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0"/>
  </p:notesMasterIdLst>
  <p:sldIdLst>
    <p:sldId id="407" r:id="rId2"/>
    <p:sldId id="406" r:id="rId3"/>
    <p:sldId id="410" r:id="rId4"/>
    <p:sldId id="411" r:id="rId5"/>
    <p:sldId id="414" r:id="rId6"/>
    <p:sldId id="258" r:id="rId7"/>
    <p:sldId id="415" r:id="rId8"/>
    <p:sldId id="260" r:id="rId9"/>
    <p:sldId id="261" r:id="rId10"/>
    <p:sldId id="263" r:id="rId11"/>
    <p:sldId id="264" r:id="rId12"/>
    <p:sldId id="416" r:id="rId13"/>
    <p:sldId id="417" r:id="rId14"/>
    <p:sldId id="268" r:id="rId15"/>
    <p:sldId id="270" r:id="rId16"/>
    <p:sldId id="272" r:id="rId17"/>
    <p:sldId id="274" r:id="rId18"/>
    <p:sldId id="276" r:id="rId19"/>
    <p:sldId id="418" r:id="rId20"/>
    <p:sldId id="278" r:id="rId21"/>
    <p:sldId id="280" r:id="rId22"/>
    <p:sldId id="420" r:id="rId23"/>
    <p:sldId id="421" r:id="rId24"/>
    <p:sldId id="283" r:id="rId25"/>
    <p:sldId id="285" r:id="rId26"/>
    <p:sldId id="287" r:id="rId27"/>
    <p:sldId id="289" r:id="rId28"/>
    <p:sldId id="422" r:id="rId29"/>
    <p:sldId id="292" r:id="rId30"/>
    <p:sldId id="294" r:id="rId31"/>
    <p:sldId id="295" r:id="rId32"/>
    <p:sldId id="296" r:id="rId33"/>
    <p:sldId id="423" r:id="rId34"/>
    <p:sldId id="299" r:id="rId35"/>
    <p:sldId id="301" r:id="rId36"/>
    <p:sldId id="424" r:id="rId37"/>
    <p:sldId id="305" r:id="rId38"/>
    <p:sldId id="307" r:id="rId39"/>
    <p:sldId id="434" r:id="rId40"/>
    <p:sldId id="309" r:id="rId41"/>
    <p:sldId id="425" r:id="rId42"/>
    <p:sldId id="312" r:id="rId43"/>
    <p:sldId id="314" r:id="rId44"/>
    <p:sldId id="315" r:id="rId45"/>
    <p:sldId id="317" r:id="rId46"/>
    <p:sldId id="426" r:id="rId47"/>
    <p:sldId id="320" r:id="rId48"/>
    <p:sldId id="322" r:id="rId49"/>
    <p:sldId id="324" r:id="rId50"/>
    <p:sldId id="326" r:id="rId51"/>
    <p:sldId id="327" r:id="rId52"/>
    <p:sldId id="328" r:id="rId53"/>
    <p:sldId id="330" r:id="rId54"/>
    <p:sldId id="427" r:id="rId55"/>
    <p:sldId id="333" r:id="rId56"/>
    <p:sldId id="334" r:id="rId57"/>
    <p:sldId id="336" r:id="rId58"/>
    <p:sldId id="337" r:id="rId59"/>
    <p:sldId id="433" r:id="rId60"/>
    <p:sldId id="428" r:id="rId61"/>
    <p:sldId id="341" r:id="rId62"/>
    <p:sldId id="343" r:id="rId63"/>
    <p:sldId id="344" r:id="rId64"/>
    <p:sldId id="346" r:id="rId65"/>
    <p:sldId id="348" r:id="rId66"/>
    <p:sldId id="350" r:id="rId67"/>
    <p:sldId id="352" r:id="rId68"/>
    <p:sldId id="435" r:id="rId69"/>
    <p:sldId id="429" r:id="rId70"/>
    <p:sldId id="355" r:id="rId71"/>
    <p:sldId id="356" r:id="rId72"/>
    <p:sldId id="436" r:id="rId73"/>
    <p:sldId id="437" r:id="rId74"/>
    <p:sldId id="449" r:id="rId75"/>
    <p:sldId id="430" r:id="rId76"/>
    <p:sldId id="363" r:id="rId77"/>
    <p:sldId id="431" r:id="rId78"/>
    <p:sldId id="364" r:id="rId79"/>
    <p:sldId id="365" r:id="rId80"/>
    <p:sldId id="367" r:id="rId81"/>
    <p:sldId id="432" r:id="rId82"/>
    <p:sldId id="370" r:id="rId83"/>
    <p:sldId id="371" r:id="rId84"/>
    <p:sldId id="372" r:id="rId85"/>
    <p:sldId id="373" r:id="rId86"/>
    <p:sldId id="374" r:id="rId87"/>
    <p:sldId id="375" r:id="rId88"/>
    <p:sldId id="450" r:id="rId89"/>
    <p:sldId id="377" r:id="rId90"/>
    <p:sldId id="379" r:id="rId91"/>
    <p:sldId id="381" r:id="rId92"/>
    <p:sldId id="383" r:id="rId93"/>
    <p:sldId id="385" r:id="rId94"/>
    <p:sldId id="387" r:id="rId95"/>
    <p:sldId id="451" r:id="rId96"/>
    <p:sldId id="389" r:id="rId97"/>
    <p:sldId id="391" r:id="rId98"/>
    <p:sldId id="392" r:id="rId99"/>
    <p:sldId id="394" r:id="rId100"/>
    <p:sldId id="396" r:id="rId101"/>
    <p:sldId id="397" r:id="rId102"/>
    <p:sldId id="400" r:id="rId103"/>
    <p:sldId id="452" r:id="rId104"/>
    <p:sldId id="440" r:id="rId105"/>
    <p:sldId id="442" r:id="rId106"/>
    <p:sldId id="443" r:id="rId107"/>
    <p:sldId id="441" r:id="rId108"/>
    <p:sldId id="448" r:id="rId109"/>
  </p:sldIdLst>
  <p:sldSz cx="13716000" cy="7704138"/>
  <p:notesSz cx="6858000" cy="9144000"/>
  <p:embeddedFontLst>
    <p:embeddedFont>
      <p:font typeface="Agency FB" panose="020B0503020202020204" pitchFamily="34" charset="0"/>
      <p:regular r:id="rId111"/>
      <p:bold r:id="rId112"/>
    </p:embeddedFont>
    <p:embeddedFont>
      <p:font typeface="Arial Narrow" panose="020B0606020202030204" pitchFamily="34" charset="0"/>
      <p:regular r:id="rId113"/>
      <p:bold r:id="rId114"/>
      <p:italic r:id="rId115"/>
      <p:boldItalic r:id="rId116"/>
    </p:embeddedFont>
    <p:embeddedFont>
      <p:font typeface="Arkitech" panose="020B0604020202020204" charset="0"/>
      <p:regular r:id="rId117"/>
      <p:bold r:id="rId118"/>
      <p:italic r:id="rId119"/>
      <p:boldItalic r:id="rId120"/>
    </p:embeddedFont>
    <p:embeddedFont>
      <p:font typeface="Arkitech Medium" panose="020B0604020202020204" charset="0"/>
      <p:regular r:id="rId121"/>
    </p:embeddedFont>
    <p:embeddedFont>
      <p:font typeface="Calibri" panose="020F0502020204030204" pitchFamily="34" charset="0"/>
      <p:regular r:id="rId122"/>
      <p:bold r:id="rId123"/>
      <p:italic r:id="rId124"/>
      <p:boldItalic r:id="rId1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7" userDrawn="1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8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>
      <p:cViewPr varScale="1">
        <p:scale>
          <a:sx n="102" d="100"/>
          <a:sy n="102" d="100"/>
        </p:scale>
        <p:origin x="480" y="114"/>
      </p:cViewPr>
      <p:guideLst>
        <p:guide orient="horz" pos="2427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7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3.fntdata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3.fntdata"/><Relationship Id="rId118" Type="http://schemas.openxmlformats.org/officeDocument/2006/relationships/font" Target="fonts/font8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4.fntdata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4.fntdata"/><Relationship Id="rId119" Type="http://schemas.openxmlformats.org/officeDocument/2006/relationships/font" Target="fonts/font9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0.fntdata"/><Relationship Id="rId125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AFC05-3053-46B8-ADA2-6080ED6CDF57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5DF30-5AF8-4A38-A683-5747ECE2F7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831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A69F-7B83-4B38-988D-7086BD3E7ECE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840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28700" y="2393278"/>
            <a:ext cx="11658600" cy="165139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57400" y="4365678"/>
            <a:ext cx="9601200" cy="196883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20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77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4916150" y="308525"/>
            <a:ext cx="4629150" cy="657348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28700" y="308525"/>
            <a:ext cx="13658850" cy="657348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70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05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3470" y="4950624"/>
            <a:ext cx="11658600" cy="153012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83470" y="3265343"/>
            <a:ext cx="11658600" cy="16852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44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28700" y="1797634"/>
            <a:ext cx="9144000" cy="508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401300" y="1797634"/>
            <a:ext cx="9144000" cy="508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67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08523"/>
            <a:ext cx="12344400" cy="1284023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1724515"/>
            <a:ext cx="6060282" cy="71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" y="2443210"/>
            <a:ext cx="6060282" cy="4438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967539" y="1724515"/>
            <a:ext cx="6062663" cy="71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967539" y="2443210"/>
            <a:ext cx="6062663" cy="4438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48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20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42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306739"/>
            <a:ext cx="4512470" cy="130542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62576" y="306741"/>
            <a:ext cx="7667625" cy="6575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85801" y="1612164"/>
            <a:ext cx="4512470" cy="52698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73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8432" y="5392897"/>
            <a:ext cx="8229600" cy="6366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688432" y="688379"/>
            <a:ext cx="8229600" cy="46224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688432" y="6029558"/>
            <a:ext cx="8229600" cy="9041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85800" y="308523"/>
            <a:ext cx="12344400" cy="128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1797634"/>
            <a:ext cx="12344400" cy="508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85800" y="7140596"/>
            <a:ext cx="3200400" cy="410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686300" y="7140596"/>
            <a:ext cx="4343400" cy="410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829800" y="7140596"/>
            <a:ext cx="3200400" cy="410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9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65.jp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6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11.xml"/><Relationship Id="rId15" Type="http://schemas.openxmlformats.org/officeDocument/2006/relationships/image" Target="../media/image67.jpg"/><Relationship Id="rId10" Type="http://schemas.openxmlformats.org/officeDocument/2006/relationships/slide" Target="slide10.xml"/><Relationship Id="rId4" Type="http://schemas.openxmlformats.org/officeDocument/2006/relationships/slide" Target="slide9.xml"/><Relationship Id="rId9" Type="http://schemas.openxmlformats.org/officeDocument/2006/relationships/image" Target="../media/image53.png"/><Relationship Id="rId14" Type="http://schemas.openxmlformats.org/officeDocument/2006/relationships/image" Target="../media/image66.jp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13" Type="http://schemas.openxmlformats.org/officeDocument/2006/relationships/slide" Target="slide102.xml"/><Relationship Id="rId18" Type="http://schemas.openxmlformats.org/officeDocument/2006/relationships/image" Target="../media/image251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17" Type="http://schemas.openxmlformats.org/officeDocument/2006/relationships/image" Target="../media/image250.jpg"/><Relationship Id="rId2" Type="http://schemas.openxmlformats.org/officeDocument/2006/relationships/slide" Target="slide4.xml"/><Relationship Id="rId16" Type="http://schemas.openxmlformats.org/officeDocument/2006/relationships/image" Target="../media/image249.jpeg"/><Relationship Id="rId20" Type="http://schemas.openxmlformats.org/officeDocument/2006/relationships/image" Target="../media/image25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5.xml"/><Relationship Id="rId11" Type="http://schemas.openxmlformats.org/officeDocument/2006/relationships/slide" Target="slide100.xml"/><Relationship Id="rId5" Type="http://schemas.openxmlformats.org/officeDocument/2006/relationships/slide" Target="slide101.xml"/><Relationship Id="rId15" Type="http://schemas.openxmlformats.org/officeDocument/2006/relationships/slide" Target="slide81.xml"/><Relationship Id="rId10" Type="http://schemas.openxmlformats.org/officeDocument/2006/relationships/slide" Target="slide98.xml"/><Relationship Id="rId19" Type="http://schemas.openxmlformats.org/officeDocument/2006/relationships/image" Target="../media/image252.jpeg"/><Relationship Id="rId4" Type="http://schemas.openxmlformats.org/officeDocument/2006/relationships/slide" Target="slide99.xml"/><Relationship Id="rId9" Type="http://schemas.openxmlformats.org/officeDocument/2006/relationships/slide" Target="slide97.xml"/><Relationship Id="rId14" Type="http://schemas.openxmlformats.org/officeDocument/2006/relationships/slide" Target="slide91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1.xml"/><Relationship Id="rId17" Type="http://schemas.openxmlformats.org/officeDocument/2006/relationships/image" Target="../media/image255.jpg"/><Relationship Id="rId2" Type="http://schemas.openxmlformats.org/officeDocument/2006/relationships/slide" Target="slide4.xml"/><Relationship Id="rId16" Type="http://schemas.openxmlformats.org/officeDocument/2006/relationships/image" Target="../media/image25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5.xml"/><Relationship Id="rId11" Type="http://schemas.openxmlformats.org/officeDocument/2006/relationships/slide" Target="slide99.xml"/><Relationship Id="rId5" Type="http://schemas.openxmlformats.org/officeDocument/2006/relationships/slide" Target="slide102.xml"/><Relationship Id="rId15" Type="http://schemas.openxmlformats.org/officeDocument/2006/relationships/slide" Target="slide81.xml"/><Relationship Id="rId10" Type="http://schemas.openxmlformats.org/officeDocument/2006/relationships/slide" Target="slide98.xml"/><Relationship Id="rId4" Type="http://schemas.openxmlformats.org/officeDocument/2006/relationships/slide" Target="slide100.xml"/><Relationship Id="rId9" Type="http://schemas.openxmlformats.org/officeDocument/2006/relationships/slide" Target="slide97.xml"/><Relationship Id="rId14" Type="http://schemas.openxmlformats.org/officeDocument/2006/relationships/slide" Target="slide91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13" Type="http://schemas.openxmlformats.org/officeDocument/2006/relationships/slide" Target="slide102.xml"/><Relationship Id="rId18" Type="http://schemas.openxmlformats.org/officeDocument/2006/relationships/image" Target="../media/image71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0.xml"/><Relationship Id="rId17" Type="http://schemas.openxmlformats.org/officeDocument/2006/relationships/image" Target="../media/image68.jpg"/><Relationship Id="rId2" Type="http://schemas.openxmlformats.org/officeDocument/2006/relationships/slide" Target="slide4.xml"/><Relationship Id="rId16" Type="http://schemas.openxmlformats.org/officeDocument/2006/relationships/slide" Target="slide8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5.xml"/><Relationship Id="rId11" Type="http://schemas.openxmlformats.org/officeDocument/2006/relationships/slide" Target="slide99.xml"/><Relationship Id="rId5" Type="http://schemas.openxmlformats.org/officeDocument/2006/relationships/slide" Target="slide103.xml"/><Relationship Id="rId15" Type="http://schemas.openxmlformats.org/officeDocument/2006/relationships/slide" Target="slide91.xml"/><Relationship Id="rId10" Type="http://schemas.openxmlformats.org/officeDocument/2006/relationships/slide" Target="slide98.xml"/><Relationship Id="rId19" Type="http://schemas.openxmlformats.org/officeDocument/2006/relationships/image" Target="../media/image256.jpg"/><Relationship Id="rId4" Type="http://schemas.openxmlformats.org/officeDocument/2006/relationships/slide" Target="slide101.xml"/><Relationship Id="rId9" Type="http://schemas.openxmlformats.org/officeDocument/2006/relationships/slide" Target="slide97.xml"/><Relationship Id="rId14" Type="http://schemas.openxmlformats.org/officeDocument/2006/relationships/image" Target="../media/image54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10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105.xml"/><Relationship Id="rId5" Type="http://schemas.openxmlformats.org/officeDocument/2006/relationships/slide" Target="slide104.xml"/><Relationship Id="rId15" Type="http://schemas.openxmlformats.org/officeDocument/2006/relationships/slide" Target="slide68.xml"/><Relationship Id="rId10" Type="http://schemas.openxmlformats.org/officeDocument/2006/relationships/slide" Target="slide103.xml"/><Relationship Id="rId4" Type="http://schemas.openxmlformats.org/officeDocument/2006/relationships/slide" Target="slide102.xml"/><Relationship Id="rId9" Type="http://schemas.openxmlformats.org/officeDocument/2006/relationships/image" Target="../media/image54.png"/><Relationship Id="rId14" Type="http://schemas.openxmlformats.org/officeDocument/2006/relationships/slide" Target="slide94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94.xml"/><Relationship Id="rId18" Type="http://schemas.openxmlformats.org/officeDocument/2006/relationships/image" Target="../media/image257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7.xml"/><Relationship Id="rId17" Type="http://schemas.openxmlformats.org/officeDocument/2006/relationships/image" Target="../media/image227.jpg"/><Relationship Id="rId2" Type="http://schemas.openxmlformats.org/officeDocument/2006/relationships/slide" Target="slide4.xml"/><Relationship Id="rId16" Type="http://schemas.openxmlformats.org/officeDocument/2006/relationships/image" Target="../media/image226.jpg"/><Relationship Id="rId20" Type="http://schemas.openxmlformats.org/officeDocument/2006/relationships/image" Target="../media/image25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106.xml"/><Relationship Id="rId5" Type="http://schemas.openxmlformats.org/officeDocument/2006/relationships/slide" Target="slide105.xml"/><Relationship Id="rId15" Type="http://schemas.openxmlformats.org/officeDocument/2006/relationships/image" Target="../media/image225.jpg"/><Relationship Id="rId10" Type="http://schemas.openxmlformats.org/officeDocument/2006/relationships/slide" Target="slide104.xml"/><Relationship Id="rId19" Type="http://schemas.openxmlformats.org/officeDocument/2006/relationships/image" Target="../media/image258.jpg"/><Relationship Id="rId4" Type="http://schemas.openxmlformats.org/officeDocument/2006/relationships/slide" Target="slide103.xml"/><Relationship Id="rId9" Type="http://schemas.openxmlformats.org/officeDocument/2006/relationships/image" Target="../media/image54.png"/><Relationship Id="rId14" Type="http://schemas.openxmlformats.org/officeDocument/2006/relationships/slide" Target="slide68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94.xml"/><Relationship Id="rId18" Type="http://schemas.openxmlformats.org/officeDocument/2006/relationships/image" Target="../media/image263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7.xml"/><Relationship Id="rId17" Type="http://schemas.openxmlformats.org/officeDocument/2006/relationships/image" Target="../media/image262.png"/><Relationship Id="rId2" Type="http://schemas.openxmlformats.org/officeDocument/2006/relationships/slide" Target="slide4.xml"/><Relationship Id="rId16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105.xml"/><Relationship Id="rId5" Type="http://schemas.openxmlformats.org/officeDocument/2006/relationships/slide" Target="slide106.xml"/><Relationship Id="rId15" Type="http://schemas.openxmlformats.org/officeDocument/2006/relationships/image" Target="../media/image260.png"/><Relationship Id="rId10" Type="http://schemas.openxmlformats.org/officeDocument/2006/relationships/slide" Target="slide103.xml"/><Relationship Id="rId4" Type="http://schemas.openxmlformats.org/officeDocument/2006/relationships/slide" Target="slide104.xml"/><Relationship Id="rId9" Type="http://schemas.openxmlformats.org/officeDocument/2006/relationships/image" Target="../media/image54.png"/><Relationship Id="rId14" Type="http://schemas.openxmlformats.org/officeDocument/2006/relationships/slide" Target="slide6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94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6.xml"/><Relationship Id="rId2" Type="http://schemas.openxmlformats.org/officeDocument/2006/relationships/slide" Target="slide4.xml"/><Relationship Id="rId16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104.xml"/><Relationship Id="rId5" Type="http://schemas.openxmlformats.org/officeDocument/2006/relationships/slide" Target="slide107.xml"/><Relationship Id="rId15" Type="http://schemas.openxmlformats.org/officeDocument/2006/relationships/image" Target="../media/image264.png"/><Relationship Id="rId10" Type="http://schemas.openxmlformats.org/officeDocument/2006/relationships/slide" Target="slide103.xml"/><Relationship Id="rId4" Type="http://schemas.openxmlformats.org/officeDocument/2006/relationships/slide" Target="slide105.xml"/><Relationship Id="rId9" Type="http://schemas.openxmlformats.org/officeDocument/2006/relationships/image" Target="../media/image54.png"/><Relationship Id="rId14" Type="http://schemas.openxmlformats.org/officeDocument/2006/relationships/slide" Target="slide68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10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5.xml"/><Relationship Id="rId17" Type="http://schemas.openxmlformats.org/officeDocument/2006/relationships/image" Target="../media/image266.jpg"/><Relationship Id="rId2" Type="http://schemas.openxmlformats.org/officeDocument/2006/relationships/slide" Target="slide4.xml"/><Relationship Id="rId16" Type="http://schemas.openxmlformats.org/officeDocument/2006/relationships/image" Target="../media/image19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104.xml"/><Relationship Id="rId5" Type="http://schemas.openxmlformats.org/officeDocument/2006/relationships/slide" Target="slide108.xml"/><Relationship Id="rId15" Type="http://schemas.openxmlformats.org/officeDocument/2006/relationships/slide" Target="slide68.xml"/><Relationship Id="rId10" Type="http://schemas.openxmlformats.org/officeDocument/2006/relationships/slide" Target="slide103.xml"/><Relationship Id="rId4" Type="http://schemas.openxmlformats.org/officeDocument/2006/relationships/slide" Target="slide106.xml"/><Relationship Id="rId9" Type="http://schemas.openxmlformats.org/officeDocument/2006/relationships/image" Target="../media/image54.png"/><Relationship Id="rId14" Type="http://schemas.openxmlformats.org/officeDocument/2006/relationships/slide" Target="slide9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7" Type="http://schemas.openxmlformats.org/officeDocument/2006/relationships/image" Target="../media/image271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hyperlink" Target="http://www.3di.com.br/index.php/pt/" TargetMode="External"/><Relationship Id="rId4" Type="http://schemas.openxmlformats.org/officeDocument/2006/relationships/image" Target="../media/image2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68.jpg"/><Relationship Id="rId18" Type="http://schemas.openxmlformats.org/officeDocument/2006/relationships/image" Target="../media/image71.jp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slide" Target="slide13.xml"/><Relationship Id="rId17" Type="http://schemas.openxmlformats.org/officeDocument/2006/relationships/image" Target="../media/image70.jpg"/><Relationship Id="rId2" Type="http://schemas.openxmlformats.org/officeDocument/2006/relationships/slide" Target="slide4.xml"/><Relationship Id="rId16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slide" Target="slide12.xml"/><Relationship Id="rId15" Type="http://schemas.openxmlformats.org/officeDocument/2006/relationships/image" Target="../media/image65.jpg"/><Relationship Id="rId10" Type="http://schemas.openxmlformats.org/officeDocument/2006/relationships/slide" Target="slide9.xml"/><Relationship Id="rId4" Type="http://schemas.openxmlformats.org/officeDocument/2006/relationships/slide" Target="slide10.xml"/><Relationship Id="rId9" Type="http://schemas.openxmlformats.org/officeDocument/2006/relationships/image" Target="../media/image53.png"/><Relationship Id="rId14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8.xml"/><Relationship Id="rId3" Type="http://schemas.openxmlformats.org/officeDocument/2006/relationships/slide" Target="slide35.xml"/><Relationship Id="rId7" Type="http://schemas.openxmlformats.org/officeDocument/2006/relationships/slide" Target="slide13.xml"/><Relationship Id="rId12" Type="http://schemas.openxmlformats.org/officeDocument/2006/relationships/slide" Target="slide17.xml"/><Relationship Id="rId2" Type="http://schemas.openxmlformats.org/officeDocument/2006/relationships/image" Target="../media/image52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image" Target="../media/image54.png"/><Relationship Id="rId15" Type="http://schemas.openxmlformats.org/officeDocument/2006/relationships/slide" Target="slide4.xml"/><Relationship Id="rId10" Type="http://schemas.openxmlformats.org/officeDocument/2006/relationships/slide" Target="slide15.xml"/><Relationship Id="rId4" Type="http://schemas.openxmlformats.org/officeDocument/2006/relationships/image" Target="../media/image53.png"/><Relationship Id="rId9" Type="http://schemas.openxmlformats.org/officeDocument/2006/relationships/slide" Target="slide14.xml"/><Relationship Id="rId14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22.xml"/><Relationship Id="rId3" Type="http://schemas.openxmlformats.org/officeDocument/2006/relationships/image" Target="../media/image5.png"/><Relationship Id="rId7" Type="http://schemas.openxmlformats.org/officeDocument/2006/relationships/slide" Target="slide13.xml"/><Relationship Id="rId12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17.xml"/><Relationship Id="rId5" Type="http://schemas.openxmlformats.org/officeDocument/2006/relationships/slide" Target="slide14.xml"/><Relationship Id="rId10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slide" Target="slide15.xml"/><Relationship Id="rId1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2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slide" Target="slide15.xml"/><Relationship Id="rId15" Type="http://schemas.openxmlformats.org/officeDocument/2006/relationships/image" Target="../media/image74.jp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54.png"/><Relationship Id="rId14" Type="http://schemas.openxmlformats.org/officeDocument/2006/relationships/image" Target="../media/image7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2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slide" Target="slide16.xml"/><Relationship Id="rId15" Type="http://schemas.openxmlformats.org/officeDocument/2006/relationships/image" Target="../media/image76.jpg"/><Relationship Id="rId10" Type="http://schemas.openxmlformats.org/officeDocument/2006/relationships/image" Target="../media/image54.png"/><Relationship Id="rId4" Type="http://schemas.openxmlformats.org/officeDocument/2006/relationships/slide" Target="slide14.xml"/><Relationship Id="rId9" Type="http://schemas.openxmlformats.org/officeDocument/2006/relationships/slide" Target="slide15.xml"/><Relationship Id="rId14" Type="http://schemas.openxmlformats.org/officeDocument/2006/relationships/image" Target="../media/image7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2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54.png"/><Relationship Id="rId5" Type="http://schemas.openxmlformats.org/officeDocument/2006/relationships/slide" Target="slide17.xml"/><Relationship Id="rId15" Type="http://schemas.openxmlformats.org/officeDocument/2006/relationships/image" Target="../media/image78.jpg"/><Relationship Id="rId10" Type="http://schemas.openxmlformats.org/officeDocument/2006/relationships/slide" Target="slide16.xml"/><Relationship Id="rId4" Type="http://schemas.openxmlformats.org/officeDocument/2006/relationships/slide" Target="slide15.xml"/><Relationship Id="rId9" Type="http://schemas.openxmlformats.org/officeDocument/2006/relationships/slide" Target="slide14.xml"/><Relationship Id="rId14" Type="http://schemas.openxmlformats.org/officeDocument/2006/relationships/image" Target="../media/image7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2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slide" Target="slide18.xml"/><Relationship Id="rId15" Type="http://schemas.openxmlformats.org/officeDocument/2006/relationships/image" Target="../media/image80.png"/><Relationship Id="rId10" Type="http://schemas.openxmlformats.org/officeDocument/2006/relationships/slide" Target="slide15.xml"/><Relationship Id="rId4" Type="http://schemas.openxmlformats.org/officeDocument/2006/relationships/slide" Target="slide16.xml"/><Relationship Id="rId9" Type="http://schemas.openxmlformats.org/officeDocument/2006/relationships/slide" Target="slide14.xml"/><Relationship Id="rId14" Type="http://schemas.openxmlformats.org/officeDocument/2006/relationships/image" Target="../media/image7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8.xml"/><Relationship Id="rId2" Type="http://schemas.openxmlformats.org/officeDocument/2006/relationships/slide" Target="slide4.xml"/><Relationship Id="rId16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6.xml"/><Relationship Id="rId5" Type="http://schemas.openxmlformats.org/officeDocument/2006/relationships/slide" Target="slide19.xml"/><Relationship Id="rId15" Type="http://schemas.openxmlformats.org/officeDocument/2006/relationships/image" Target="../media/image81.jpg"/><Relationship Id="rId10" Type="http://schemas.openxmlformats.org/officeDocument/2006/relationships/slide" Target="slide15.xml"/><Relationship Id="rId4" Type="http://schemas.openxmlformats.org/officeDocument/2006/relationships/slide" Target="slide17.xml"/><Relationship Id="rId9" Type="http://schemas.openxmlformats.org/officeDocument/2006/relationships/slide" Target="slide14.xml"/><Relationship Id="rId14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2.xml"/><Relationship Id="rId3" Type="http://schemas.openxmlformats.org/officeDocument/2006/relationships/slide" Target="slide35.xml"/><Relationship Id="rId7" Type="http://schemas.openxmlformats.org/officeDocument/2006/relationships/slide" Target="slide19.xml"/><Relationship Id="rId12" Type="http://schemas.openxmlformats.org/officeDocument/2006/relationships/slide" Target="slide17.xml"/><Relationship Id="rId17" Type="http://schemas.openxmlformats.org/officeDocument/2006/relationships/image" Target="../media/image5.png"/><Relationship Id="rId2" Type="http://schemas.openxmlformats.org/officeDocument/2006/relationships/image" Target="../media/image52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14.xml"/><Relationship Id="rId5" Type="http://schemas.openxmlformats.org/officeDocument/2006/relationships/image" Target="../media/image54.png"/><Relationship Id="rId15" Type="http://schemas.openxmlformats.org/officeDocument/2006/relationships/slide" Target="slide12.xml"/><Relationship Id="rId10" Type="http://schemas.openxmlformats.org/officeDocument/2006/relationships/slide" Target="slide16.xml"/><Relationship Id="rId4" Type="http://schemas.openxmlformats.org/officeDocument/2006/relationships/image" Target="../media/image53.png"/><Relationship Id="rId9" Type="http://schemas.openxmlformats.org/officeDocument/2006/relationships/slide" Target="slide18.xml"/><Relationship Id="rId1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8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22.xml"/><Relationship Id="rId17" Type="http://schemas.openxmlformats.org/officeDocument/2006/relationships/image" Target="../media/image84.jpg"/><Relationship Id="rId2" Type="http://schemas.openxmlformats.org/officeDocument/2006/relationships/slide" Target="slide4.xml"/><Relationship Id="rId16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openxmlformats.org/officeDocument/2006/relationships/slide" Target="slide21.xml"/><Relationship Id="rId15" Type="http://schemas.openxmlformats.org/officeDocument/2006/relationships/slide" Target="slide12.xml"/><Relationship Id="rId10" Type="http://schemas.openxmlformats.org/officeDocument/2006/relationships/image" Target="../media/image54.png"/><Relationship Id="rId4" Type="http://schemas.openxmlformats.org/officeDocument/2006/relationships/slide" Target="slide19.xml"/><Relationship Id="rId9" Type="http://schemas.openxmlformats.org/officeDocument/2006/relationships/slide" Target="slide20.xml"/><Relationship Id="rId1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8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7.xml"/><Relationship Id="rId17" Type="http://schemas.openxmlformats.org/officeDocument/2006/relationships/image" Target="../media/image86.jpg"/><Relationship Id="rId2" Type="http://schemas.openxmlformats.org/officeDocument/2006/relationships/slide" Target="slide4.xml"/><Relationship Id="rId16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54.png"/><Relationship Id="rId5" Type="http://schemas.openxmlformats.org/officeDocument/2006/relationships/slide" Target="slide22.xml"/><Relationship Id="rId15" Type="http://schemas.openxmlformats.org/officeDocument/2006/relationships/slide" Target="slide12.xml"/><Relationship Id="rId10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slide" Target="slide19.xml"/><Relationship Id="rId1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27.xml"/><Relationship Id="rId18" Type="http://schemas.openxmlformats.org/officeDocument/2006/relationships/image" Target="../media/image5.png"/><Relationship Id="rId3" Type="http://schemas.openxmlformats.org/officeDocument/2006/relationships/slide" Target="slide22.xml"/><Relationship Id="rId7" Type="http://schemas.openxmlformats.org/officeDocument/2006/relationships/slide" Target="slide24.xml"/><Relationship Id="rId12" Type="http://schemas.openxmlformats.org/officeDocument/2006/relationships/slide" Target="slide37.xml"/><Relationship Id="rId17" Type="http://schemas.openxmlformats.org/officeDocument/2006/relationships/slide" Target="slide4.xml"/><Relationship Id="rId2" Type="http://schemas.openxmlformats.org/officeDocument/2006/relationships/image" Target="../media/image52.png"/><Relationship Id="rId16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5" Type="http://schemas.openxmlformats.org/officeDocument/2006/relationships/slide" Target="slide93.xml"/><Relationship Id="rId10" Type="http://schemas.openxmlformats.org/officeDocument/2006/relationships/slide" Target="slide32.xml"/><Relationship Id="rId4" Type="http://schemas.openxmlformats.org/officeDocument/2006/relationships/image" Target="../media/image54.png"/><Relationship Id="rId9" Type="http://schemas.openxmlformats.org/officeDocument/2006/relationships/slide" Target="slide25.xml"/><Relationship Id="rId14" Type="http://schemas.openxmlformats.org/officeDocument/2006/relationships/slide" Target="slide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7.png"/><Relationship Id="rId3" Type="http://schemas.openxmlformats.org/officeDocument/2006/relationships/image" Target="../media/image5.png"/><Relationship Id="rId7" Type="http://schemas.openxmlformats.org/officeDocument/2006/relationships/slide" Target="slide23.xml"/><Relationship Id="rId12" Type="http://schemas.openxmlformats.org/officeDocument/2006/relationships/slide" Target="slide2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26.xml"/><Relationship Id="rId5" Type="http://schemas.openxmlformats.org/officeDocument/2006/relationships/image" Target="../media/image53.png"/><Relationship Id="rId10" Type="http://schemas.openxmlformats.org/officeDocument/2006/relationships/slide" Target="slide25.xml"/><Relationship Id="rId4" Type="http://schemas.openxmlformats.org/officeDocument/2006/relationships/slide" Target="slide35.xml"/><Relationship Id="rId9" Type="http://schemas.openxmlformats.org/officeDocument/2006/relationships/slide" Target="slide24.xml"/><Relationship Id="rId1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89.jpg"/><Relationship Id="rId3" Type="http://schemas.openxmlformats.org/officeDocument/2006/relationships/image" Target="../media/image5.png"/><Relationship Id="rId7" Type="http://schemas.openxmlformats.org/officeDocument/2006/relationships/slide" Target="slide23.xml"/><Relationship Id="rId12" Type="http://schemas.openxmlformats.org/officeDocument/2006/relationships/slide" Target="slide2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26.xml"/><Relationship Id="rId5" Type="http://schemas.openxmlformats.org/officeDocument/2006/relationships/image" Target="../media/image53.png"/><Relationship Id="rId10" Type="http://schemas.openxmlformats.org/officeDocument/2006/relationships/slide" Target="slide25.xml"/><Relationship Id="rId4" Type="http://schemas.openxmlformats.org/officeDocument/2006/relationships/slide" Target="slide35.xml"/><Relationship Id="rId9" Type="http://schemas.openxmlformats.org/officeDocument/2006/relationships/image" Target="../media/image54.png"/><Relationship Id="rId14" Type="http://schemas.openxmlformats.org/officeDocument/2006/relationships/image" Target="../media/image9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92.jpg"/><Relationship Id="rId3" Type="http://schemas.openxmlformats.org/officeDocument/2006/relationships/image" Target="../media/image5.png"/><Relationship Id="rId7" Type="http://schemas.openxmlformats.org/officeDocument/2006/relationships/slide" Target="slide24.xml"/><Relationship Id="rId12" Type="http://schemas.openxmlformats.org/officeDocument/2006/relationships/image" Target="../media/image91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27.xml"/><Relationship Id="rId5" Type="http://schemas.openxmlformats.org/officeDocument/2006/relationships/image" Target="../media/image53.png"/><Relationship Id="rId10" Type="http://schemas.openxmlformats.org/officeDocument/2006/relationships/slide" Target="slide26.xml"/><Relationship Id="rId4" Type="http://schemas.openxmlformats.org/officeDocument/2006/relationships/slide" Target="slide22.xml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94.jpg"/><Relationship Id="rId3" Type="http://schemas.openxmlformats.org/officeDocument/2006/relationships/image" Target="../media/image5.png"/><Relationship Id="rId7" Type="http://schemas.openxmlformats.org/officeDocument/2006/relationships/slide" Target="slide24.xml"/><Relationship Id="rId12" Type="http://schemas.openxmlformats.org/officeDocument/2006/relationships/image" Target="../media/image9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27.xml"/><Relationship Id="rId5" Type="http://schemas.openxmlformats.org/officeDocument/2006/relationships/image" Target="../media/image53.png"/><Relationship Id="rId10" Type="http://schemas.openxmlformats.org/officeDocument/2006/relationships/image" Target="../media/image54.png"/><Relationship Id="rId4" Type="http://schemas.openxmlformats.org/officeDocument/2006/relationships/slide" Target="slide22.xml"/><Relationship Id="rId9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95.jpg"/><Relationship Id="rId3" Type="http://schemas.openxmlformats.org/officeDocument/2006/relationships/image" Target="../media/image5.png"/><Relationship Id="rId7" Type="http://schemas.openxmlformats.org/officeDocument/2006/relationships/slide" Target="slide24.xml"/><Relationship Id="rId12" Type="http://schemas.openxmlformats.org/officeDocument/2006/relationships/slide" Target="slide2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slide" Target="slide27.xml"/><Relationship Id="rId4" Type="http://schemas.openxmlformats.org/officeDocument/2006/relationships/slide" Target="slide22.xml"/><Relationship Id="rId9" Type="http://schemas.openxmlformats.org/officeDocument/2006/relationships/slide" Target="slide26.xml"/><Relationship Id="rId14" Type="http://schemas.openxmlformats.org/officeDocument/2006/relationships/image" Target="../media/image9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5.png"/><Relationship Id="rId3" Type="http://schemas.openxmlformats.org/officeDocument/2006/relationships/slide" Target="slide35.xml"/><Relationship Id="rId7" Type="http://schemas.openxmlformats.org/officeDocument/2006/relationships/slide" Target="slide29.xml"/><Relationship Id="rId12" Type="http://schemas.openxmlformats.org/officeDocument/2006/relationships/slide" Target="slide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slide" Target="slide27.xml"/><Relationship Id="rId5" Type="http://schemas.openxmlformats.org/officeDocument/2006/relationships/image" Target="../media/image54.png"/><Relationship Id="rId10" Type="http://schemas.openxmlformats.org/officeDocument/2006/relationships/slide" Target="slide32.xml"/><Relationship Id="rId4" Type="http://schemas.openxmlformats.org/officeDocument/2006/relationships/image" Target="../media/image53.png"/><Relationship Id="rId9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5.png"/><Relationship Id="rId7" Type="http://schemas.openxmlformats.org/officeDocument/2006/relationships/slide" Target="slide29.xml"/><Relationship Id="rId12" Type="http://schemas.openxmlformats.org/officeDocument/2006/relationships/image" Target="../media/image9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97.jpg"/><Relationship Id="rId5" Type="http://schemas.openxmlformats.org/officeDocument/2006/relationships/image" Target="../media/image54.png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slide" Target="slide3.xm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100.jpg"/><Relationship Id="rId3" Type="http://schemas.openxmlformats.org/officeDocument/2006/relationships/image" Target="../media/image5.png"/><Relationship Id="rId7" Type="http://schemas.openxmlformats.org/officeDocument/2006/relationships/slide" Target="slide29.xml"/><Relationship Id="rId12" Type="http://schemas.openxmlformats.org/officeDocument/2006/relationships/image" Target="../media/image99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97.jpg"/><Relationship Id="rId5" Type="http://schemas.openxmlformats.org/officeDocument/2006/relationships/image" Target="../media/image54.png"/><Relationship Id="rId15" Type="http://schemas.openxmlformats.org/officeDocument/2006/relationships/image" Target="../media/image101.png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openxmlformats.org/officeDocument/2006/relationships/slide" Target="slide31.xml"/><Relationship Id="rId1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104.jpg"/><Relationship Id="rId3" Type="http://schemas.openxmlformats.org/officeDocument/2006/relationships/image" Target="../media/image5.png"/><Relationship Id="rId7" Type="http://schemas.openxmlformats.org/officeDocument/2006/relationships/slide" Target="slide29.xml"/><Relationship Id="rId12" Type="http://schemas.openxmlformats.org/officeDocument/2006/relationships/image" Target="../media/image103.jpg"/><Relationship Id="rId2" Type="http://schemas.openxmlformats.org/officeDocument/2006/relationships/slide" Target="slide4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2.jpg"/><Relationship Id="rId5" Type="http://schemas.openxmlformats.org/officeDocument/2006/relationships/image" Target="../media/image54.png"/><Relationship Id="rId15" Type="http://schemas.openxmlformats.org/officeDocument/2006/relationships/image" Target="../media/image65.jpg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openxmlformats.org/officeDocument/2006/relationships/slide" Target="slide31.xml"/><Relationship Id="rId14" Type="http://schemas.openxmlformats.org/officeDocument/2006/relationships/image" Target="../media/image10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107.jpg"/><Relationship Id="rId3" Type="http://schemas.openxmlformats.org/officeDocument/2006/relationships/image" Target="../media/image5.png"/><Relationship Id="rId7" Type="http://schemas.openxmlformats.org/officeDocument/2006/relationships/slide" Target="slide29.xml"/><Relationship Id="rId12" Type="http://schemas.openxmlformats.org/officeDocument/2006/relationships/image" Target="../media/image106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33.xml"/><Relationship Id="rId5" Type="http://schemas.openxmlformats.org/officeDocument/2006/relationships/image" Target="../media/image54.png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openxmlformats.org/officeDocument/2006/relationships/slide" Target="slide31.xml"/><Relationship Id="rId1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35.xml"/><Relationship Id="rId7" Type="http://schemas.openxmlformats.org/officeDocument/2006/relationships/slide" Target="slide3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54.png"/><Relationship Id="rId10" Type="http://schemas.openxmlformats.org/officeDocument/2006/relationships/image" Target="../media/image5.png"/><Relationship Id="rId4" Type="http://schemas.openxmlformats.org/officeDocument/2006/relationships/image" Target="../media/image53.png"/><Relationship Id="rId9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5.png"/><Relationship Id="rId7" Type="http://schemas.openxmlformats.org/officeDocument/2006/relationships/slide" Target="slide3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108.png"/><Relationship Id="rId4" Type="http://schemas.openxmlformats.org/officeDocument/2006/relationships/slide" Target="slide33.xml"/><Relationship Id="rId9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111.jpg"/><Relationship Id="rId3" Type="http://schemas.openxmlformats.org/officeDocument/2006/relationships/image" Target="../media/image5.png"/><Relationship Id="rId7" Type="http://schemas.openxmlformats.org/officeDocument/2006/relationships/slide" Target="slide34.xml"/><Relationship Id="rId12" Type="http://schemas.openxmlformats.org/officeDocument/2006/relationships/image" Target="../media/image11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9.jpg"/><Relationship Id="rId5" Type="http://schemas.openxmlformats.org/officeDocument/2006/relationships/image" Target="../media/image53.png"/><Relationship Id="rId10" Type="http://schemas.openxmlformats.org/officeDocument/2006/relationships/slide" Target="slide36.xml"/><Relationship Id="rId4" Type="http://schemas.openxmlformats.org/officeDocument/2006/relationships/slide" Target="slide33.xml"/><Relationship Id="rId9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52.xml"/><Relationship Id="rId18" Type="http://schemas.openxmlformats.org/officeDocument/2006/relationships/image" Target="../media/image5.png"/><Relationship Id="rId3" Type="http://schemas.openxmlformats.org/officeDocument/2006/relationships/slide" Target="slide35.xml"/><Relationship Id="rId7" Type="http://schemas.openxmlformats.org/officeDocument/2006/relationships/slide" Target="slide42.xml"/><Relationship Id="rId12" Type="http://schemas.openxmlformats.org/officeDocument/2006/relationships/slide" Target="slide40.xml"/><Relationship Id="rId17" Type="http://schemas.openxmlformats.org/officeDocument/2006/relationships/slide" Target="slide4.xml"/><Relationship Id="rId2" Type="http://schemas.openxmlformats.org/officeDocument/2006/relationships/image" Target="../media/image52.png"/><Relationship Id="rId16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slide" Target="slide50.xml"/><Relationship Id="rId5" Type="http://schemas.openxmlformats.org/officeDocument/2006/relationships/image" Target="../media/image54.png"/><Relationship Id="rId15" Type="http://schemas.openxmlformats.org/officeDocument/2006/relationships/slide" Target="slide39.xml"/><Relationship Id="rId10" Type="http://schemas.openxmlformats.org/officeDocument/2006/relationships/slide" Target="slide38.xml"/><Relationship Id="rId4" Type="http://schemas.openxmlformats.org/officeDocument/2006/relationships/image" Target="../media/image53.png"/><Relationship Id="rId9" Type="http://schemas.openxmlformats.org/officeDocument/2006/relationships/slide" Target="slide48.xml"/><Relationship Id="rId1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112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3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slide" Target="slide40.xml"/><Relationship Id="rId5" Type="http://schemas.openxmlformats.org/officeDocument/2006/relationships/image" Target="../media/image54.png"/><Relationship Id="rId15" Type="http://schemas.openxmlformats.org/officeDocument/2006/relationships/image" Target="../media/image114.jpg"/><Relationship Id="rId10" Type="http://schemas.openxmlformats.org/officeDocument/2006/relationships/slide" Target="slide39.xml"/><Relationship Id="rId4" Type="http://schemas.openxmlformats.org/officeDocument/2006/relationships/slide" Target="slide33.xml"/><Relationship Id="rId9" Type="http://schemas.openxmlformats.org/officeDocument/2006/relationships/slide" Target="slide38.xml"/><Relationship Id="rId14" Type="http://schemas.openxmlformats.org/officeDocument/2006/relationships/image" Target="../media/image113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115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3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slide" Target="slide40.xml"/><Relationship Id="rId5" Type="http://schemas.openxmlformats.org/officeDocument/2006/relationships/image" Target="../media/image54.png"/><Relationship Id="rId15" Type="http://schemas.openxmlformats.org/officeDocument/2006/relationships/image" Target="../media/image117.jpg"/><Relationship Id="rId10" Type="http://schemas.openxmlformats.org/officeDocument/2006/relationships/slide" Target="slide39.xml"/><Relationship Id="rId4" Type="http://schemas.openxmlformats.org/officeDocument/2006/relationships/slide" Target="slide33.xml"/><Relationship Id="rId9" Type="http://schemas.openxmlformats.org/officeDocument/2006/relationships/slide" Target="slide38.xml"/><Relationship Id="rId14" Type="http://schemas.openxmlformats.org/officeDocument/2006/relationships/image" Target="../media/image11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118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3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slide" Target="slide40.xml"/><Relationship Id="rId5" Type="http://schemas.openxmlformats.org/officeDocument/2006/relationships/image" Target="../media/image54.png"/><Relationship Id="rId10" Type="http://schemas.openxmlformats.org/officeDocument/2006/relationships/slide" Target="slide39.xml"/><Relationship Id="rId4" Type="http://schemas.openxmlformats.org/officeDocument/2006/relationships/slide" Target="slide33.xml"/><Relationship Id="rId9" Type="http://schemas.openxmlformats.org/officeDocument/2006/relationships/slide" Target="slide38.xml"/><Relationship Id="rId14" Type="http://schemas.openxmlformats.org/officeDocument/2006/relationships/image" Target="../media/image119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22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9" Type="http://schemas.openxmlformats.org/officeDocument/2006/relationships/image" Target="../media/image51.png"/><Relationship Id="rId21" Type="http://schemas.openxmlformats.org/officeDocument/2006/relationships/slide" Target="slide41.xml"/><Relationship Id="rId34" Type="http://schemas.openxmlformats.org/officeDocument/2006/relationships/image" Target="../media/image47.png"/><Relationship Id="rId7" Type="http://schemas.openxmlformats.org/officeDocument/2006/relationships/slide" Target="slide7.xml"/><Relationship Id="rId12" Type="http://schemas.openxmlformats.org/officeDocument/2006/relationships/image" Target="../media/image36.png"/><Relationship Id="rId17" Type="http://schemas.openxmlformats.org/officeDocument/2006/relationships/slide" Target="slide33.xml"/><Relationship Id="rId25" Type="http://schemas.openxmlformats.org/officeDocument/2006/relationships/slide" Target="slide54.xml"/><Relationship Id="rId33" Type="http://schemas.openxmlformats.org/officeDocument/2006/relationships/slide" Target="slide77.xml"/><Relationship Id="rId38" Type="http://schemas.openxmlformats.org/officeDocument/2006/relationships/image" Target="../media/image50.png"/><Relationship Id="rId2" Type="http://schemas.openxmlformats.org/officeDocument/2006/relationships/image" Target="../media/image6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19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37" Type="http://schemas.openxmlformats.org/officeDocument/2006/relationships/image" Target="../media/image49.png"/><Relationship Id="rId5" Type="http://schemas.openxmlformats.org/officeDocument/2006/relationships/slide" Target="slide5.xml"/><Relationship Id="rId15" Type="http://schemas.openxmlformats.org/officeDocument/2006/relationships/slide" Target="slide28.xml"/><Relationship Id="rId23" Type="http://schemas.openxmlformats.org/officeDocument/2006/relationships/slide" Target="slide46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slide" Target="slide36.xml"/><Relationship Id="rId31" Type="http://schemas.openxmlformats.org/officeDocument/2006/relationships/slide" Target="slide75.xml"/><Relationship Id="rId4" Type="http://schemas.openxmlformats.org/officeDocument/2006/relationships/image" Target="../media/image32.png"/><Relationship Id="rId9" Type="http://schemas.openxmlformats.org/officeDocument/2006/relationships/slide" Target="slide12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slide" Target="slide60.xml"/><Relationship Id="rId30" Type="http://schemas.openxmlformats.org/officeDocument/2006/relationships/image" Target="../media/image45.png"/><Relationship Id="rId35" Type="http://schemas.openxmlformats.org/officeDocument/2006/relationships/slide" Target="slide81.xml"/><Relationship Id="rId8" Type="http://schemas.openxmlformats.org/officeDocument/2006/relationships/image" Target="../media/image34.png"/><Relationship Id="rId3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1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32.xml"/><Relationship Id="rId2" Type="http://schemas.openxmlformats.org/officeDocument/2006/relationships/slide" Target="slide4.xml"/><Relationship Id="rId16" Type="http://schemas.openxmlformats.org/officeDocument/2006/relationships/image" Target="../media/image1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slide" Target="slide40.xml"/><Relationship Id="rId5" Type="http://schemas.openxmlformats.org/officeDocument/2006/relationships/image" Target="../media/image54.png"/><Relationship Id="rId15" Type="http://schemas.openxmlformats.org/officeDocument/2006/relationships/image" Target="../media/image121.jpg"/><Relationship Id="rId10" Type="http://schemas.openxmlformats.org/officeDocument/2006/relationships/slide" Target="slide39.xml"/><Relationship Id="rId4" Type="http://schemas.openxmlformats.org/officeDocument/2006/relationships/slide" Target="slide33.xml"/><Relationship Id="rId9" Type="http://schemas.openxmlformats.org/officeDocument/2006/relationships/slide" Target="slide38.xml"/><Relationship Id="rId14" Type="http://schemas.openxmlformats.org/officeDocument/2006/relationships/image" Target="../media/image120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93.xml"/><Relationship Id="rId18" Type="http://schemas.openxmlformats.org/officeDocument/2006/relationships/slide" Target="slide38.xml"/><Relationship Id="rId3" Type="http://schemas.openxmlformats.org/officeDocument/2006/relationships/slide" Target="slide41.xml"/><Relationship Id="rId21" Type="http://schemas.openxmlformats.org/officeDocument/2006/relationships/slide" Target="slide52.xml"/><Relationship Id="rId7" Type="http://schemas.openxmlformats.org/officeDocument/2006/relationships/slide" Target="slide42.xml"/><Relationship Id="rId12" Type="http://schemas.openxmlformats.org/officeDocument/2006/relationships/slide" Target="slide35.xml"/><Relationship Id="rId17" Type="http://schemas.openxmlformats.org/officeDocument/2006/relationships/slide" Target="slide48.xml"/><Relationship Id="rId2" Type="http://schemas.openxmlformats.org/officeDocument/2006/relationships/image" Target="../media/image52.png"/><Relationship Id="rId16" Type="http://schemas.openxmlformats.org/officeDocument/2006/relationships/slide" Target="slide37.xml"/><Relationship Id="rId20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61.xml"/><Relationship Id="rId5" Type="http://schemas.openxmlformats.org/officeDocument/2006/relationships/slide" Target="slide47.xml"/><Relationship Id="rId15" Type="http://schemas.openxmlformats.org/officeDocument/2006/relationships/slide" Target="slide36.xml"/><Relationship Id="rId23" Type="http://schemas.openxmlformats.org/officeDocument/2006/relationships/image" Target="../media/image5.png"/><Relationship Id="rId10" Type="http://schemas.openxmlformats.org/officeDocument/2006/relationships/slide" Target="slide45.xml"/><Relationship Id="rId19" Type="http://schemas.openxmlformats.org/officeDocument/2006/relationships/slide" Target="slide50.xml"/><Relationship Id="rId4" Type="http://schemas.openxmlformats.org/officeDocument/2006/relationships/image" Target="../media/image54.png"/><Relationship Id="rId9" Type="http://schemas.openxmlformats.org/officeDocument/2006/relationships/slide" Target="slide44.xml"/><Relationship Id="rId14" Type="http://schemas.openxmlformats.org/officeDocument/2006/relationships/slide" Target="slide22.xml"/><Relationship Id="rId22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123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6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45.xml"/><Relationship Id="rId5" Type="http://schemas.openxmlformats.org/officeDocument/2006/relationships/image" Target="../media/image54.png"/><Relationship Id="rId10" Type="http://schemas.openxmlformats.org/officeDocument/2006/relationships/slide" Target="slide44.xml"/><Relationship Id="rId4" Type="http://schemas.openxmlformats.org/officeDocument/2006/relationships/slide" Target="slide41.xml"/><Relationship Id="rId9" Type="http://schemas.openxmlformats.org/officeDocument/2006/relationships/slide" Target="slide43.xml"/><Relationship Id="rId14" Type="http://schemas.openxmlformats.org/officeDocument/2006/relationships/image" Target="../media/image124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125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6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45.xml"/><Relationship Id="rId5" Type="http://schemas.openxmlformats.org/officeDocument/2006/relationships/image" Target="../media/image54.png"/><Relationship Id="rId15" Type="http://schemas.openxmlformats.org/officeDocument/2006/relationships/image" Target="../media/image127.jpg"/><Relationship Id="rId10" Type="http://schemas.openxmlformats.org/officeDocument/2006/relationships/slide" Target="slide44.xml"/><Relationship Id="rId4" Type="http://schemas.openxmlformats.org/officeDocument/2006/relationships/slide" Target="slide41.xml"/><Relationship Id="rId9" Type="http://schemas.openxmlformats.org/officeDocument/2006/relationships/slide" Target="slide43.xml"/><Relationship Id="rId14" Type="http://schemas.openxmlformats.org/officeDocument/2006/relationships/image" Target="../media/image126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128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6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45.xml"/><Relationship Id="rId5" Type="http://schemas.openxmlformats.org/officeDocument/2006/relationships/image" Target="../media/image54.png"/><Relationship Id="rId10" Type="http://schemas.openxmlformats.org/officeDocument/2006/relationships/slide" Target="slide44.xml"/><Relationship Id="rId4" Type="http://schemas.openxmlformats.org/officeDocument/2006/relationships/slide" Target="slide41.xml"/><Relationship Id="rId9" Type="http://schemas.openxmlformats.org/officeDocument/2006/relationships/slide" Target="slide43.xml"/><Relationship Id="rId14" Type="http://schemas.openxmlformats.org/officeDocument/2006/relationships/image" Target="../media/image129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46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6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45.xml"/><Relationship Id="rId5" Type="http://schemas.openxmlformats.org/officeDocument/2006/relationships/image" Target="../media/image54.png"/><Relationship Id="rId15" Type="http://schemas.openxmlformats.org/officeDocument/2006/relationships/image" Target="../media/image131.jpg"/><Relationship Id="rId10" Type="http://schemas.openxmlformats.org/officeDocument/2006/relationships/slide" Target="slide44.xml"/><Relationship Id="rId4" Type="http://schemas.openxmlformats.org/officeDocument/2006/relationships/slide" Target="slide41.xml"/><Relationship Id="rId9" Type="http://schemas.openxmlformats.org/officeDocument/2006/relationships/slide" Target="slide43.xml"/><Relationship Id="rId14" Type="http://schemas.openxmlformats.org/officeDocument/2006/relationships/image" Target="../media/image130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3.xml"/><Relationship Id="rId18" Type="http://schemas.openxmlformats.org/officeDocument/2006/relationships/slide" Target="slide67.xml"/><Relationship Id="rId3" Type="http://schemas.openxmlformats.org/officeDocument/2006/relationships/slide" Target="slide35.xml"/><Relationship Id="rId21" Type="http://schemas.openxmlformats.org/officeDocument/2006/relationships/image" Target="../media/image5.png"/><Relationship Id="rId7" Type="http://schemas.openxmlformats.org/officeDocument/2006/relationships/slide" Target="slide47.xml"/><Relationship Id="rId12" Type="http://schemas.openxmlformats.org/officeDocument/2006/relationships/slide" Target="slide52.xml"/><Relationship Id="rId17" Type="http://schemas.openxmlformats.org/officeDocument/2006/relationships/slide" Target="slide70.xml"/><Relationship Id="rId2" Type="http://schemas.openxmlformats.org/officeDocument/2006/relationships/image" Target="../media/image52.png"/><Relationship Id="rId16" Type="http://schemas.openxmlformats.org/officeDocument/2006/relationships/slide" Target="slide77.xml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slide" Target="slide51.xml"/><Relationship Id="rId5" Type="http://schemas.openxmlformats.org/officeDocument/2006/relationships/image" Target="../media/image54.png"/><Relationship Id="rId15" Type="http://schemas.openxmlformats.org/officeDocument/2006/relationships/slide" Target="slide79.xml"/><Relationship Id="rId10" Type="http://schemas.openxmlformats.org/officeDocument/2006/relationships/slide" Target="slide50.xml"/><Relationship Id="rId19" Type="http://schemas.openxmlformats.org/officeDocument/2006/relationships/slide" Target="slide65.xml"/><Relationship Id="rId4" Type="http://schemas.openxmlformats.org/officeDocument/2006/relationships/image" Target="../media/image53.png"/><Relationship Id="rId9" Type="http://schemas.openxmlformats.org/officeDocument/2006/relationships/slide" Target="slide49.xml"/><Relationship Id="rId14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3.xml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slide" Target="slide5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1.xml"/><Relationship Id="rId5" Type="http://schemas.openxmlformats.org/officeDocument/2006/relationships/image" Target="../media/image53.png"/><Relationship Id="rId15" Type="http://schemas.openxmlformats.org/officeDocument/2006/relationships/image" Target="../media/image133.jpg"/><Relationship Id="rId10" Type="http://schemas.openxmlformats.org/officeDocument/2006/relationships/slide" Target="slide50.xml"/><Relationship Id="rId4" Type="http://schemas.openxmlformats.org/officeDocument/2006/relationships/slide" Target="slide46.xml"/><Relationship Id="rId9" Type="http://schemas.openxmlformats.org/officeDocument/2006/relationships/slide" Target="slide49.xml"/><Relationship Id="rId14" Type="http://schemas.openxmlformats.org/officeDocument/2006/relationships/image" Target="../media/image132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53.xml"/><Relationship Id="rId3" Type="http://schemas.openxmlformats.org/officeDocument/2006/relationships/image" Target="../media/image5.png"/><Relationship Id="rId7" Type="http://schemas.openxmlformats.org/officeDocument/2006/relationships/slide" Target="slide48.xml"/><Relationship Id="rId12" Type="http://schemas.openxmlformats.org/officeDocument/2006/relationships/slide" Target="slide52.xml"/><Relationship Id="rId2" Type="http://schemas.openxmlformats.org/officeDocument/2006/relationships/slide" Target="slide4.xml"/><Relationship Id="rId16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1.xml"/><Relationship Id="rId5" Type="http://schemas.openxmlformats.org/officeDocument/2006/relationships/image" Target="../media/image53.png"/><Relationship Id="rId15" Type="http://schemas.openxmlformats.org/officeDocument/2006/relationships/image" Target="../media/image135.jpg"/><Relationship Id="rId10" Type="http://schemas.openxmlformats.org/officeDocument/2006/relationships/slide" Target="slide50.xml"/><Relationship Id="rId4" Type="http://schemas.openxmlformats.org/officeDocument/2006/relationships/slide" Target="slide46.xml"/><Relationship Id="rId9" Type="http://schemas.openxmlformats.org/officeDocument/2006/relationships/slide" Target="slide49.xml"/><Relationship Id="rId14" Type="http://schemas.openxmlformats.org/officeDocument/2006/relationships/image" Target="../media/image134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3.xml"/><Relationship Id="rId3" Type="http://schemas.openxmlformats.org/officeDocument/2006/relationships/image" Target="../media/image5.png"/><Relationship Id="rId7" Type="http://schemas.openxmlformats.org/officeDocument/2006/relationships/slide" Target="slide48.xml"/><Relationship Id="rId12" Type="http://schemas.openxmlformats.org/officeDocument/2006/relationships/slide" Target="slide52.xml"/><Relationship Id="rId2" Type="http://schemas.openxmlformats.org/officeDocument/2006/relationships/slide" Target="slide4.xml"/><Relationship Id="rId16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1.xml"/><Relationship Id="rId5" Type="http://schemas.openxmlformats.org/officeDocument/2006/relationships/image" Target="../media/image53.png"/><Relationship Id="rId15" Type="http://schemas.openxmlformats.org/officeDocument/2006/relationships/image" Target="../media/image138.jpeg"/><Relationship Id="rId10" Type="http://schemas.openxmlformats.org/officeDocument/2006/relationships/slide" Target="slide50.xml"/><Relationship Id="rId4" Type="http://schemas.openxmlformats.org/officeDocument/2006/relationships/slide" Target="slide46.xml"/><Relationship Id="rId9" Type="http://schemas.openxmlformats.org/officeDocument/2006/relationships/image" Target="../media/image54.png"/><Relationship Id="rId14" Type="http://schemas.openxmlformats.org/officeDocument/2006/relationships/image" Target="../media/image13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35.xml"/><Relationship Id="rId4" Type="http://schemas.openxmlformats.org/officeDocument/2006/relationships/slide" Target="slide6.xml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3.xml"/><Relationship Id="rId3" Type="http://schemas.openxmlformats.org/officeDocument/2006/relationships/image" Target="../media/image5.png"/><Relationship Id="rId7" Type="http://schemas.openxmlformats.org/officeDocument/2006/relationships/slide" Target="slide48.xml"/><Relationship Id="rId12" Type="http://schemas.openxmlformats.org/officeDocument/2006/relationships/slide" Target="slide52.xml"/><Relationship Id="rId2" Type="http://schemas.openxmlformats.org/officeDocument/2006/relationships/slide" Target="slide4.xml"/><Relationship Id="rId16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1.xml"/><Relationship Id="rId5" Type="http://schemas.openxmlformats.org/officeDocument/2006/relationships/image" Target="../media/image53.png"/><Relationship Id="rId15" Type="http://schemas.openxmlformats.org/officeDocument/2006/relationships/image" Target="../media/image141.jpeg"/><Relationship Id="rId10" Type="http://schemas.openxmlformats.org/officeDocument/2006/relationships/image" Target="../media/image54.png"/><Relationship Id="rId4" Type="http://schemas.openxmlformats.org/officeDocument/2006/relationships/slide" Target="slide46.xml"/><Relationship Id="rId9" Type="http://schemas.openxmlformats.org/officeDocument/2006/relationships/slide" Target="slide50.xml"/><Relationship Id="rId14" Type="http://schemas.openxmlformats.org/officeDocument/2006/relationships/image" Target="../media/image140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3.xml"/><Relationship Id="rId3" Type="http://schemas.openxmlformats.org/officeDocument/2006/relationships/image" Target="../media/image5.png"/><Relationship Id="rId7" Type="http://schemas.openxmlformats.org/officeDocument/2006/relationships/slide" Target="slide48.xml"/><Relationship Id="rId12" Type="http://schemas.openxmlformats.org/officeDocument/2006/relationships/slide" Target="slide5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5" Type="http://schemas.openxmlformats.org/officeDocument/2006/relationships/image" Target="../media/image144.jpg"/><Relationship Id="rId10" Type="http://schemas.openxmlformats.org/officeDocument/2006/relationships/slide" Target="slide51.xml"/><Relationship Id="rId4" Type="http://schemas.openxmlformats.org/officeDocument/2006/relationships/slide" Target="slide46.xml"/><Relationship Id="rId9" Type="http://schemas.openxmlformats.org/officeDocument/2006/relationships/slide" Target="slide50.xml"/><Relationship Id="rId14" Type="http://schemas.openxmlformats.org/officeDocument/2006/relationships/image" Target="../media/image143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3.xml"/><Relationship Id="rId3" Type="http://schemas.openxmlformats.org/officeDocument/2006/relationships/image" Target="../media/image5.png"/><Relationship Id="rId7" Type="http://schemas.openxmlformats.org/officeDocument/2006/relationships/slide" Target="slide48.xml"/><Relationship Id="rId12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image" Target="../media/image53.png"/><Relationship Id="rId15" Type="http://schemas.openxmlformats.org/officeDocument/2006/relationships/image" Target="../media/image146.jpg"/><Relationship Id="rId10" Type="http://schemas.openxmlformats.org/officeDocument/2006/relationships/slide" Target="slide51.xml"/><Relationship Id="rId4" Type="http://schemas.openxmlformats.org/officeDocument/2006/relationships/slide" Target="slide46.xml"/><Relationship Id="rId9" Type="http://schemas.openxmlformats.org/officeDocument/2006/relationships/slide" Target="slide50.xml"/><Relationship Id="rId14" Type="http://schemas.openxmlformats.org/officeDocument/2006/relationships/image" Target="../media/image145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slide" Target="slide48.xml"/><Relationship Id="rId12" Type="http://schemas.openxmlformats.org/officeDocument/2006/relationships/slide" Target="slide53.xml"/><Relationship Id="rId17" Type="http://schemas.openxmlformats.org/officeDocument/2006/relationships/image" Target="../media/image149.jpg"/><Relationship Id="rId2" Type="http://schemas.openxmlformats.org/officeDocument/2006/relationships/slide" Target="slide4.xml"/><Relationship Id="rId16" Type="http://schemas.openxmlformats.org/officeDocument/2006/relationships/image" Target="../media/image14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image" Target="../media/image53.png"/><Relationship Id="rId15" Type="http://schemas.openxmlformats.org/officeDocument/2006/relationships/image" Target="../media/image147.jpg"/><Relationship Id="rId10" Type="http://schemas.openxmlformats.org/officeDocument/2006/relationships/slide" Target="slide51.xml"/><Relationship Id="rId4" Type="http://schemas.openxmlformats.org/officeDocument/2006/relationships/slide" Target="slide46.xml"/><Relationship Id="rId9" Type="http://schemas.openxmlformats.org/officeDocument/2006/relationships/slide" Target="slide50.xml"/><Relationship Id="rId1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53.xml"/><Relationship Id="rId18" Type="http://schemas.openxmlformats.org/officeDocument/2006/relationships/slide" Target="slide50.xml"/><Relationship Id="rId26" Type="http://schemas.openxmlformats.org/officeDocument/2006/relationships/slide" Target="slide4.xml"/><Relationship Id="rId3" Type="http://schemas.openxmlformats.org/officeDocument/2006/relationships/slide" Target="slide35.xml"/><Relationship Id="rId21" Type="http://schemas.openxmlformats.org/officeDocument/2006/relationships/slide" Target="slide67.xml"/><Relationship Id="rId7" Type="http://schemas.openxmlformats.org/officeDocument/2006/relationships/slide" Target="slide55.xml"/><Relationship Id="rId12" Type="http://schemas.openxmlformats.org/officeDocument/2006/relationships/slide" Target="slide83.xml"/><Relationship Id="rId17" Type="http://schemas.openxmlformats.org/officeDocument/2006/relationships/slide" Target="slide51.xml"/><Relationship Id="rId25" Type="http://schemas.openxmlformats.org/officeDocument/2006/relationships/slide" Target="slide46.xml"/><Relationship Id="rId2" Type="http://schemas.openxmlformats.org/officeDocument/2006/relationships/image" Target="../media/image52.png"/><Relationship Id="rId16" Type="http://schemas.openxmlformats.org/officeDocument/2006/relationships/slide" Target="slide52.xml"/><Relationship Id="rId20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11" Type="http://schemas.openxmlformats.org/officeDocument/2006/relationships/slide" Target="slide59.xml"/><Relationship Id="rId24" Type="http://schemas.openxmlformats.org/officeDocument/2006/relationships/slide" Target="slide47.xml"/><Relationship Id="rId5" Type="http://schemas.openxmlformats.org/officeDocument/2006/relationships/image" Target="../media/image54.png"/><Relationship Id="rId15" Type="http://schemas.openxmlformats.org/officeDocument/2006/relationships/slide" Target="slide77.xml"/><Relationship Id="rId23" Type="http://schemas.openxmlformats.org/officeDocument/2006/relationships/slide" Target="slide65.xml"/><Relationship Id="rId28" Type="http://schemas.openxmlformats.org/officeDocument/2006/relationships/image" Target="../media/image150.jpg"/><Relationship Id="rId10" Type="http://schemas.openxmlformats.org/officeDocument/2006/relationships/slide" Target="slide58.xml"/><Relationship Id="rId19" Type="http://schemas.openxmlformats.org/officeDocument/2006/relationships/slide" Target="slide70.xml"/><Relationship Id="rId4" Type="http://schemas.openxmlformats.org/officeDocument/2006/relationships/image" Target="../media/image53.png"/><Relationship Id="rId9" Type="http://schemas.openxmlformats.org/officeDocument/2006/relationships/slide" Target="slide57.xml"/><Relationship Id="rId14" Type="http://schemas.openxmlformats.org/officeDocument/2006/relationships/slide" Target="slide79.xml"/><Relationship Id="rId22" Type="http://schemas.openxmlformats.org/officeDocument/2006/relationships/slide" Target="slide48.xml"/><Relationship Id="rId27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image" Target="../media/image151.jpeg"/><Relationship Id="rId18" Type="http://schemas.openxmlformats.org/officeDocument/2006/relationships/image" Target="../media/image155.jpg"/><Relationship Id="rId3" Type="http://schemas.openxmlformats.org/officeDocument/2006/relationships/image" Target="../media/image5.png"/><Relationship Id="rId7" Type="http://schemas.openxmlformats.org/officeDocument/2006/relationships/slide" Target="slide55.xml"/><Relationship Id="rId12" Type="http://schemas.openxmlformats.org/officeDocument/2006/relationships/slide" Target="slide35.xml"/><Relationship Id="rId17" Type="http://schemas.openxmlformats.org/officeDocument/2006/relationships/image" Target="../media/image154.jpg"/><Relationship Id="rId2" Type="http://schemas.openxmlformats.org/officeDocument/2006/relationships/slide" Target="slide4.xml"/><Relationship Id="rId16" Type="http://schemas.openxmlformats.org/officeDocument/2006/relationships/image" Target="../media/image153.jpg"/><Relationship Id="rId20" Type="http://schemas.openxmlformats.org/officeDocument/2006/relationships/image" Target="../media/image1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59.xml"/><Relationship Id="rId5" Type="http://schemas.openxmlformats.org/officeDocument/2006/relationships/image" Target="../media/image54.png"/><Relationship Id="rId15" Type="http://schemas.openxmlformats.org/officeDocument/2006/relationships/image" Target="../media/image152.jpg"/><Relationship Id="rId10" Type="http://schemas.openxmlformats.org/officeDocument/2006/relationships/slide" Target="slide58.xml"/><Relationship Id="rId19" Type="http://schemas.openxmlformats.org/officeDocument/2006/relationships/image" Target="../media/image105.jpg"/><Relationship Id="rId4" Type="http://schemas.openxmlformats.org/officeDocument/2006/relationships/slide" Target="slide54.xml"/><Relationship Id="rId9" Type="http://schemas.openxmlformats.org/officeDocument/2006/relationships/slide" Target="slide57.xml"/><Relationship Id="rId14" Type="http://schemas.openxmlformats.org/officeDocument/2006/relationships/image" Target="../media/image104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image" Target="../media/image157.jpg"/><Relationship Id="rId3" Type="http://schemas.openxmlformats.org/officeDocument/2006/relationships/image" Target="../media/image5.png"/><Relationship Id="rId7" Type="http://schemas.openxmlformats.org/officeDocument/2006/relationships/slide" Target="slide55.xml"/><Relationship Id="rId12" Type="http://schemas.openxmlformats.org/officeDocument/2006/relationships/slide" Target="slide3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59.xml"/><Relationship Id="rId5" Type="http://schemas.openxmlformats.org/officeDocument/2006/relationships/image" Target="../media/image54.png"/><Relationship Id="rId15" Type="http://schemas.openxmlformats.org/officeDocument/2006/relationships/image" Target="../media/image150.jpg"/><Relationship Id="rId10" Type="http://schemas.openxmlformats.org/officeDocument/2006/relationships/slide" Target="slide58.xml"/><Relationship Id="rId4" Type="http://schemas.openxmlformats.org/officeDocument/2006/relationships/slide" Target="slide54.xml"/><Relationship Id="rId9" Type="http://schemas.openxmlformats.org/officeDocument/2006/relationships/slide" Target="slide57.xml"/><Relationship Id="rId14" Type="http://schemas.openxmlformats.org/officeDocument/2006/relationships/image" Target="../media/image158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image" Target="../media/image159.jpeg"/><Relationship Id="rId18" Type="http://schemas.openxmlformats.org/officeDocument/2006/relationships/image" Target="../media/image161.jpeg"/><Relationship Id="rId3" Type="http://schemas.openxmlformats.org/officeDocument/2006/relationships/image" Target="../media/image5.png"/><Relationship Id="rId7" Type="http://schemas.openxmlformats.org/officeDocument/2006/relationships/slide" Target="slide55.xml"/><Relationship Id="rId12" Type="http://schemas.openxmlformats.org/officeDocument/2006/relationships/slide" Target="slide35.xml"/><Relationship Id="rId17" Type="http://schemas.openxmlformats.org/officeDocument/2006/relationships/image" Target="../media/image156.jpg"/><Relationship Id="rId2" Type="http://schemas.openxmlformats.org/officeDocument/2006/relationships/slide" Target="slide4.xml"/><Relationship Id="rId16" Type="http://schemas.openxmlformats.org/officeDocument/2006/relationships/image" Target="../media/image1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59.xml"/><Relationship Id="rId5" Type="http://schemas.openxmlformats.org/officeDocument/2006/relationships/image" Target="../media/image54.png"/><Relationship Id="rId15" Type="http://schemas.openxmlformats.org/officeDocument/2006/relationships/image" Target="../media/image152.jpg"/><Relationship Id="rId10" Type="http://schemas.openxmlformats.org/officeDocument/2006/relationships/slide" Target="slide58.xml"/><Relationship Id="rId4" Type="http://schemas.openxmlformats.org/officeDocument/2006/relationships/slide" Target="slide54.xml"/><Relationship Id="rId9" Type="http://schemas.openxmlformats.org/officeDocument/2006/relationships/slide" Target="slide57.xml"/><Relationship Id="rId14" Type="http://schemas.openxmlformats.org/officeDocument/2006/relationships/image" Target="../media/image16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image" Target="../media/image104.jpg"/><Relationship Id="rId18" Type="http://schemas.openxmlformats.org/officeDocument/2006/relationships/image" Target="../media/image165.jpg"/><Relationship Id="rId3" Type="http://schemas.openxmlformats.org/officeDocument/2006/relationships/image" Target="../media/image5.png"/><Relationship Id="rId7" Type="http://schemas.openxmlformats.org/officeDocument/2006/relationships/slide" Target="slide55.xml"/><Relationship Id="rId12" Type="http://schemas.openxmlformats.org/officeDocument/2006/relationships/slide" Target="slide35.xml"/><Relationship Id="rId17" Type="http://schemas.openxmlformats.org/officeDocument/2006/relationships/image" Target="../media/image164.jpg"/><Relationship Id="rId2" Type="http://schemas.openxmlformats.org/officeDocument/2006/relationships/slide" Target="slide4.xml"/><Relationship Id="rId16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59.xml"/><Relationship Id="rId5" Type="http://schemas.openxmlformats.org/officeDocument/2006/relationships/image" Target="../media/image54.png"/><Relationship Id="rId15" Type="http://schemas.openxmlformats.org/officeDocument/2006/relationships/image" Target="../media/image163.jpg"/><Relationship Id="rId10" Type="http://schemas.openxmlformats.org/officeDocument/2006/relationships/slide" Target="slide58.xml"/><Relationship Id="rId4" Type="http://schemas.openxmlformats.org/officeDocument/2006/relationships/slide" Target="slide54.xml"/><Relationship Id="rId9" Type="http://schemas.openxmlformats.org/officeDocument/2006/relationships/slide" Target="slide57.xml"/><Relationship Id="rId14" Type="http://schemas.openxmlformats.org/officeDocument/2006/relationships/image" Target="../media/image162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60.xml"/><Relationship Id="rId18" Type="http://schemas.openxmlformats.org/officeDocument/2006/relationships/image" Target="../media/image168.jpg"/><Relationship Id="rId3" Type="http://schemas.openxmlformats.org/officeDocument/2006/relationships/image" Target="../media/image5.png"/><Relationship Id="rId7" Type="http://schemas.openxmlformats.org/officeDocument/2006/relationships/slide" Target="slide55.xml"/><Relationship Id="rId12" Type="http://schemas.openxmlformats.org/officeDocument/2006/relationships/slide" Target="slide35.xml"/><Relationship Id="rId17" Type="http://schemas.openxmlformats.org/officeDocument/2006/relationships/image" Target="../media/image163.jpg"/><Relationship Id="rId2" Type="http://schemas.openxmlformats.org/officeDocument/2006/relationships/slide" Target="slide4.xml"/><Relationship Id="rId16" Type="http://schemas.openxmlformats.org/officeDocument/2006/relationships/image" Target="../media/image1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59.xml"/><Relationship Id="rId5" Type="http://schemas.openxmlformats.org/officeDocument/2006/relationships/image" Target="../media/image54.png"/><Relationship Id="rId15" Type="http://schemas.openxmlformats.org/officeDocument/2006/relationships/image" Target="../media/image167.jpg"/><Relationship Id="rId10" Type="http://schemas.openxmlformats.org/officeDocument/2006/relationships/slide" Target="slide58.xml"/><Relationship Id="rId19" Type="http://schemas.openxmlformats.org/officeDocument/2006/relationships/image" Target="../media/image169.jpeg"/><Relationship Id="rId4" Type="http://schemas.openxmlformats.org/officeDocument/2006/relationships/slide" Target="slide54.xml"/><Relationship Id="rId9" Type="http://schemas.openxmlformats.org/officeDocument/2006/relationships/slide" Target="slide57.xml"/><Relationship Id="rId14" Type="http://schemas.openxmlformats.org/officeDocument/2006/relationships/image" Target="../media/image16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8.jpeg"/><Relationship Id="rId3" Type="http://schemas.openxmlformats.org/officeDocument/2006/relationships/slide" Target="slide7.xml"/><Relationship Id="rId7" Type="http://schemas.openxmlformats.org/officeDocument/2006/relationships/image" Target="../media/image54.png"/><Relationship Id="rId12" Type="http://schemas.openxmlformats.org/officeDocument/2006/relationships/image" Target="../media/image57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56.jpeg"/><Relationship Id="rId5" Type="http://schemas.openxmlformats.org/officeDocument/2006/relationships/image" Target="../media/image53.png"/><Relationship Id="rId10" Type="http://schemas.openxmlformats.org/officeDocument/2006/relationships/image" Target="../media/image55.jpeg"/><Relationship Id="rId4" Type="http://schemas.openxmlformats.org/officeDocument/2006/relationships/slide" Target="slide35.xml"/><Relationship Id="rId9" Type="http://schemas.openxmlformats.org/officeDocument/2006/relationships/image" Target="../media/image5.png"/><Relationship Id="rId14" Type="http://schemas.openxmlformats.org/officeDocument/2006/relationships/image" Target="../media/image59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68.xml"/><Relationship Id="rId18" Type="http://schemas.openxmlformats.org/officeDocument/2006/relationships/slide" Target="slide4.xml"/><Relationship Id="rId3" Type="http://schemas.openxmlformats.org/officeDocument/2006/relationships/slide" Target="slide60.xml"/><Relationship Id="rId7" Type="http://schemas.openxmlformats.org/officeDocument/2006/relationships/slide" Target="slide62.xml"/><Relationship Id="rId12" Type="http://schemas.openxmlformats.org/officeDocument/2006/relationships/slide" Target="slide67.xml"/><Relationship Id="rId17" Type="http://schemas.openxmlformats.org/officeDocument/2006/relationships/slide" Target="slide59.xml"/><Relationship Id="rId2" Type="http://schemas.openxmlformats.org/officeDocument/2006/relationships/image" Target="../media/image52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66.xml"/><Relationship Id="rId5" Type="http://schemas.openxmlformats.org/officeDocument/2006/relationships/slide" Target="slide61.xml"/><Relationship Id="rId15" Type="http://schemas.openxmlformats.org/officeDocument/2006/relationships/slide" Target="slide93.xml"/><Relationship Id="rId10" Type="http://schemas.openxmlformats.org/officeDocument/2006/relationships/slide" Target="slide65.xml"/><Relationship Id="rId19" Type="http://schemas.openxmlformats.org/officeDocument/2006/relationships/image" Target="../media/image5.png"/><Relationship Id="rId4" Type="http://schemas.openxmlformats.org/officeDocument/2006/relationships/image" Target="../media/image54.png"/><Relationship Id="rId9" Type="http://schemas.openxmlformats.org/officeDocument/2006/relationships/slide" Target="slide64.xml"/><Relationship Id="rId14" Type="http://schemas.openxmlformats.org/officeDocument/2006/relationships/slide" Target="slide3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slide" Target="slide67.xml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slide" Target="slide66.xml"/><Relationship Id="rId17" Type="http://schemas.openxmlformats.org/officeDocument/2006/relationships/image" Target="../media/image172.jpg"/><Relationship Id="rId2" Type="http://schemas.openxmlformats.org/officeDocument/2006/relationships/slide" Target="slide4.xml"/><Relationship Id="rId16" Type="http://schemas.openxmlformats.org/officeDocument/2006/relationships/image" Target="../media/image17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65.xml"/><Relationship Id="rId5" Type="http://schemas.openxmlformats.org/officeDocument/2006/relationships/image" Target="../media/image53.png"/><Relationship Id="rId15" Type="http://schemas.openxmlformats.org/officeDocument/2006/relationships/image" Target="../media/image170.jpg"/><Relationship Id="rId10" Type="http://schemas.openxmlformats.org/officeDocument/2006/relationships/slide" Target="slide64.xml"/><Relationship Id="rId4" Type="http://schemas.openxmlformats.org/officeDocument/2006/relationships/slide" Target="slide60.xml"/><Relationship Id="rId9" Type="http://schemas.openxmlformats.org/officeDocument/2006/relationships/slide" Target="slide63.xml"/><Relationship Id="rId14" Type="http://schemas.openxmlformats.org/officeDocument/2006/relationships/slide" Target="slide6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67.xml"/><Relationship Id="rId3" Type="http://schemas.openxmlformats.org/officeDocument/2006/relationships/image" Target="../media/image5.png"/><Relationship Id="rId7" Type="http://schemas.openxmlformats.org/officeDocument/2006/relationships/slide" Target="slide62.xml"/><Relationship Id="rId12" Type="http://schemas.openxmlformats.org/officeDocument/2006/relationships/slide" Target="slide66.xml"/><Relationship Id="rId2" Type="http://schemas.openxmlformats.org/officeDocument/2006/relationships/slide" Target="slide4.xml"/><Relationship Id="rId16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65.xml"/><Relationship Id="rId5" Type="http://schemas.openxmlformats.org/officeDocument/2006/relationships/image" Target="../media/image53.png"/><Relationship Id="rId15" Type="http://schemas.openxmlformats.org/officeDocument/2006/relationships/image" Target="../media/image173.jpg"/><Relationship Id="rId10" Type="http://schemas.openxmlformats.org/officeDocument/2006/relationships/slide" Target="slide64.xml"/><Relationship Id="rId4" Type="http://schemas.openxmlformats.org/officeDocument/2006/relationships/slide" Target="slide60.xml"/><Relationship Id="rId9" Type="http://schemas.openxmlformats.org/officeDocument/2006/relationships/slide" Target="slide63.xml"/><Relationship Id="rId14" Type="http://schemas.openxmlformats.org/officeDocument/2006/relationships/slide" Target="slide6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67.xml"/><Relationship Id="rId3" Type="http://schemas.openxmlformats.org/officeDocument/2006/relationships/image" Target="../media/image5.png"/><Relationship Id="rId7" Type="http://schemas.openxmlformats.org/officeDocument/2006/relationships/slide" Target="slide62.xml"/><Relationship Id="rId12" Type="http://schemas.openxmlformats.org/officeDocument/2006/relationships/slide" Target="slide66.xml"/><Relationship Id="rId2" Type="http://schemas.openxmlformats.org/officeDocument/2006/relationships/slide" Target="slide4.xml"/><Relationship Id="rId16" Type="http://schemas.openxmlformats.org/officeDocument/2006/relationships/image" Target="../media/image17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65.xml"/><Relationship Id="rId5" Type="http://schemas.openxmlformats.org/officeDocument/2006/relationships/image" Target="../media/image53.png"/><Relationship Id="rId15" Type="http://schemas.openxmlformats.org/officeDocument/2006/relationships/image" Target="../media/image175.jpg"/><Relationship Id="rId10" Type="http://schemas.openxmlformats.org/officeDocument/2006/relationships/slide" Target="slide64.xml"/><Relationship Id="rId4" Type="http://schemas.openxmlformats.org/officeDocument/2006/relationships/slide" Target="slide60.xml"/><Relationship Id="rId9" Type="http://schemas.openxmlformats.org/officeDocument/2006/relationships/image" Target="../media/image54.png"/><Relationship Id="rId14" Type="http://schemas.openxmlformats.org/officeDocument/2006/relationships/slide" Target="slide6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67.xml"/><Relationship Id="rId3" Type="http://schemas.openxmlformats.org/officeDocument/2006/relationships/image" Target="../media/image5.png"/><Relationship Id="rId7" Type="http://schemas.openxmlformats.org/officeDocument/2006/relationships/slide" Target="slide62.xml"/><Relationship Id="rId12" Type="http://schemas.openxmlformats.org/officeDocument/2006/relationships/slide" Target="slide66.xml"/><Relationship Id="rId2" Type="http://schemas.openxmlformats.org/officeDocument/2006/relationships/slide" Target="slide4.xml"/><Relationship Id="rId16" Type="http://schemas.openxmlformats.org/officeDocument/2006/relationships/image" Target="../media/image17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65.xml"/><Relationship Id="rId5" Type="http://schemas.openxmlformats.org/officeDocument/2006/relationships/image" Target="../media/image53.png"/><Relationship Id="rId15" Type="http://schemas.openxmlformats.org/officeDocument/2006/relationships/image" Target="../media/image177.jpg"/><Relationship Id="rId10" Type="http://schemas.openxmlformats.org/officeDocument/2006/relationships/image" Target="../media/image54.png"/><Relationship Id="rId4" Type="http://schemas.openxmlformats.org/officeDocument/2006/relationships/slide" Target="slide60.xml"/><Relationship Id="rId9" Type="http://schemas.openxmlformats.org/officeDocument/2006/relationships/slide" Target="slide64.xml"/><Relationship Id="rId14" Type="http://schemas.openxmlformats.org/officeDocument/2006/relationships/slide" Target="slide6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67.xml"/><Relationship Id="rId3" Type="http://schemas.openxmlformats.org/officeDocument/2006/relationships/image" Target="../media/image5.png"/><Relationship Id="rId7" Type="http://schemas.openxmlformats.org/officeDocument/2006/relationships/slide" Target="slide62.xml"/><Relationship Id="rId12" Type="http://schemas.openxmlformats.org/officeDocument/2006/relationships/slide" Target="slide6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5" Type="http://schemas.openxmlformats.org/officeDocument/2006/relationships/image" Target="../media/image179.jpg"/><Relationship Id="rId10" Type="http://schemas.openxmlformats.org/officeDocument/2006/relationships/slide" Target="slide65.xml"/><Relationship Id="rId4" Type="http://schemas.openxmlformats.org/officeDocument/2006/relationships/slide" Target="slide60.xml"/><Relationship Id="rId9" Type="http://schemas.openxmlformats.org/officeDocument/2006/relationships/slide" Target="slide64.xml"/><Relationship Id="rId14" Type="http://schemas.openxmlformats.org/officeDocument/2006/relationships/slide" Target="slide6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67.xml"/><Relationship Id="rId3" Type="http://schemas.openxmlformats.org/officeDocument/2006/relationships/image" Target="../media/image5.png"/><Relationship Id="rId7" Type="http://schemas.openxmlformats.org/officeDocument/2006/relationships/slide" Target="slide62.xml"/><Relationship Id="rId12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66.xml"/><Relationship Id="rId5" Type="http://schemas.openxmlformats.org/officeDocument/2006/relationships/image" Target="../media/image53.png"/><Relationship Id="rId15" Type="http://schemas.openxmlformats.org/officeDocument/2006/relationships/image" Target="../media/image180.jpg"/><Relationship Id="rId10" Type="http://schemas.openxmlformats.org/officeDocument/2006/relationships/slide" Target="slide65.xml"/><Relationship Id="rId4" Type="http://schemas.openxmlformats.org/officeDocument/2006/relationships/slide" Target="slide60.xml"/><Relationship Id="rId9" Type="http://schemas.openxmlformats.org/officeDocument/2006/relationships/slide" Target="slide64.xml"/><Relationship Id="rId14" Type="http://schemas.openxmlformats.org/officeDocument/2006/relationships/slide" Target="slide6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slide" Target="slide62.xml"/><Relationship Id="rId12" Type="http://schemas.openxmlformats.org/officeDocument/2006/relationships/slide" Target="slide6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66.xml"/><Relationship Id="rId5" Type="http://schemas.openxmlformats.org/officeDocument/2006/relationships/image" Target="../media/image53.png"/><Relationship Id="rId15" Type="http://schemas.openxmlformats.org/officeDocument/2006/relationships/image" Target="../media/image181.jpg"/><Relationship Id="rId10" Type="http://schemas.openxmlformats.org/officeDocument/2006/relationships/slide" Target="slide65.xml"/><Relationship Id="rId4" Type="http://schemas.openxmlformats.org/officeDocument/2006/relationships/slide" Target="slide60.xml"/><Relationship Id="rId9" Type="http://schemas.openxmlformats.org/officeDocument/2006/relationships/slide" Target="slide64.xml"/><Relationship Id="rId14" Type="http://schemas.openxmlformats.org/officeDocument/2006/relationships/slide" Target="slide6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68.xml"/><Relationship Id="rId3" Type="http://schemas.openxmlformats.org/officeDocument/2006/relationships/image" Target="../media/image5.png"/><Relationship Id="rId7" Type="http://schemas.openxmlformats.org/officeDocument/2006/relationships/slide" Target="slide62.xml"/><Relationship Id="rId12" Type="http://schemas.openxmlformats.org/officeDocument/2006/relationships/slide" Target="slide67.xml"/><Relationship Id="rId17" Type="http://schemas.openxmlformats.org/officeDocument/2006/relationships/image" Target="../media/image183.jpg"/><Relationship Id="rId2" Type="http://schemas.openxmlformats.org/officeDocument/2006/relationships/slide" Target="slide4.xml"/><Relationship Id="rId16" Type="http://schemas.openxmlformats.org/officeDocument/2006/relationships/image" Target="../media/image18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66.xml"/><Relationship Id="rId5" Type="http://schemas.openxmlformats.org/officeDocument/2006/relationships/image" Target="../media/image53.png"/><Relationship Id="rId15" Type="http://schemas.openxmlformats.org/officeDocument/2006/relationships/slide" Target="slide69.xml"/><Relationship Id="rId10" Type="http://schemas.openxmlformats.org/officeDocument/2006/relationships/slide" Target="slide65.xml"/><Relationship Id="rId4" Type="http://schemas.openxmlformats.org/officeDocument/2006/relationships/slide" Target="slide60.xml"/><Relationship Id="rId9" Type="http://schemas.openxmlformats.org/officeDocument/2006/relationships/slide" Target="slide64.xml"/><Relationship Id="rId1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slide" Target="slide4.xml"/><Relationship Id="rId3" Type="http://schemas.openxmlformats.org/officeDocument/2006/relationships/slide" Target="slide35.xml"/><Relationship Id="rId7" Type="http://schemas.openxmlformats.org/officeDocument/2006/relationships/slide" Target="slide70.xml"/><Relationship Id="rId12" Type="http://schemas.openxmlformats.org/officeDocument/2006/relationships/slide" Target="slide6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9.xml"/><Relationship Id="rId11" Type="http://schemas.openxmlformats.org/officeDocument/2006/relationships/slide" Target="slide74.xml"/><Relationship Id="rId5" Type="http://schemas.openxmlformats.org/officeDocument/2006/relationships/image" Target="../media/image54.png"/><Relationship Id="rId10" Type="http://schemas.openxmlformats.org/officeDocument/2006/relationships/slide" Target="slide73.xml"/><Relationship Id="rId4" Type="http://schemas.openxmlformats.org/officeDocument/2006/relationships/image" Target="../media/image53.png"/><Relationship Id="rId9" Type="http://schemas.openxmlformats.org/officeDocument/2006/relationships/slide" Target="slide72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3.xml"/><Relationship Id="rId3" Type="http://schemas.openxmlformats.org/officeDocument/2006/relationships/slide" Target="slide6.xml"/><Relationship Id="rId7" Type="http://schemas.openxmlformats.org/officeDocument/2006/relationships/slide" Target="slide7.xml"/><Relationship Id="rId12" Type="http://schemas.openxmlformats.org/officeDocument/2006/relationships/slide" Target="slide1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10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5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7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slide" Target="slide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69.xml"/><Relationship Id="rId11" Type="http://schemas.openxmlformats.org/officeDocument/2006/relationships/slide" Target="slide72.xml"/><Relationship Id="rId5" Type="http://schemas.openxmlformats.org/officeDocument/2006/relationships/image" Target="../media/image5.png"/><Relationship Id="rId15" Type="http://schemas.openxmlformats.org/officeDocument/2006/relationships/image" Target="../media/image184.png"/><Relationship Id="rId10" Type="http://schemas.openxmlformats.org/officeDocument/2006/relationships/slide" Target="slide71.xml"/><Relationship Id="rId4" Type="http://schemas.openxmlformats.org/officeDocument/2006/relationships/slide" Target="slide4.xml"/><Relationship Id="rId9" Type="http://schemas.openxmlformats.org/officeDocument/2006/relationships/slide" Target="slide70.xml"/><Relationship Id="rId14" Type="http://schemas.openxmlformats.org/officeDocument/2006/relationships/slide" Target="slide3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image" Target="../media/image185.jpg"/><Relationship Id="rId3" Type="http://schemas.openxmlformats.org/officeDocument/2006/relationships/image" Target="../media/image5.png"/><Relationship Id="rId7" Type="http://schemas.openxmlformats.org/officeDocument/2006/relationships/slide" Target="slide70.xml"/><Relationship Id="rId12" Type="http://schemas.openxmlformats.org/officeDocument/2006/relationships/slide" Target="slide3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74.xml"/><Relationship Id="rId5" Type="http://schemas.openxmlformats.org/officeDocument/2006/relationships/image" Target="../media/image54.png"/><Relationship Id="rId15" Type="http://schemas.openxmlformats.org/officeDocument/2006/relationships/image" Target="../media/image187.jpg"/><Relationship Id="rId10" Type="http://schemas.openxmlformats.org/officeDocument/2006/relationships/slide" Target="slide73.xml"/><Relationship Id="rId4" Type="http://schemas.openxmlformats.org/officeDocument/2006/relationships/slide" Target="slide69.xml"/><Relationship Id="rId9" Type="http://schemas.openxmlformats.org/officeDocument/2006/relationships/slide" Target="slide72.xml"/><Relationship Id="rId14" Type="http://schemas.openxmlformats.org/officeDocument/2006/relationships/image" Target="../media/image18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image" Target="../media/image188.jpg"/><Relationship Id="rId3" Type="http://schemas.openxmlformats.org/officeDocument/2006/relationships/image" Target="../media/image5.png"/><Relationship Id="rId7" Type="http://schemas.openxmlformats.org/officeDocument/2006/relationships/slide" Target="slide70.xml"/><Relationship Id="rId12" Type="http://schemas.openxmlformats.org/officeDocument/2006/relationships/slide" Target="slide3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74.xml"/><Relationship Id="rId5" Type="http://schemas.openxmlformats.org/officeDocument/2006/relationships/image" Target="../media/image54.png"/><Relationship Id="rId10" Type="http://schemas.openxmlformats.org/officeDocument/2006/relationships/slide" Target="slide73.xml"/><Relationship Id="rId4" Type="http://schemas.openxmlformats.org/officeDocument/2006/relationships/slide" Target="slide69.xml"/><Relationship Id="rId9" Type="http://schemas.openxmlformats.org/officeDocument/2006/relationships/slide" Target="slide72.xml"/><Relationship Id="rId14" Type="http://schemas.openxmlformats.org/officeDocument/2006/relationships/image" Target="../media/image189.tm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image" Target="../media/image190.jpg"/><Relationship Id="rId3" Type="http://schemas.openxmlformats.org/officeDocument/2006/relationships/image" Target="../media/image5.png"/><Relationship Id="rId7" Type="http://schemas.openxmlformats.org/officeDocument/2006/relationships/slide" Target="slide70.xml"/><Relationship Id="rId12" Type="http://schemas.openxmlformats.org/officeDocument/2006/relationships/slide" Target="slide3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74.xml"/><Relationship Id="rId5" Type="http://schemas.openxmlformats.org/officeDocument/2006/relationships/image" Target="../media/image54.png"/><Relationship Id="rId10" Type="http://schemas.openxmlformats.org/officeDocument/2006/relationships/slide" Target="slide73.xml"/><Relationship Id="rId4" Type="http://schemas.openxmlformats.org/officeDocument/2006/relationships/slide" Target="slide69.xml"/><Relationship Id="rId9" Type="http://schemas.openxmlformats.org/officeDocument/2006/relationships/slide" Target="slide72.xml"/><Relationship Id="rId14" Type="http://schemas.openxmlformats.org/officeDocument/2006/relationships/image" Target="../media/image189.tm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slide" Target="slide75.xml"/><Relationship Id="rId3" Type="http://schemas.openxmlformats.org/officeDocument/2006/relationships/image" Target="../media/image5.png"/><Relationship Id="rId7" Type="http://schemas.openxmlformats.org/officeDocument/2006/relationships/slide" Target="slide70.xml"/><Relationship Id="rId12" Type="http://schemas.openxmlformats.org/officeDocument/2006/relationships/slide" Target="slide3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74.xml"/><Relationship Id="rId5" Type="http://schemas.openxmlformats.org/officeDocument/2006/relationships/image" Target="../media/image54.png"/><Relationship Id="rId15" Type="http://schemas.openxmlformats.org/officeDocument/2006/relationships/image" Target="../media/image189.tmp"/><Relationship Id="rId10" Type="http://schemas.openxmlformats.org/officeDocument/2006/relationships/slide" Target="slide73.xml"/><Relationship Id="rId4" Type="http://schemas.openxmlformats.org/officeDocument/2006/relationships/slide" Target="slide69.xml"/><Relationship Id="rId9" Type="http://schemas.openxmlformats.org/officeDocument/2006/relationships/slide" Target="slide72.xml"/><Relationship Id="rId14" Type="http://schemas.openxmlformats.org/officeDocument/2006/relationships/image" Target="../media/image191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openxmlformats.org/officeDocument/2006/relationships/slide" Target="slide35.xml"/><Relationship Id="rId7" Type="http://schemas.openxmlformats.org/officeDocument/2006/relationships/slide" Target="slide22.xml"/><Relationship Id="rId12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11" Type="http://schemas.openxmlformats.org/officeDocument/2006/relationships/slide" Target="slide4.xml"/><Relationship Id="rId5" Type="http://schemas.openxmlformats.org/officeDocument/2006/relationships/image" Target="../media/image54.png"/><Relationship Id="rId10" Type="http://schemas.openxmlformats.org/officeDocument/2006/relationships/slide" Target="slide75.xml"/><Relationship Id="rId4" Type="http://schemas.openxmlformats.org/officeDocument/2006/relationships/image" Target="../media/image53.png"/><Relationship Id="rId9" Type="http://schemas.openxmlformats.org/officeDocument/2006/relationships/slide" Target="slide7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94.jpg"/><Relationship Id="rId3" Type="http://schemas.openxmlformats.org/officeDocument/2006/relationships/slide" Target="slide77.xml"/><Relationship Id="rId7" Type="http://schemas.openxmlformats.org/officeDocument/2006/relationships/image" Target="../media/image54.png"/><Relationship Id="rId12" Type="http://schemas.openxmlformats.org/officeDocument/2006/relationships/image" Target="../media/image101.png"/><Relationship Id="rId2" Type="http://schemas.openxmlformats.org/officeDocument/2006/relationships/slide" Target="slide7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6.xml"/><Relationship Id="rId11" Type="http://schemas.openxmlformats.org/officeDocument/2006/relationships/image" Target="../media/image193.png"/><Relationship Id="rId5" Type="http://schemas.openxmlformats.org/officeDocument/2006/relationships/image" Target="../media/image53.png"/><Relationship Id="rId15" Type="http://schemas.openxmlformats.org/officeDocument/2006/relationships/image" Target="../media/image196.jpeg"/><Relationship Id="rId10" Type="http://schemas.openxmlformats.org/officeDocument/2006/relationships/image" Target="../media/image192.png"/><Relationship Id="rId4" Type="http://schemas.openxmlformats.org/officeDocument/2006/relationships/slide" Target="slide35.xml"/><Relationship Id="rId9" Type="http://schemas.openxmlformats.org/officeDocument/2006/relationships/image" Target="../media/image5.png"/><Relationship Id="rId14" Type="http://schemas.openxmlformats.org/officeDocument/2006/relationships/image" Target="../media/image195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79.xml"/><Relationship Id="rId3" Type="http://schemas.openxmlformats.org/officeDocument/2006/relationships/slide" Target="slide35.xml"/><Relationship Id="rId7" Type="http://schemas.openxmlformats.org/officeDocument/2006/relationships/slide" Target="slide78.xml"/><Relationship Id="rId12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7.xml"/><Relationship Id="rId11" Type="http://schemas.openxmlformats.org/officeDocument/2006/relationships/slide" Target="slide4.xml"/><Relationship Id="rId5" Type="http://schemas.openxmlformats.org/officeDocument/2006/relationships/image" Target="../media/image54.png"/><Relationship Id="rId10" Type="http://schemas.openxmlformats.org/officeDocument/2006/relationships/slide" Target="slide76.xml"/><Relationship Id="rId4" Type="http://schemas.openxmlformats.org/officeDocument/2006/relationships/image" Target="../media/image53.png"/><Relationship Id="rId9" Type="http://schemas.openxmlformats.org/officeDocument/2006/relationships/slide" Target="slide80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13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7.xml"/><Relationship Id="rId11" Type="http://schemas.openxmlformats.org/officeDocument/2006/relationships/image" Target="../media/image197.jpeg"/><Relationship Id="rId5" Type="http://schemas.openxmlformats.org/officeDocument/2006/relationships/image" Target="../media/image53.png"/><Relationship Id="rId10" Type="http://schemas.openxmlformats.org/officeDocument/2006/relationships/slide" Target="slide80.xml"/><Relationship Id="rId4" Type="http://schemas.openxmlformats.org/officeDocument/2006/relationships/slide" Target="slide35.xml"/><Relationship Id="rId9" Type="http://schemas.openxmlformats.org/officeDocument/2006/relationships/slide" Target="slide79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13" Type="http://schemas.openxmlformats.org/officeDocument/2006/relationships/image" Target="../media/image199.jpe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12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7.xml"/><Relationship Id="rId11" Type="http://schemas.openxmlformats.org/officeDocument/2006/relationships/image" Target="../media/image198.jpg"/><Relationship Id="rId5" Type="http://schemas.openxmlformats.org/officeDocument/2006/relationships/image" Target="../media/image53.png"/><Relationship Id="rId10" Type="http://schemas.openxmlformats.org/officeDocument/2006/relationships/slide" Target="slide80.xml"/><Relationship Id="rId4" Type="http://schemas.openxmlformats.org/officeDocument/2006/relationships/slide" Target="slide35.xml"/><Relationship Id="rId9" Type="http://schemas.openxmlformats.org/officeDocument/2006/relationships/slide" Target="slide7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jpg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12" Type="http://schemas.openxmlformats.org/officeDocument/2006/relationships/image" Target="../media/image6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slide" Target="slide10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13" Type="http://schemas.openxmlformats.org/officeDocument/2006/relationships/image" Target="../media/image201.jp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20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7.xml"/><Relationship Id="rId11" Type="http://schemas.openxmlformats.org/officeDocument/2006/relationships/slide" Target="slide81.xml"/><Relationship Id="rId5" Type="http://schemas.openxmlformats.org/officeDocument/2006/relationships/image" Target="../media/image53.png"/><Relationship Id="rId10" Type="http://schemas.openxmlformats.org/officeDocument/2006/relationships/slide" Target="slide80.xml"/><Relationship Id="rId4" Type="http://schemas.openxmlformats.org/officeDocument/2006/relationships/slide" Target="slide35.xml"/><Relationship Id="rId9" Type="http://schemas.openxmlformats.org/officeDocument/2006/relationships/slide" Target="slide79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85.xml"/><Relationship Id="rId3" Type="http://schemas.openxmlformats.org/officeDocument/2006/relationships/slide" Target="slide80.xml"/><Relationship Id="rId7" Type="http://schemas.openxmlformats.org/officeDocument/2006/relationships/slide" Target="slide60.xml"/><Relationship Id="rId12" Type="http://schemas.openxmlformats.org/officeDocument/2006/relationships/slide" Target="slide84.xml"/><Relationship Id="rId2" Type="http://schemas.openxmlformats.org/officeDocument/2006/relationships/image" Target="../media/image52.png"/><Relationship Id="rId16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83.xml"/><Relationship Id="rId5" Type="http://schemas.openxmlformats.org/officeDocument/2006/relationships/slide" Target="slide4.xml"/><Relationship Id="rId15" Type="http://schemas.openxmlformats.org/officeDocument/2006/relationships/slide" Target="slide87.xml"/><Relationship Id="rId10" Type="http://schemas.openxmlformats.org/officeDocument/2006/relationships/image" Target="../media/image54.png"/><Relationship Id="rId4" Type="http://schemas.openxmlformats.org/officeDocument/2006/relationships/slide" Target="slide82.xml"/><Relationship Id="rId9" Type="http://schemas.openxmlformats.org/officeDocument/2006/relationships/slide" Target="slide81.xml"/><Relationship Id="rId14" Type="http://schemas.openxmlformats.org/officeDocument/2006/relationships/slide" Target="slide8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13" Type="http://schemas.openxmlformats.org/officeDocument/2006/relationships/slide" Target="slide8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6.xml"/><Relationship Id="rId17" Type="http://schemas.openxmlformats.org/officeDocument/2006/relationships/image" Target="../media/image70.jpg"/><Relationship Id="rId2" Type="http://schemas.openxmlformats.org/officeDocument/2006/relationships/slide" Target="slide4.xml"/><Relationship Id="rId16" Type="http://schemas.openxmlformats.org/officeDocument/2006/relationships/image" Target="../media/image20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85.xml"/><Relationship Id="rId5" Type="http://schemas.openxmlformats.org/officeDocument/2006/relationships/slide" Target="slide83.xml"/><Relationship Id="rId15" Type="http://schemas.openxmlformats.org/officeDocument/2006/relationships/image" Target="../media/image69.jpg"/><Relationship Id="rId10" Type="http://schemas.openxmlformats.org/officeDocument/2006/relationships/slide" Target="slide84.xml"/><Relationship Id="rId4" Type="http://schemas.openxmlformats.org/officeDocument/2006/relationships/slide" Target="slide81.xml"/><Relationship Id="rId9" Type="http://schemas.openxmlformats.org/officeDocument/2006/relationships/image" Target="../media/image54.png"/><Relationship Id="rId14" Type="http://schemas.openxmlformats.org/officeDocument/2006/relationships/slide" Target="slide68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slide" Target="slide8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6.xml"/><Relationship Id="rId2" Type="http://schemas.openxmlformats.org/officeDocument/2006/relationships/slide" Target="slide4.xml"/><Relationship Id="rId16" Type="http://schemas.openxmlformats.org/officeDocument/2006/relationships/image" Target="../media/image20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85.xml"/><Relationship Id="rId5" Type="http://schemas.openxmlformats.org/officeDocument/2006/relationships/slide" Target="slide84.xml"/><Relationship Id="rId15" Type="http://schemas.openxmlformats.org/officeDocument/2006/relationships/image" Target="../media/image203.jpg"/><Relationship Id="rId10" Type="http://schemas.openxmlformats.org/officeDocument/2006/relationships/image" Target="../media/image54.png"/><Relationship Id="rId4" Type="http://schemas.openxmlformats.org/officeDocument/2006/relationships/slide" Target="slide82.xml"/><Relationship Id="rId9" Type="http://schemas.openxmlformats.org/officeDocument/2006/relationships/slide" Target="slide83.xml"/><Relationship Id="rId14" Type="http://schemas.openxmlformats.org/officeDocument/2006/relationships/slide" Target="slide68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slide" Target="slide8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6.xml"/><Relationship Id="rId2" Type="http://schemas.openxmlformats.org/officeDocument/2006/relationships/slide" Target="slide4.xml"/><Relationship Id="rId16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image" Target="../media/image54.png"/><Relationship Id="rId5" Type="http://schemas.openxmlformats.org/officeDocument/2006/relationships/slide" Target="slide85.xml"/><Relationship Id="rId15" Type="http://schemas.openxmlformats.org/officeDocument/2006/relationships/image" Target="../media/image205.jpeg"/><Relationship Id="rId10" Type="http://schemas.openxmlformats.org/officeDocument/2006/relationships/slide" Target="slide84.xml"/><Relationship Id="rId4" Type="http://schemas.openxmlformats.org/officeDocument/2006/relationships/slide" Target="slide83.xml"/><Relationship Id="rId9" Type="http://schemas.openxmlformats.org/officeDocument/2006/relationships/slide" Target="slide82.xml"/><Relationship Id="rId14" Type="http://schemas.openxmlformats.org/officeDocument/2006/relationships/slide" Target="slide68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slide" Target="slide8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slide" Target="slide4.xml"/><Relationship Id="rId16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85.xml"/><Relationship Id="rId5" Type="http://schemas.openxmlformats.org/officeDocument/2006/relationships/slide" Target="slide86.xml"/><Relationship Id="rId15" Type="http://schemas.openxmlformats.org/officeDocument/2006/relationships/image" Target="../media/image207.jpeg"/><Relationship Id="rId10" Type="http://schemas.openxmlformats.org/officeDocument/2006/relationships/slide" Target="slide83.xml"/><Relationship Id="rId4" Type="http://schemas.openxmlformats.org/officeDocument/2006/relationships/slide" Target="slide84.xml"/><Relationship Id="rId9" Type="http://schemas.openxmlformats.org/officeDocument/2006/relationships/slide" Target="slide82.xml"/><Relationship Id="rId14" Type="http://schemas.openxmlformats.org/officeDocument/2006/relationships/slide" Target="slide68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6.xml"/><Relationship Id="rId17" Type="http://schemas.openxmlformats.org/officeDocument/2006/relationships/image" Target="../media/image211.jpg"/><Relationship Id="rId2" Type="http://schemas.openxmlformats.org/officeDocument/2006/relationships/slide" Target="slide4.xml"/><Relationship Id="rId16" Type="http://schemas.openxmlformats.org/officeDocument/2006/relationships/image" Target="../media/image21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84.xml"/><Relationship Id="rId5" Type="http://schemas.openxmlformats.org/officeDocument/2006/relationships/slide" Target="slide87.xml"/><Relationship Id="rId15" Type="http://schemas.openxmlformats.org/officeDocument/2006/relationships/image" Target="../media/image209.jpg"/><Relationship Id="rId10" Type="http://schemas.openxmlformats.org/officeDocument/2006/relationships/slide" Target="slide83.xml"/><Relationship Id="rId4" Type="http://schemas.openxmlformats.org/officeDocument/2006/relationships/slide" Target="slide85.xml"/><Relationship Id="rId9" Type="http://schemas.openxmlformats.org/officeDocument/2006/relationships/slide" Target="slide82.xml"/><Relationship Id="rId14" Type="http://schemas.openxmlformats.org/officeDocument/2006/relationships/slide" Target="slide68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slide" Target="slide87.xml"/><Relationship Id="rId18" Type="http://schemas.openxmlformats.org/officeDocument/2006/relationships/image" Target="../media/image214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5.xml"/><Relationship Id="rId17" Type="http://schemas.openxmlformats.org/officeDocument/2006/relationships/image" Target="../media/image213.jpg"/><Relationship Id="rId2" Type="http://schemas.openxmlformats.org/officeDocument/2006/relationships/slide" Target="slide4.xml"/><Relationship Id="rId16" Type="http://schemas.openxmlformats.org/officeDocument/2006/relationships/image" Target="../media/image21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84.xml"/><Relationship Id="rId5" Type="http://schemas.openxmlformats.org/officeDocument/2006/relationships/slide" Target="slide88.xml"/><Relationship Id="rId15" Type="http://schemas.openxmlformats.org/officeDocument/2006/relationships/slide" Target="slide68.xml"/><Relationship Id="rId10" Type="http://schemas.openxmlformats.org/officeDocument/2006/relationships/slide" Target="slide83.xml"/><Relationship Id="rId4" Type="http://schemas.openxmlformats.org/officeDocument/2006/relationships/slide" Target="slide86.xml"/><Relationship Id="rId9" Type="http://schemas.openxmlformats.org/officeDocument/2006/relationships/slide" Target="slide82.xml"/><Relationship Id="rId14" Type="http://schemas.openxmlformats.org/officeDocument/2006/relationships/image" Target="../media/image5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93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91.xml"/><Relationship Id="rId5" Type="http://schemas.openxmlformats.org/officeDocument/2006/relationships/slide" Target="slide89.xml"/><Relationship Id="rId15" Type="http://schemas.openxmlformats.org/officeDocument/2006/relationships/slide" Target="slide68.xml"/><Relationship Id="rId10" Type="http://schemas.openxmlformats.org/officeDocument/2006/relationships/slide" Target="slide90.xml"/><Relationship Id="rId4" Type="http://schemas.openxmlformats.org/officeDocument/2006/relationships/slide" Target="slide87.xml"/><Relationship Id="rId9" Type="http://schemas.openxmlformats.org/officeDocument/2006/relationships/image" Target="../media/image54.png"/><Relationship Id="rId14" Type="http://schemas.openxmlformats.org/officeDocument/2006/relationships/slide" Target="slide94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94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92.xml"/><Relationship Id="rId5" Type="http://schemas.openxmlformats.org/officeDocument/2006/relationships/slide" Target="slide90.xml"/><Relationship Id="rId15" Type="http://schemas.openxmlformats.org/officeDocument/2006/relationships/image" Target="../media/image215.jpg"/><Relationship Id="rId10" Type="http://schemas.openxmlformats.org/officeDocument/2006/relationships/slide" Target="slide91.xml"/><Relationship Id="rId4" Type="http://schemas.openxmlformats.org/officeDocument/2006/relationships/slide" Target="slide88.xml"/><Relationship Id="rId9" Type="http://schemas.openxmlformats.org/officeDocument/2006/relationships/image" Target="../media/image54.png"/><Relationship Id="rId14" Type="http://schemas.openxmlformats.org/officeDocument/2006/relationships/slide" Target="slide6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jp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62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slide" Target="slide11.xml"/><Relationship Id="rId4" Type="http://schemas.openxmlformats.org/officeDocument/2006/relationships/slide" Target="slide8.xml"/><Relationship Id="rId9" Type="http://schemas.openxmlformats.org/officeDocument/2006/relationships/slide" Target="slide9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94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3.xml"/><Relationship Id="rId17" Type="http://schemas.openxmlformats.org/officeDocument/2006/relationships/image" Target="../media/image218.jpg"/><Relationship Id="rId2" Type="http://schemas.openxmlformats.org/officeDocument/2006/relationships/slide" Target="slide4.xml"/><Relationship Id="rId16" Type="http://schemas.openxmlformats.org/officeDocument/2006/relationships/image" Target="../media/image21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92.xml"/><Relationship Id="rId5" Type="http://schemas.openxmlformats.org/officeDocument/2006/relationships/slide" Target="slide91.xml"/><Relationship Id="rId15" Type="http://schemas.openxmlformats.org/officeDocument/2006/relationships/image" Target="../media/image216.jpg"/><Relationship Id="rId10" Type="http://schemas.openxmlformats.org/officeDocument/2006/relationships/image" Target="../media/image54.png"/><Relationship Id="rId4" Type="http://schemas.openxmlformats.org/officeDocument/2006/relationships/slide" Target="slide89.xml"/><Relationship Id="rId9" Type="http://schemas.openxmlformats.org/officeDocument/2006/relationships/slide" Target="slide90.xml"/><Relationship Id="rId14" Type="http://schemas.openxmlformats.org/officeDocument/2006/relationships/slide" Target="slide68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94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image" Target="../media/image54.png"/><Relationship Id="rId5" Type="http://schemas.openxmlformats.org/officeDocument/2006/relationships/slide" Target="slide92.xml"/><Relationship Id="rId15" Type="http://schemas.openxmlformats.org/officeDocument/2006/relationships/image" Target="../media/image219.jpg"/><Relationship Id="rId10" Type="http://schemas.openxmlformats.org/officeDocument/2006/relationships/slide" Target="slide91.xml"/><Relationship Id="rId4" Type="http://schemas.openxmlformats.org/officeDocument/2006/relationships/slide" Target="slide90.xml"/><Relationship Id="rId9" Type="http://schemas.openxmlformats.org/officeDocument/2006/relationships/slide" Target="slide89.xml"/><Relationship Id="rId14" Type="http://schemas.openxmlformats.org/officeDocument/2006/relationships/slide" Target="slide68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94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17" Type="http://schemas.openxmlformats.org/officeDocument/2006/relationships/image" Target="../media/image222.jpg"/><Relationship Id="rId2" Type="http://schemas.openxmlformats.org/officeDocument/2006/relationships/slide" Target="slide4.xml"/><Relationship Id="rId16" Type="http://schemas.openxmlformats.org/officeDocument/2006/relationships/image" Target="../media/image22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92.xml"/><Relationship Id="rId5" Type="http://schemas.openxmlformats.org/officeDocument/2006/relationships/slide" Target="slide93.xml"/><Relationship Id="rId15" Type="http://schemas.openxmlformats.org/officeDocument/2006/relationships/image" Target="../media/image220.jpg"/><Relationship Id="rId10" Type="http://schemas.openxmlformats.org/officeDocument/2006/relationships/slide" Target="slide90.xml"/><Relationship Id="rId4" Type="http://schemas.openxmlformats.org/officeDocument/2006/relationships/slide" Target="slide91.xml"/><Relationship Id="rId9" Type="http://schemas.openxmlformats.org/officeDocument/2006/relationships/slide" Target="slide89.xml"/><Relationship Id="rId14" Type="http://schemas.openxmlformats.org/officeDocument/2006/relationships/slide" Target="slide68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3.xml"/><Relationship Id="rId2" Type="http://schemas.openxmlformats.org/officeDocument/2006/relationships/slide" Target="slide4.xml"/><Relationship Id="rId16" Type="http://schemas.openxmlformats.org/officeDocument/2006/relationships/image" Target="../media/image22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91.xml"/><Relationship Id="rId5" Type="http://schemas.openxmlformats.org/officeDocument/2006/relationships/slide" Target="slide94.xml"/><Relationship Id="rId15" Type="http://schemas.openxmlformats.org/officeDocument/2006/relationships/image" Target="../media/image223.jpg"/><Relationship Id="rId10" Type="http://schemas.openxmlformats.org/officeDocument/2006/relationships/slide" Target="slide90.xml"/><Relationship Id="rId4" Type="http://schemas.openxmlformats.org/officeDocument/2006/relationships/slide" Target="slide92.xml"/><Relationship Id="rId9" Type="http://schemas.openxmlformats.org/officeDocument/2006/relationships/slide" Target="slide89.xml"/><Relationship Id="rId14" Type="http://schemas.openxmlformats.org/officeDocument/2006/relationships/slide" Target="slide68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94.xml"/><Relationship Id="rId18" Type="http://schemas.openxmlformats.org/officeDocument/2006/relationships/image" Target="../media/image227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2.xml"/><Relationship Id="rId17" Type="http://schemas.openxmlformats.org/officeDocument/2006/relationships/image" Target="../media/image226.jpg"/><Relationship Id="rId2" Type="http://schemas.openxmlformats.org/officeDocument/2006/relationships/slide" Target="slide4.xml"/><Relationship Id="rId16" Type="http://schemas.openxmlformats.org/officeDocument/2006/relationships/image" Target="../media/image22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91.xml"/><Relationship Id="rId5" Type="http://schemas.openxmlformats.org/officeDocument/2006/relationships/slide" Target="slide95.xml"/><Relationship Id="rId15" Type="http://schemas.openxmlformats.org/officeDocument/2006/relationships/slide" Target="slide68.xml"/><Relationship Id="rId10" Type="http://schemas.openxmlformats.org/officeDocument/2006/relationships/slide" Target="slide90.xml"/><Relationship Id="rId19" Type="http://schemas.openxmlformats.org/officeDocument/2006/relationships/image" Target="../media/image228.jpg"/><Relationship Id="rId4" Type="http://schemas.openxmlformats.org/officeDocument/2006/relationships/slide" Target="slide93.xml"/><Relationship Id="rId9" Type="http://schemas.openxmlformats.org/officeDocument/2006/relationships/slide" Target="slide89.xml"/><Relationship Id="rId14" Type="http://schemas.openxmlformats.org/officeDocument/2006/relationships/image" Target="../media/image54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13" Type="http://schemas.openxmlformats.org/officeDocument/2006/relationships/slide" Target="slide81.xml"/><Relationship Id="rId3" Type="http://schemas.openxmlformats.org/officeDocument/2006/relationships/slide" Target="slide96.xml"/><Relationship Id="rId7" Type="http://schemas.openxmlformats.org/officeDocument/2006/relationships/slide" Target="slide98.xml"/><Relationship Id="rId12" Type="http://schemas.openxmlformats.org/officeDocument/2006/relationships/slide" Target="slide91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7.xml"/><Relationship Id="rId11" Type="http://schemas.openxmlformats.org/officeDocument/2006/relationships/slide" Target="slide102.xml"/><Relationship Id="rId5" Type="http://schemas.openxmlformats.org/officeDocument/2006/relationships/image" Target="../media/image53.png"/><Relationship Id="rId15" Type="http://schemas.openxmlformats.org/officeDocument/2006/relationships/image" Target="../media/image5.png"/><Relationship Id="rId10" Type="http://schemas.openxmlformats.org/officeDocument/2006/relationships/slide" Target="slide101.xml"/><Relationship Id="rId4" Type="http://schemas.openxmlformats.org/officeDocument/2006/relationships/image" Target="../media/image54.png"/><Relationship Id="rId9" Type="http://schemas.openxmlformats.org/officeDocument/2006/relationships/slide" Target="slide100.xml"/><Relationship Id="rId14" Type="http://schemas.openxmlformats.org/officeDocument/2006/relationships/slide" Target="slide4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02.xml"/><Relationship Id="rId3" Type="http://schemas.openxmlformats.org/officeDocument/2006/relationships/image" Target="../media/image5.png"/><Relationship Id="rId7" Type="http://schemas.openxmlformats.org/officeDocument/2006/relationships/slide" Target="slide96.xml"/><Relationship Id="rId12" Type="http://schemas.openxmlformats.org/officeDocument/2006/relationships/slide" Target="slide101.xml"/><Relationship Id="rId17" Type="http://schemas.openxmlformats.org/officeDocument/2006/relationships/image" Target="../media/image230.jpg"/><Relationship Id="rId2" Type="http://schemas.openxmlformats.org/officeDocument/2006/relationships/slide" Target="slide4.xml"/><Relationship Id="rId16" Type="http://schemas.openxmlformats.org/officeDocument/2006/relationships/image" Target="../media/image2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100.xml"/><Relationship Id="rId5" Type="http://schemas.openxmlformats.org/officeDocument/2006/relationships/slide" Target="slide97.xml"/><Relationship Id="rId15" Type="http://schemas.openxmlformats.org/officeDocument/2006/relationships/slide" Target="slide81.xml"/><Relationship Id="rId10" Type="http://schemas.openxmlformats.org/officeDocument/2006/relationships/slide" Target="slide99.xml"/><Relationship Id="rId4" Type="http://schemas.openxmlformats.org/officeDocument/2006/relationships/slide" Target="slide95.xml"/><Relationship Id="rId9" Type="http://schemas.openxmlformats.org/officeDocument/2006/relationships/slide" Target="slide98.xml"/><Relationship Id="rId14" Type="http://schemas.openxmlformats.org/officeDocument/2006/relationships/slide" Target="slide91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97.xml"/><Relationship Id="rId13" Type="http://schemas.openxmlformats.org/officeDocument/2006/relationships/slide" Target="slide102.xml"/><Relationship Id="rId18" Type="http://schemas.openxmlformats.org/officeDocument/2006/relationships/image" Target="../media/image233.jpg"/><Relationship Id="rId3" Type="http://schemas.openxmlformats.org/officeDocument/2006/relationships/image" Target="../media/image5.png"/><Relationship Id="rId21" Type="http://schemas.openxmlformats.org/officeDocument/2006/relationships/image" Target="../media/image236.jpg"/><Relationship Id="rId7" Type="http://schemas.openxmlformats.org/officeDocument/2006/relationships/image" Target="../media/image53.png"/><Relationship Id="rId12" Type="http://schemas.openxmlformats.org/officeDocument/2006/relationships/slide" Target="slide101.xml"/><Relationship Id="rId17" Type="http://schemas.openxmlformats.org/officeDocument/2006/relationships/image" Target="../media/image232.jpg"/><Relationship Id="rId2" Type="http://schemas.openxmlformats.org/officeDocument/2006/relationships/slide" Target="slide4.xml"/><Relationship Id="rId16" Type="http://schemas.openxmlformats.org/officeDocument/2006/relationships/image" Target="../media/image231.jpg"/><Relationship Id="rId20" Type="http://schemas.openxmlformats.org/officeDocument/2006/relationships/image" Target="../media/image23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5.xml"/><Relationship Id="rId11" Type="http://schemas.openxmlformats.org/officeDocument/2006/relationships/slide" Target="slide100.xml"/><Relationship Id="rId24" Type="http://schemas.openxmlformats.org/officeDocument/2006/relationships/image" Target="../media/image239.jpg"/><Relationship Id="rId5" Type="http://schemas.openxmlformats.org/officeDocument/2006/relationships/slide" Target="slide98.xml"/><Relationship Id="rId15" Type="http://schemas.openxmlformats.org/officeDocument/2006/relationships/slide" Target="slide81.xml"/><Relationship Id="rId23" Type="http://schemas.openxmlformats.org/officeDocument/2006/relationships/image" Target="../media/image238.jpg"/><Relationship Id="rId10" Type="http://schemas.openxmlformats.org/officeDocument/2006/relationships/slide" Target="slide99.xml"/><Relationship Id="rId19" Type="http://schemas.openxmlformats.org/officeDocument/2006/relationships/image" Target="../media/image234.jpg"/><Relationship Id="rId4" Type="http://schemas.openxmlformats.org/officeDocument/2006/relationships/slide" Target="slide96.xml"/><Relationship Id="rId9" Type="http://schemas.openxmlformats.org/officeDocument/2006/relationships/image" Target="../media/image54.png"/><Relationship Id="rId14" Type="http://schemas.openxmlformats.org/officeDocument/2006/relationships/slide" Target="slide91.xml"/><Relationship Id="rId22" Type="http://schemas.openxmlformats.org/officeDocument/2006/relationships/image" Target="../media/image237.jp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13" Type="http://schemas.openxmlformats.org/officeDocument/2006/relationships/slide" Target="slide102.xml"/><Relationship Id="rId18" Type="http://schemas.openxmlformats.org/officeDocument/2006/relationships/image" Target="../media/image242.jpg"/><Relationship Id="rId3" Type="http://schemas.openxmlformats.org/officeDocument/2006/relationships/image" Target="../media/image5.png"/><Relationship Id="rId21" Type="http://schemas.openxmlformats.org/officeDocument/2006/relationships/image" Target="../media/image245.jpg"/><Relationship Id="rId7" Type="http://schemas.openxmlformats.org/officeDocument/2006/relationships/image" Target="../media/image53.png"/><Relationship Id="rId12" Type="http://schemas.openxmlformats.org/officeDocument/2006/relationships/slide" Target="slide101.xml"/><Relationship Id="rId17" Type="http://schemas.openxmlformats.org/officeDocument/2006/relationships/image" Target="../media/image241.jpg"/><Relationship Id="rId2" Type="http://schemas.openxmlformats.org/officeDocument/2006/relationships/slide" Target="slide4.xml"/><Relationship Id="rId16" Type="http://schemas.openxmlformats.org/officeDocument/2006/relationships/image" Target="../media/image240.jpg"/><Relationship Id="rId20" Type="http://schemas.openxmlformats.org/officeDocument/2006/relationships/image" Target="../media/image24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5.xml"/><Relationship Id="rId11" Type="http://schemas.openxmlformats.org/officeDocument/2006/relationships/slide" Target="slide100.xml"/><Relationship Id="rId24" Type="http://schemas.openxmlformats.org/officeDocument/2006/relationships/image" Target="../media/image248.jpg"/><Relationship Id="rId5" Type="http://schemas.openxmlformats.org/officeDocument/2006/relationships/slide" Target="slide99.xml"/><Relationship Id="rId15" Type="http://schemas.openxmlformats.org/officeDocument/2006/relationships/slide" Target="slide81.xml"/><Relationship Id="rId23" Type="http://schemas.openxmlformats.org/officeDocument/2006/relationships/image" Target="../media/image247.jpg"/><Relationship Id="rId10" Type="http://schemas.openxmlformats.org/officeDocument/2006/relationships/image" Target="../media/image54.png"/><Relationship Id="rId19" Type="http://schemas.openxmlformats.org/officeDocument/2006/relationships/image" Target="../media/image243.jpg"/><Relationship Id="rId4" Type="http://schemas.openxmlformats.org/officeDocument/2006/relationships/slide" Target="slide97.xml"/><Relationship Id="rId9" Type="http://schemas.openxmlformats.org/officeDocument/2006/relationships/slide" Target="slide98.xml"/><Relationship Id="rId14" Type="http://schemas.openxmlformats.org/officeDocument/2006/relationships/slide" Target="slide91.xml"/><Relationship Id="rId22" Type="http://schemas.openxmlformats.org/officeDocument/2006/relationships/image" Target="../media/image246.jp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13" Type="http://schemas.openxmlformats.org/officeDocument/2006/relationships/slide" Target="slide102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1.xml"/><Relationship Id="rId17" Type="http://schemas.openxmlformats.org/officeDocument/2006/relationships/image" Target="../media/image66.jpg"/><Relationship Id="rId2" Type="http://schemas.openxmlformats.org/officeDocument/2006/relationships/slide" Target="slide4.xml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5.xml"/><Relationship Id="rId11" Type="http://schemas.openxmlformats.org/officeDocument/2006/relationships/slide" Target="slide100.xml"/><Relationship Id="rId5" Type="http://schemas.openxmlformats.org/officeDocument/2006/relationships/slide" Target="slide99.xml"/><Relationship Id="rId15" Type="http://schemas.openxmlformats.org/officeDocument/2006/relationships/slide" Target="slide81.xml"/><Relationship Id="rId10" Type="http://schemas.openxmlformats.org/officeDocument/2006/relationships/image" Target="../media/image54.png"/><Relationship Id="rId4" Type="http://schemas.openxmlformats.org/officeDocument/2006/relationships/slide" Target="slide98.xml"/><Relationship Id="rId9" Type="http://schemas.openxmlformats.org/officeDocument/2006/relationships/slide" Target="slide97.xml"/><Relationship Id="rId14" Type="http://schemas.openxmlformats.org/officeDocument/2006/relationships/slide" Target="slide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1C5FA1C-F195-4C3B-825A-F8CF1C588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24" y="2768916"/>
            <a:ext cx="3718568" cy="14630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D8614DD-A880-4632-A299-6CE636215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4572" y="4238448"/>
            <a:ext cx="2236426" cy="4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A7A26D1-805E-4504-A824-086B8A592FA4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Checagem MIH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B84335BB-98A5-4968-ADAD-47B112762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triangulos">
            <a:extLst>
              <a:ext uri="{FF2B5EF4-FFF2-40B4-BE49-F238E27FC236}">
                <a16:creationId xmlns:a16="http://schemas.microsoft.com/office/drawing/2014/main" id="{89EECE12-C675-4B02-A46A-2F0BCB10D311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5E80DFB8-9438-4245-B075-175C703C927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138CA40D-1986-40FF-BBC5-84E76C260048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3B83E02-C92C-4F9D-99E2-42A25A5B69CA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31" name="Imagem 30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6746D48-9919-428A-B4FC-10894FA38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6439242-4F9E-4626-9203-403978C51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FBDC2C72-E393-4F79-AFF8-C531BD11A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8BEBEA82-1E7F-45CE-B371-A44D839E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B68497-5EB5-4654-BA8D-036F659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DCDD7FC3-4FCE-4C18-821C-5F4745DC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DAFFBBE3-2FCC-449B-9A8D-E16454F1A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5C720696-57FB-41F3-8E08-9A3448689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E7952C8C-5D64-48CC-82D8-4457A8446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4" y="1952625"/>
            <a:ext cx="3118647" cy="35337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12" y="1952625"/>
            <a:ext cx="3212051" cy="35337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2" y="1952625"/>
            <a:ext cx="3212051" cy="353377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32" y="1952625"/>
            <a:ext cx="3206862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258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01043A04-EA04-4702-B5C1-DBBFD24C91C1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anatômica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esqueletal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sítios de ancoragem esquelética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1228B890-9F96-4D31-8CAE-2A211D29B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0" name="triangulos">
            <a:extLst>
              <a:ext uri="{FF2B5EF4-FFF2-40B4-BE49-F238E27FC236}">
                <a16:creationId xmlns:a16="http://schemas.microsoft.com/office/drawing/2014/main" id="{1BA23DEF-6F20-49AC-82E4-F801A2896BC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1" name="Triângulo isósceles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CD5DB33F-13B6-42AC-BE26-F9B0C0190C0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2" name="Triângulo isósceles 31">
              <a:hlinkClick r:id="rId5" action="ppaction://hlinksldjump"/>
              <a:extLst>
                <a:ext uri="{FF2B5EF4-FFF2-40B4-BE49-F238E27FC236}">
                  <a16:creationId xmlns:a16="http://schemas.microsoft.com/office/drawing/2014/main" id="{3D0E180B-D77F-4838-82CA-60EF173568D0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D83D078-257D-48E6-975A-BFE9DEC15F79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34" name="Imagem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22E0F89D-DCF0-485E-B2CA-39FB807F4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8" action="ppaction://hlinksldjump"/>
              <a:extLst>
                <a:ext uri="{FF2B5EF4-FFF2-40B4-BE49-F238E27FC236}">
                  <a16:creationId xmlns:a16="http://schemas.microsoft.com/office/drawing/2014/main" id="{003DDEE1-0B99-4E87-ABDC-55D96F0C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9" action="ppaction://hlinksldjump"/>
              <a:extLst>
                <a:ext uri="{FF2B5EF4-FFF2-40B4-BE49-F238E27FC236}">
                  <a16:creationId xmlns:a16="http://schemas.microsoft.com/office/drawing/2014/main" id="{A1FAFC15-74C6-4691-A830-095AA64EB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0" action="ppaction://hlinksldjump"/>
              <a:extLst>
                <a:ext uri="{FF2B5EF4-FFF2-40B4-BE49-F238E27FC236}">
                  <a16:creationId xmlns:a16="http://schemas.microsoft.com/office/drawing/2014/main" id="{AB091620-7936-4F24-94FD-EE230B59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4" action="ppaction://hlinksldjump"/>
              <a:extLst>
                <a:ext uri="{FF2B5EF4-FFF2-40B4-BE49-F238E27FC236}">
                  <a16:creationId xmlns:a16="http://schemas.microsoft.com/office/drawing/2014/main" id="{A1AA469A-7D7B-419B-BCCB-C320EB68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11" action="ppaction://hlinksldjump"/>
              <a:extLst>
                <a:ext uri="{FF2B5EF4-FFF2-40B4-BE49-F238E27FC236}">
                  <a16:creationId xmlns:a16="http://schemas.microsoft.com/office/drawing/2014/main" id="{C94577A1-B0B8-4EFD-9739-CA1B347B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5" action="ppaction://hlinksldjump"/>
              <a:extLst>
                <a:ext uri="{FF2B5EF4-FFF2-40B4-BE49-F238E27FC236}">
                  <a16:creationId xmlns:a16="http://schemas.microsoft.com/office/drawing/2014/main" id="{EDF566F7-20C8-4E54-BD82-81DF1DE8D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13" action="ppaction://hlinksldjump"/>
              <a:extLst>
                <a:ext uri="{FF2B5EF4-FFF2-40B4-BE49-F238E27FC236}">
                  <a16:creationId xmlns:a16="http://schemas.microsoft.com/office/drawing/2014/main" id="{6FF87319-3201-446F-92C2-23D9F82AA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B6B0E4B4-6DAB-41DD-B564-AD697BCD7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D6164728-D854-41DE-9C70-9B204E4B1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47" y="3009900"/>
            <a:ext cx="3331356" cy="34861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63" y="857250"/>
            <a:ext cx="1811124" cy="203835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3136254"/>
            <a:ext cx="3771900" cy="2947691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528" y="3048000"/>
            <a:ext cx="3326995" cy="348615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538" y="904875"/>
            <a:ext cx="1811124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225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96019162-AD9B-4204-A157-F9C691D6D5D7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anatômica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esqueletal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sítios de ancoragem esquelética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E1DBFDE2-81EA-4140-B22D-9E5A53C98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DAE410E0-9136-4E81-850A-938FD8E4A1E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6" name="Triângulo isósceles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915B05A8-4B64-44C3-A40E-63BC7711440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7" name="Triângulo isósceles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26A7B328-2482-4554-A09C-014ACCC18F9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F1C73EFE-25E9-4BEA-B238-6272738F3104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1" name="Imagem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D9AC9A22-559E-4C6D-AA1F-07714B7F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7D35FD02-4B8D-4DF8-96C2-32B253C48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9" action="ppaction://hlinksldjump"/>
              <a:extLst>
                <a:ext uri="{FF2B5EF4-FFF2-40B4-BE49-F238E27FC236}">
                  <a16:creationId xmlns:a16="http://schemas.microsoft.com/office/drawing/2014/main" id="{AD28CED4-196C-4E97-8147-36EF70C21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2272843-253B-4510-BC61-5E712277B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38F31F4E-3D8D-4D8C-85DD-4DE23C7A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53548317-093A-486B-B270-1FC715BD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31D9B97-7761-4CB5-A65A-91BA9718F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2D303975-7D89-4300-9F4F-0C32E0078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64938ED-BDE6-4DBD-98E5-62F9E0D5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67A4C5A1-B027-4A92-8BAE-71316E06B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538807"/>
            <a:ext cx="4800600" cy="4342361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5" y="1766425"/>
            <a:ext cx="4800600" cy="38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293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1662BB3A-7559-4535-B00A-591C280BBED9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anatômica dento –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gengivo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-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esquetal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 sítios de ancoragem esquelética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FE8C9CA9-C9D2-470C-B9F4-3CC068B93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1" name="triangulos">
            <a:extLst>
              <a:ext uri="{FF2B5EF4-FFF2-40B4-BE49-F238E27FC236}">
                <a16:creationId xmlns:a16="http://schemas.microsoft.com/office/drawing/2014/main" id="{791680C7-B291-48D9-8BAF-77B321AD3B0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40" name="Triângulo isósceles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43A704BB-690B-4C99-82AE-61DF15CBC86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D35F9AF5-3056-4754-8758-717E641A9F0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2D2D86C8-AB4E-4EEC-B766-0FC6C77340A5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3" name="Imagem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25116CED-2B4F-470A-8903-6D1C473BD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7B2B5CFE-0647-408B-9906-EFC95FEE9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9" action="ppaction://hlinksldjump"/>
              <a:extLst>
                <a:ext uri="{FF2B5EF4-FFF2-40B4-BE49-F238E27FC236}">
                  <a16:creationId xmlns:a16="http://schemas.microsoft.com/office/drawing/2014/main" id="{2CB753AF-518B-4B76-91B9-E2344E2BB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0BF7CAA4-42CC-4304-A126-6DA8123BC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71FB422-6BC4-408C-8A0B-AA1083A68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9C7A76-0843-4A60-A811-1EC5F0A42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4" action="ppaction://hlinksldjump"/>
              <a:extLst>
                <a:ext uri="{FF2B5EF4-FFF2-40B4-BE49-F238E27FC236}">
                  <a16:creationId xmlns:a16="http://schemas.microsoft.com/office/drawing/2014/main" id="{1587B311-81E0-4C70-990D-C92AE08AC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3" action="ppaction://hlinksldjump"/>
              <a:extLst>
                <a:ext uri="{FF2B5EF4-FFF2-40B4-BE49-F238E27FC236}">
                  <a16:creationId xmlns:a16="http://schemas.microsoft.com/office/drawing/2014/main" id="{06036EA4-670B-4069-A404-6C73F6014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3AAD7756-6888-4798-A46E-299F1A311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30A9E10D-726F-4CA5-A577-99519C91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15" y="933450"/>
            <a:ext cx="4300571" cy="36385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877" y="942975"/>
            <a:ext cx="4462995" cy="363855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1" y="3781425"/>
            <a:ext cx="4803508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799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7814679-56F9-468D-88E5-5F863D4EA7EF}"/>
              </a:ext>
            </a:extLst>
          </p:cNvPr>
          <p:cNvGrpSpPr/>
          <p:nvPr/>
        </p:nvGrpSpPr>
        <p:grpSpPr>
          <a:xfrm>
            <a:off x="750515" y="2678309"/>
            <a:ext cx="12214970" cy="2347520"/>
            <a:chOff x="713121" y="3128795"/>
            <a:chExt cx="12214970" cy="234752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76583D0-B865-4BA1-B1D7-68DA2E0FE08C}"/>
                </a:ext>
              </a:extLst>
            </p:cNvPr>
            <p:cNvGrpSpPr/>
            <p:nvPr/>
          </p:nvGrpSpPr>
          <p:grpSpPr>
            <a:xfrm>
              <a:off x="787909" y="3128795"/>
              <a:ext cx="12140182" cy="2035765"/>
              <a:chOff x="1160341" y="2012268"/>
              <a:chExt cx="9545119" cy="1812179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1E62B0B3-6B3A-6847-9D25-986A16EB71C6}"/>
                  </a:ext>
                </a:extLst>
              </p:cNvPr>
              <p:cNvSpPr txBox="1"/>
              <p:nvPr/>
            </p:nvSpPr>
            <p:spPr>
              <a:xfrm>
                <a:off x="1160341" y="2012268"/>
                <a:ext cx="9512589" cy="68493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FFFFFF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Avaliação de </a:t>
                </a: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8C3D7AC0-5027-4FA3-9746-F7E0444F1833}"/>
                  </a:ext>
                </a:extLst>
              </p:cNvPr>
              <p:cNvSpPr txBox="1"/>
              <p:nvPr/>
            </p:nvSpPr>
            <p:spPr>
              <a:xfrm>
                <a:off x="1309304" y="2536770"/>
                <a:ext cx="9396156" cy="128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B48856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Relacionamentos dentários</a:t>
                </a:r>
              </a:p>
            </p:txBody>
          </p:sp>
        </p:grpSp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CA13D1FF-E560-4D8C-9120-B5CFC2FF8734}"/>
                </a:ext>
              </a:extLst>
            </p:cNvPr>
            <p:cNvSpPr txBox="1"/>
            <p:nvPr/>
          </p:nvSpPr>
          <p:spPr>
            <a:xfrm>
              <a:off x="713121" y="5076205"/>
              <a:ext cx="11950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Parte 4</a:t>
              </a:r>
            </a:p>
          </p:txBody>
        </p:sp>
      </p:grp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1E5F82B0-15F5-4B93-BA72-C0FB09CFC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EF119FDB-8106-4252-B589-F629C8AE4A1F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C1FD3A85-1C29-4EDE-ABB0-B894F66A8BDF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4" name="Triângulo isósceles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F62FBC23-716D-4978-A593-FECF4316A81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5" name="grupo de 9">
            <a:extLst>
              <a:ext uri="{FF2B5EF4-FFF2-40B4-BE49-F238E27FC236}">
                <a16:creationId xmlns:a16="http://schemas.microsoft.com/office/drawing/2014/main" id="{F025ED44-B0BF-4428-A691-5277ED3283DF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8958386C-D630-41E5-83ED-4C0B9384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89BF9109-E7F1-4962-AD68-E0DE4964B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CCC818EA-5FBB-49DB-ADCE-9D1B6A62E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DA74B749-C1E5-4DDD-8500-5A1D59D3C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E616DE-C27E-42C7-9D84-985F7E3E0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63703F5D-990B-41B4-91B6-6925386F1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3" action="ppaction://hlinksldjump"/>
              <a:extLst>
                <a:ext uri="{FF2B5EF4-FFF2-40B4-BE49-F238E27FC236}">
                  <a16:creationId xmlns:a16="http://schemas.microsoft.com/office/drawing/2014/main" id="{C06114DB-77E6-4790-A565-8E5F37D16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D2FD55F-524C-4AA9-99D8-8AB064891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A3C7AB-11D5-4B18-86A0-B7CDBE39C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0287524"/>
      </p:ext>
    </p:extLst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5886450" y="1019175"/>
            <a:ext cx="207264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200" b="1" dirty="0">
                <a:solidFill>
                  <a:srgbClr val="FFFFFF"/>
                </a:solidFill>
                <a:latin typeface="Arial Narrow" panose="020B0606020202030204" pitchFamily="34" charset="0"/>
              </a:rPr>
              <a:t>Vista vestibular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410200" y="6705600"/>
            <a:ext cx="286512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200" b="1" dirty="0">
                <a:solidFill>
                  <a:srgbClr val="FFFFFF"/>
                </a:solidFill>
                <a:latin typeface="Arial Narrow" panose="020B0606020202030204" pitchFamily="34" charset="0"/>
              </a:rPr>
              <a:t>Vista Palatina/lingual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70706DE-B04E-416A-B654-7EBB151AAA5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dentária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4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4BAF5D22-8113-4DDD-B6EC-A21EBC93E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triangulos">
            <a:extLst>
              <a:ext uri="{FF2B5EF4-FFF2-40B4-BE49-F238E27FC236}">
                <a16:creationId xmlns:a16="http://schemas.microsoft.com/office/drawing/2014/main" id="{F219D131-79D4-4AB2-98C6-AD7ABF21933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4" name="Triângulo isósceles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4C101AFE-67FD-47EA-A463-786304E645FF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5" action="ppaction://hlinksldjump"/>
              <a:extLst>
                <a:ext uri="{FF2B5EF4-FFF2-40B4-BE49-F238E27FC236}">
                  <a16:creationId xmlns:a16="http://schemas.microsoft.com/office/drawing/2014/main" id="{157C0BD4-B062-445E-9EAD-F1F8B48849B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6" name="grupo de 9">
            <a:extLst>
              <a:ext uri="{FF2B5EF4-FFF2-40B4-BE49-F238E27FC236}">
                <a16:creationId xmlns:a16="http://schemas.microsoft.com/office/drawing/2014/main" id="{DB9626ED-267D-4BFB-9D62-ED14AEBCFB8C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7" name="Imagem 3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4E23D8F-A9F0-48D3-97AD-C11032B9C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8CF2ECC8-F436-4B69-839D-8851F0054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4" action="ppaction://hlinksldjump"/>
              <a:extLst>
                <a:ext uri="{FF2B5EF4-FFF2-40B4-BE49-F238E27FC236}">
                  <a16:creationId xmlns:a16="http://schemas.microsoft.com/office/drawing/2014/main" id="{3956E15A-D311-4527-BC55-FBF5EFCB5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10" action="ppaction://hlinksldjump"/>
              <a:extLst>
                <a:ext uri="{FF2B5EF4-FFF2-40B4-BE49-F238E27FC236}">
                  <a16:creationId xmlns:a16="http://schemas.microsoft.com/office/drawing/2014/main" id="{826FF7AF-67A6-449F-8C4B-8DBDB586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3BF99E0E-D147-4253-9F85-B5D29D199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DEEC8779-7561-421B-9363-DDDC1D6ED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7" name="Imagem 56">
              <a:hlinkClick r:id="rId12" action="ppaction://hlinksldjump"/>
              <a:extLst>
                <a:ext uri="{FF2B5EF4-FFF2-40B4-BE49-F238E27FC236}">
                  <a16:creationId xmlns:a16="http://schemas.microsoft.com/office/drawing/2014/main" id="{962D1E0A-8374-4D26-AD0F-D8488189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8" name="Imagem 57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950C6512-28B6-43AC-B662-67565264A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9" name="Imagem 5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2DB7BF1B-B61A-45FD-B2CD-78197D67A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60" y="1485900"/>
            <a:ext cx="3573980" cy="22383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84" y="1495425"/>
            <a:ext cx="4046706" cy="222885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077" y="1495425"/>
            <a:ext cx="3605820" cy="225742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67" y="4076700"/>
            <a:ext cx="3575391" cy="2238375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48" y="4124325"/>
            <a:ext cx="4062079" cy="222885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06" y="4152900"/>
            <a:ext cx="332256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81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2640D9D5-D43D-493A-88DE-47369B536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73457970-4AEB-4929-A6BB-4FD73B8BECF6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orientado pela face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para alinhadores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4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8" name="triangulos">
            <a:extLst>
              <a:ext uri="{FF2B5EF4-FFF2-40B4-BE49-F238E27FC236}">
                <a16:creationId xmlns:a16="http://schemas.microsoft.com/office/drawing/2014/main" id="{410FD392-307B-48E1-B4F0-C2C5DB09B84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9" name="Triângulo isósceles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E457F22B-0711-4758-AE6C-8FDEC5B5E81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0" name="Triângulo isósceles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B4F85017-520E-4E56-9D0A-360CD73129F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1" name="grupo de 9">
            <a:extLst>
              <a:ext uri="{FF2B5EF4-FFF2-40B4-BE49-F238E27FC236}">
                <a16:creationId xmlns:a16="http://schemas.microsoft.com/office/drawing/2014/main" id="{3BA93005-B8BD-4CE5-A42D-41990F499D8A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2" name="Imagem 3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E52C4A-0527-4D68-A411-8CDE46BEC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A869E32C-9177-495C-BAD2-44E86047D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3F823FEF-C230-4EE5-A856-D6C5E361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4" action="ppaction://hlinksldjump"/>
              <a:extLst>
                <a:ext uri="{FF2B5EF4-FFF2-40B4-BE49-F238E27FC236}">
                  <a16:creationId xmlns:a16="http://schemas.microsoft.com/office/drawing/2014/main" id="{8EEEFB5C-34C2-4109-95A0-BB5100519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E6867BF-16A0-48FA-A883-77915DF2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5" action="ppaction://hlinksldjump"/>
              <a:extLst>
                <a:ext uri="{FF2B5EF4-FFF2-40B4-BE49-F238E27FC236}">
                  <a16:creationId xmlns:a16="http://schemas.microsoft.com/office/drawing/2014/main" id="{1620F5A3-E9A0-4BD6-B691-BA3D1BB56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FB8A4270-95C4-4D5B-9D36-743FBE420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9C84009E-6FA6-454C-B63B-C2A41F753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121C31AA-7ED6-4259-93A7-0E6F8E856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3E7EAF36-039C-42FA-8913-4C48A85F1C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1820" y="962360"/>
            <a:ext cx="4689928" cy="28125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0C8F4BF-59D2-4621-85F8-242776E240C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224" b="4444"/>
          <a:stretch/>
        </p:blipFill>
        <p:spPr>
          <a:xfrm>
            <a:off x="7432971" y="962360"/>
            <a:ext cx="4689929" cy="28125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68F3D2-B0A8-4524-A698-B633397C723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1030" b="13358"/>
          <a:stretch/>
        </p:blipFill>
        <p:spPr>
          <a:xfrm>
            <a:off x="2181529" y="3929184"/>
            <a:ext cx="4690219" cy="27414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7A94E03-747F-47D2-820D-334FD0DBEC7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6" t="11400" r="8915" b="9284"/>
          <a:stretch/>
        </p:blipFill>
        <p:spPr>
          <a:xfrm>
            <a:off x="7432681" y="3929184"/>
            <a:ext cx="4690219" cy="27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820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A9C19F0E-7A5D-4ABF-B9E0-F39306C2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triangulos">
            <a:extLst>
              <a:ext uri="{FF2B5EF4-FFF2-40B4-BE49-F238E27FC236}">
                <a16:creationId xmlns:a16="http://schemas.microsoft.com/office/drawing/2014/main" id="{E21F3207-4AF2-4B7B-BF8F-C161A123AC4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5" name="Triângulo isósceles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AC585DD6-E98E-4B92-85FE-6936D0467DF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989FE7CA-38EB-427C-8C81-54AEF304FD00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7" name="grupo de 9">
            <a:extLst>
              <a:ext uri="{FF2B5EF4-FFF2-40B4-BE49-F238E27FC236}">
                <a16:creationId xmlns:a16="http://schemas.microsoft.com/office/drawing/2014/main" id="{D9124FB7-467B-4E41-94DE-089F34D8B473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8" name="Imagem 27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F1C9C17-4FC5-4AEC-903B-F907A999A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77DC813D-63A6-4AE5-ADDC-6B70EF038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2B589E61-EA9E-4A35-9271-2A6FCFCB1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8F201AEB-3470-465D-A643-5B1DCA5D5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E0AF63E7-F679-4887-9B6A-375BDE93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2" action="ppaction://hlinksldjump"/>
              <a:extLst>
                <a:ext uri="{FF2B5EF4-FFF2-40B4-BE49-F238E27FC236}">
                  <a16:creationId xmlns:a16="http://schemas.microsoft.com/office/drawing/2014/main" id="{C0F861A7-056D-4BE1-AF85-DFFF5CD0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7FFA04F8-ADFA-4204-BB58-1D6FDCFE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A800E0CB-8853-4445-9916-32CB7107F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8380563F-A7E9-4A3F-AF42-40FB3F560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BFCD90F-5FCE-43EE-B0AD-86EA536E3DB7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orientado pela face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para alinhadores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4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B56630-1BD5-44B7-B080-D035369C487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931" r="12331"/>
          <a:stretch/>
        </p:blipFill>
        <p:spPr>
          <a:xfrm>
            <a:off x="809328" y="1187772"/>
            <a:ext cx="5777883" cy="516002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54D83FB-B89D-4908-9B49-4D65E56CBB5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733" t="559" r="10418" b="-560"/>
          <a:stretch/>
        </p:blipFill>
        <p:spPr>
          <a:xfrm>
            <a:off x="7212720" y="1187772"/>
            <a:ext cx="5777883" cy="51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709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59604" y="4256674"/>
            <a:ext cx="112776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2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Largura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845704" y="4285249"/>
            <a:ext cx="178816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2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Comprimento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E7522E2-B87A-48F6-8E4F-3B54EBBCBDB1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dentária –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largura real anatômica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4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1C9B8706-2BFA-47A6-8883-228CDDADD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0" name="triangulos">
            <a:extLst>
              <a:ext uri="{FF2B5EF4-FFF2-40B4-BE49-F238E27FC236}">
                <a16:creationId xmlns:a16="http://schemas.microsoft.com/office/drawing/2014/main" id="{FA86799D-407B-4325-B4A5-6C80D6CE7881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1" name="Triângulo isósceles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38E9C381-6504-44FF-AE00-70D9AF422F5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2" name="Triângulo isósceles 31">
              <a:hlinkClick r:id="rId5" action="ppaction://hlinksldjump"/>
              <a:extLst>
                <a:ext uri="{FF2B5EF4-FFF2-40B4-BE49-F238E27FC236}">
                  <a16:creationId xmlns:a16="http://schemas.microsoft.com/office/drawing/2014/main" id="{1A02DD5D-9B0B-4F6D-B6CD-404B934CD6F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3" name="grupo de 9">
            <a:extLst>
              <a:ext uri="{FF2B5EF4-FFF2-40B4-BE49-F238E27FC236}">
                <a16:creationId xmlns:a16="http://schemas.microsoft.com/office/drawing/2014/main" id="{D848F8DB-E656-4D69-A2AB-FD8F2607174B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7" name="Imagem 4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49468D05-BA0C-4725-8E80-EC7D9A4F0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1F219B0-8FC8-4799-A172-4AAB77A26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C233B186-85F6-4E40-AFCB-F9E6C4AA6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3EAC7ADC-3673-42C1-9601-A3A45F83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B627C16B-629A-4195-ACDD-4B4609D7C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0F9C39B4-D841-459F-A277-D9C7B6544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13" action="ppaction://hlinksldjump"/>
              <a:extLst>
                <a:ext uri="{FF2B5EF4-FFF2-40B4-BE49-F238E27FC236}">
                  <a16:creationId xmlns:a16="http://schemas.microsoft.com/office/drawing/2014/main" id="{244C2330-7C13-4218-8C4F-93F19DBBA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D8BD8BE-8C61-4EEE-9122-80331D98F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7EC36196-AEC5-406D-9D10-8C4A315C4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416666"/>
            <a:ext cx="5972175" cy="203394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28675" y="4876800"/>
            <a:ext cx="3271520" cy="224676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 Narrow"/>
              </a:rPr>
              <a:t>Largura real 13    =    7.59 mm
Largura real 12    =    7.04 mm
Largura real 11    =    8.57 mm
Largura real 21    =    8.78 mm
Largura real 22    =    6.25 mm
Largura real 23    =    7.56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210050" y="4876800"/>
            <a:ext cx="3342640" cy="224676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 Narrow"/>
              </a:rPr>
              <a:t>Altura dente 13    =    7.91 mm
Altura dente 12    =    7.4 mm
Altura dente 11    =    8.63 mm
Altura dente 21    =    9.07 mm
Altura dente 22    =    7.04 mm
Altura dente 23    =    7.69 mm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5" y="1590848"/>
            <a:ext cx="4943475" cy="434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26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F27A78C-41FE-475D-BE7B-9B6752ADF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21" y="2215577"/>
            <a:ext cx="9159758" cy="32729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9CC18CA-548F-46C8-90DB-17C82959A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3" y="2899709"/>
            <a:ext cx="6886295" cy="1904720"/>
          </a:xfrm>
          <a:prstGeom prst="rect">
            <a:avLst/>
          </a:prstGeom>
        </p:spPr>
      </p:pic>
      <p:pic>
        <p:nvPicPr>
          <p:cNvPr id="9" name="Imagem 8">
            <a:hlinkClick r:id="rId5"/>
            <a:extLst>
              <a:ext uri="{FF2B5EF4-FFF2-40B4-BE49-F238E27FC236}">
                <a16:creationId xmlns:a16="http://schemas.microsoft.com/office/drawing/2014/main" id="{F872C19C-D5DE-41CD-9538-E91EA9C79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42" y="1548956"/>
            <a:ext cx="3304116" cy="1333240"/>
          </a:xfrm>
          <a:prstGeom prst="rect">
            <a:avLst/>
          </a:prstGeom>
        </p:spPr>
      </p:pic>
      <p:pic>
        <p:nvPicPr>
          <p:cNvPr id="10" name="Imagem 9">
            <a:hlinkClick r:id="rId5"/>
            <a:extLst>
              <a:ext uri="{FF2B5EF4-FFF2-40B4-BE49-F238E27FC236}">
                <a16:creationId xmlns:a16="http://schemas.microsoft.com/office/drawing/2014/main" id="{99972F7A-6E20-4446-BB99-4E1B000B8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42" y="5267483"/>
            <a:ext cx="3304116" cy="4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8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612D4E48-583A-427B-AFA5-D0987182EEDC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Checagem MIH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94B1405A-435B-4D36-BF16-8A9F4DAB1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triangulos">
            <a:extLst>
              <a:ext uri="{FF2B5EF4-FFF2-40B4-BE49-F238E27FC236}">
                <a16:creationId xmlns:a16="http://schemas.microsoft.com/office/drawing/2014/main" id="{25677DC4-91BE-40AC-8CDF-ED83033B3CE0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7" name="Triângulo isósceles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61221265-C867-415A-A5CC-570B75AB0C9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8" name="Triângulo isósceles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C61112F3-2C09-494A-ACAA-057E52C44C0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B3872F58-F47E-4F88-98D0-E1E1716CC47A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30" name="Imagem 2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5DC2251-53E7-4DFD-B2B2-DCA24488C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ACD3D83-0899-4D57-91BB-CF7395EEA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1F77F9C6-E7CA-46F2-A3E8-72D6D2A59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A06AC0-B7CA-466E-8C70-4C4C556F5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157A86D9-670C-427F-B4AE-DA8D27239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8BCF727F-7628-449B-B0C8-202A04F43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E24D119B-E995-425F-B2FD-AEC6BC206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8ADD633-F36D-427B-AE92-D737E124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99EC0A3E-6B7E-464A-8AEE-C2FDFEB7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388860"/>
            <a:ext cx="3438525" cy="2909206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230862"/>
            <a:ext cx="3228975" cy="2234102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1568509"/>
            <a:ext cx="3200400" cy="3520957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1568509"/>
            <a:ext cx="3200400" cy="3520957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1189821"/>
            <a:ext cx="3286125" cy="2278084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75" y="3505833"/>
            <a:ext cx="3409950" cy="278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3402BAB-A932-4553-8B12-C5D093A8C346}"/>
              </a:ext>
            </a:extLst>
          </p:cNvPr>
          <p:cNvSpPr/>
          <p:nvPr/>
        </p:nvSpPr>
        <p:spPr>
          <a:xfrm>
            <a:off x="5280640" y="6860050"/>
            <a:ext cx="3030619" cy="715686"/>
          </a:xfrm>
          <a:prstGeom prst="rect">
            <a:avLst/>
          </a:prstGeom>
          <a:solidFill>
            <a:srgbClr val="0808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22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facial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frontal</a:t>
              </a:r>
            </a:p>
          </p:txBody>
        </p:sp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triangulos">
            <a:extLst>
              <a:ext uri="{FF2B5EF4-FFF2-40B4-BE49-F238E27FC236}">
                <a16:creationId xmlns:a16="http://schemas.microsoft.com/office/drawing/2014/main" id="{D772B37E-9991-4D6C-82E9-549AB3250C6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40" name="Triângulo isósceles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1C8426A9-0C1F-42DD-872A-9327869DCCB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7" action="ppaction://hlinksldjump"/>
              <a:extLst>
                <a:ext uri="{FF2B5EF4-FFF2-40B4-BE49-F238E27FC236}">
                  <a16:creationId xmlns:a16="http://schemas.microsoft.com/office/drawing/2014/main" id="{ABF0FF17-E9B9-46E2-8C1E-86E9F86039B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7313E02-C089-4C92-B1EC-19163B1EE46B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44" name="Imagem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FF4A638F-0802-4C41-B86D-B1F991831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110F1CD1-485A-4675-83F8-29DD7A478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7419B4D2-4762-4459-9B22-C5B28A0BE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10" action="ppaction://hlinksldjump"/>
              <a:extLst>
                <a:ext uri="{FF2B5EF4-FFF2-40B4-BE49-F238E27FC236}">
                  <a16:creationId xmlns:a16="http://schemas.microsoft.com/office/drawing/2014/main" id="{D01B134C-A135-44E9-8201-F1A56DFD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>
              <a:hlinkClick r:id="rId11" action="ppaction://hlinksldjump"/>
              <a:extLst>
                <a:ext uri="{FF2B5EF4-FFF2-40B4-BE49-F238E27FC236}">
                  <a16:creationId xmlns:a16="http://schemas.microsoft.com/office/drawing/2014/main" id="{384FD3E5-B675-4998-966A-8FDD5DBE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09899237-B850-461A-BA89-6897895D4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>
              <a:hlinkClick r:id="rId13" action="ppaction://hlinksldjump"/>
              <a:extLst>
                <a:ext uri="{FF2B5EF4-FFF2-40B4-BE49-F238E27FC236}">
                  <a16:creationId xmlns:a16="http://schemas.microsoft.com/office/drawing/2014/main" id="{26F67CE9-B6BA-4194-BD1B-100930EFF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84EC76DF-42A9-4E04-BE26-66D0C60D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8BB71A78-10CD-4224-BDD1-DB796627D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9720F0FE-1194-458A-B03F-4667D1C55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74" name="Imagem 73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A3B5D3B-3501-4C8E-B662-439D746FB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33" name="Imagem 32">
            <a:hlinkClick r:id="rId15" action="ppaction://hlinksldjump"/>
            <a:extLst>
              <a:ext uri="{FF2B5EF4-FFF2-40B4-BE49-F238E27FC236}">
                <a16:creationId xmlns:a16="http://schemas.microsoft.com/office/drawing/2014/main" id="{3D899257-6717-44D5-88B1-F3D89A4E69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4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D115EC1B-B45D-46C6-87F7-98B3CD20C75C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7C9DE5DD-201F-4550-86CB-61F085C5D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triangulos">
            <a:extLst>
              <a:ext uri="{FF2B5EF4-FFF2-40B4-BE49-F238E27FC236}">
                <a16:creationId xmlns:a16="http://schemas.microsoft.com/office/drawing/2014/main" id="{429C4E88-B379-4578-BAAB-FCD60758E6B7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5" name="Triângulo isósceles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03B1107D-84C6-41F6-8ABD-0DC6A0D33EC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6B267B9A-A408-4FC0-8DD5-96E7BE560B8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301916A9-4136-437A-8A40-855E7275F030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E1E8CDF4-8524-4C3D-AF5A-C8F57ECFF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57A27E98-37AF-4BCB-9F2C-91E16119A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D452F495-646A-4C14-8004-9BE9088B9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0024E2B6-3065-454A-AFF0-767466FEC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4894968-7193-4F3B-BD9B-5433D50CA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C4C65D-20DB-4D0C-ABFE-242DD50A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2" action="ppaction://hlinksldjump"/>
              <a:extLst>
                <a:ext uri="{FF2B5EF4-FFF2-40B4-BE49-F238E27FC236}">
                  <a16:creationId xmlns:a16="http://schemas.microsoft.com/office/drawing/2014/main" id="{20F1CE34-A549-445D-ACB7-65A4EFBAC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6FC46879-4121-4326-9013-11C5502F8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0258B926-6092-4146-AE60-C54EC301A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FC5F4FEC-34E5-482E-9416-B71723D50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10B7BDB-7420-491B-9150-F6EDF0BB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20" name="Picture 4" descr="C:\0GERAR\SYM 3D\FACE NATALIA MELO TRAVASSOS\foto frontal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4378" r="17548" b="6342"/>
          <a:stretch/>
        </p:blipFill>
        <p:spPr bwMode="auto">
          <a:xfrm>
            <a:off x="4992433" y="1058349"/>
            <a:ext cx="3731138" cy="560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503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209800" y="6267450"/>
            <a:ext cx="347472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Horizontal verdadeira – comissura labial e tecido mole do 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220075" y="6267450"/>
            <a:ext cx="371856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Horizontal verdadeira – borda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incisal</a:t>
            </a:r>
            <a:endParaRPr lang="pt-B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35B735-94C1-46B5-8E78-1E5473F3F758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C88F41E3-3FA5-42E1-884C-513338EE3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triangulos">
            <a:extLst>
              <a:ext uri="{FF2B5EF4-FFF2-40B4-BE49-F238E27FC236}">
                <a16:creationId xmlns:a16="http://schemas.microsoft.com/office/drawing/2014/main" id="{8FB753F4-8495-4EE0-BB00-F67BDC8F5F8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6" name="Triângulo isósceles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3554B3E3-56DB-4228-A49B-7BFBE8D6933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7" name="Triângulo isósceles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D8E8748B-F278-4A4F-9946-37BC1BAAF1A4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7A29603-339E-4BF4-AD01-2CED173E618D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A5E2AF7E-DDC5-4645-AB3C-2999079A3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0084E892-3F51-4F17-90D9-6A4287128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A5BE9404-0028-4BF2-B04F-4640E09E5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5" action="ppaction://hlinksldjump"/>
              <a:extLst>
                <a:ext uri="{FF2B5EF4-FFF2-40B4-BE49-F238E27FC236}">
                  <a16:creationId xmlns:a16="http://schemas.microsoft.com/office/drawing/2014/main" id="{B787F34F-4F70-4A47-81FA-B3AFAEFDF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AC86B37-2541-4445-B007-12CF87D10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545A6DA0-0EDB-464A-90FE-38EDD8D4A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8EF651BC-A772-48D5-A90A-0E19BE039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B1C0225B-885C-473C-8A86-0BD68A4FD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1CD2864F-DF39-44DC-8132-F50CF5F91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270E43BE-34BE-4C38-AF4B-8C39C0376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1FF48F76-2681-4BC9-94CF-6E389166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48" y="923925"/>
            <a:ext cx="4322928" cy="51720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20" y="904875"/>
            <a:ext cx="434648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77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33800" y="885825"/>
            <a:ext cx="625856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47750" y="6400800"/>
            <a:ext cx="53644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Horizontal verdadeira – caninos e molares superiores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905750" y="6400800"/>
            <a:ext cx="44094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T da Estética x caninos e molares inferiores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A02A63F-CB8F-4A02-93E9-E7D41AFE55DA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86F80EAE-B2D4-4E81-B3D0-74044B569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triangulos">
            <a:extLst>
              <a:ext uri="{FF2B5EF4-FFF2-40B4-BE49-F238E27FC236}">
                <a16:creationId xmlns:a16="http://schemas.microsoft.com/office/drawing/2014/main" id="{DF23980C-F178-4AB6-A14B-BA4132CB7A68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7" name="Triângulo isósceles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E975D6CE-910E-4EB0-B160-2E732CFBA36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8" name="Triângulo isósceles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DD5765E6-7A56-4906-9755-2B0895F4D2E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1336E9DC-1EA1-40CD-AB97-FCFAF88BED35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30" name="Imagem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67A1AF12-1D18-42E8-9DCA-DC656F08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E7885315-7B36-4ED5-8784-639D8B3E3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50065EE1-44AE-4094-9ED7-F8B720B3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133B5B3A-3E1B-43EC-B8F2-48A5904C1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2D6B5461-1798-434C-B125-301EEAA1D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A852699A-3272-4E82-9C40-B4AE3F4C6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12" action="ppaction://hlinksldjump"/>
              <a:extLst>
                <a:ext uri="{FF2B5EF4-FFF2-40B4-BE49-F238E27FC236}">
                  <a16:creationId xmlns:a16="http://schemas.microsoft.com/office/drawing/2014/main" id="{6B0E9C35-5341-4ED9-BC1A-2178ADC54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69ACD38D-DB12-4184-8238-63B70ED1C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8D586ED4-C77B-4026-BF12-10BCF340A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A6BF9FA-7C4B-4DA0-86DE-D51CBEC03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C76F1D8-18D1-44B0-9DE8-A05D1C36E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34" y="1371600"/>
            <a:ext cx="3801056" cy="47625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85" y="1371600"/>
            <a:ext cx="382583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28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86175" y="904875"/>
            <a:ext cx="643128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966488" y="4362450"/>
            <a:ext cx="34442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Simetrias Laterais Lado Esquerdo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966488" y="1811366"/>
            <a:ext cx="31496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Simetrias Laterais Lado Direito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73490" y="6363057"/>
            <a:ext cx="42570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T da Estética x corpo e ângulo mandibular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EEAC0B-E719-4A54-ADA9-EE4AEB75E6C5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8" name="Imagem 27">
            <a:hlinkClick r:id="rId2" action="ppaction://hlinksldjump"/>
            <a:extLst>
              <a:ext uri="{FF2B5EF4-FFF2-40B4-BE49-F238E27FC236}">
                <a16:creationId xmlns:a16="http://schemas.microsoft.com/office/drawing/2014/main" id="{A512FD49-F764-41DE-8C13-4C0E91AB5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9" name="triangulos">
            <a:extLst>
              <a:ext uri="{FF2B5EF4-FFF2-40B4-BE49-F238E27FC236}">
                <a16:creationId xmlns:a16="http://schemas.microsoft.com/office/drawing/2014/main" id="{E1D73C23-D02E-4F3E-A23D-9FDE3500D19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0" name="Triângulo isósceles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0DB1990E-1378-48C0-834A-50AC30D51F7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1" name="Triângulo isósceles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007E752C-80EE-4A89-B60E-F697EFE56E0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E0F0678-835E-4B8E-9BF7-7031C628A4CD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33" name="Imagem 32">
              <a:hlinkClick r:id="rId6" action="ppaction://hlinksldjump"/>
              <a:extLst>
                <a:ext uri="{FF2B5EF4-FFF2-40B4-BE49-F238E27FC236}">
                  <a16:creationId xmlns:a16="http://schemas.microsoft.com/office/drawing/2014/main" id="{B712B257-4997-4494-9F34-EA83E732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FAA44D0D-7D87-41A3-90C2-E627D6817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9" action="ppaction://hlinksldjump"/>
              <a:extLst>
                <a:ext uri="{FF2B5EF4-FFF2-40B4-BE49-F238E27FC236}">
                  <a16:creationId xmlns:a16="http://schemas.microsoft.com/office/drawing/2014/main" id="{28272A66-FCFD-4488-B260-F77AB0490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BEBA0607-A646-491F-B28A-22D4BF613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D270E0B6-8CD2-4B7E-AF2A-8FACABA5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5" action="ppaction://hlinksldjump"/>
              <a:extLst>
                <a:ext uri="{FF2B5EF4-FFF2-40B4-BE49-F238E27FC236}">
                  <a16:creationId xmlns:a16="http://schemas.microsoft.com/office/drawing/2014/main" id="{AFF552F0-6E38-423A-9090-9212B4F32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12" action="ppaction://hlinksldjump"/>
              <a:extLst>
                <a:ext uri="{FF2B5EF4-FFF2-40B4-BE49-F238E27FC236}">
                  <a16:creationId xmlns:a16="http://schemas.microsoft.com/office/drawing/2014/main" id="{9512037E-5E26-42AF-A58D-A0D890C1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77B7AF4E-49E3-4818-9ACB-949371EC5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F7A8191-B8E4-44FC-B6D5-8F81B16D4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E64A5AE-A5BF-4ECC-BFC0-3A44E03CD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BDED691-A86D-4318-B52E-61F6C512B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7" y="1659941"/>
            <a:ext cx="4086225" cy="4509668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97" y="1600200"/>
            <a:ext cx="3336030" cy="46291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191625" y="4838700"/>
            <a:ext cx="475488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Distância Endo Cantal Esquerda    =    15.64 mm
Distância Exo Cantal Esquerda    =    46.73 mm
Distância Zigomática Esquerda    =    67.52 mm
Distância Alar Esquerda    =    14.51 mm
Distância Labial Esquerda     =    25.12 mm
Distância Gonio' Esquerda    =    52.77 mm
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191625" y="2247900"/>
            <a:ext cx="4572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Distância Endo Cantal Direita    =    17.34 mm
Distância Exo Cantal Direita    =    46.15 mm
Distância Zigomática Direita    =    66.26 mm
Distância Alar Direita    =    13.29 mm
Distância Labial Direita    =    26.13 mm
Distância Gonio' Direita    =    55.94 mm
</a:t>
            </a:r>
          </a:p>
        </p:txBody>
      </p:sp>
    </p:spTree>
    <p:extLst>
      <p:ext uri="{BB962C8B-B14F-4D97-AF65-F5344CB8AC3E}">
        <p14:creationId xmlns:p14="http://schemas.microsoft.com/office/powerpoint/2010/main" val="2278043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184085" y="1403797"/>
            <a:ext cx="32207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Medidas Faciais Horizontais 1/5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184085" y="3861247"/>
            <a:ext cx="35356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Proporções Faciais Horizontais 1/5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B4B4A78-D3C8-447B-A341-CC69D40F8199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9" name="Imagem 28">
            <a:hlinkClick r:id="rId2" action="ppaction://hlinksldjump"/>
            <a:extLst>
              <a:ext uri="{FF2B5EF4-FFF2-40B4-BE49-F238E27FC236}">
                <a16:creationId xmlns:a16="http://schemas.microsoft.com/office/drawing/2014/main" id="{07635E9C-19C8-47DA-9CD8-A8517802B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2033464" y="5714985"/>
            <a:ext cx="21234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Proporção Distância </a:t>
            </a:r>
          </a:p>
        </p:txBody>
      </p:sp>
      <p:grpSp>
        <p:nvGrpSpPr>
          <p:cNvPr id="30" name="triangulos">
            <a:extLst>
              <a:ext uri="{FF2B5EF4-FFF2-40B4-BE49-F238E27FC236}">
                <a16:creationId xmlns:a16="http://schemas.microsoft.com/office/drawing/2014/main" id="{36CDD632-B050-4BC0-86D9-D1311FD112E7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2" name="Triângulo isósceles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E8EBCEFF-2C32-4869-8601-C60B574504E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3" name="Triângulo isósceles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F62467D3-F5AB-4D4E-8440-FD08E568FA7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A1A7748C-6E08-4F57-A25D-F134F693FBB8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38" name="Imagem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50BE69F9-75AB-446F-BA08-444844655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FF387F5D-D938-4745-B5EF-23E955A0C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9" action="ppaction://hlinksldjump"/>
              <a:extLst>
                <a:ext uri="{FF2B5EF4-FFF2-40B4-BE49-F238E27FC236}">
                  <a16:creationId xmlns:a16="http://schemas.microsoft.com/office/drawing/2014/main" id="{18866C0B-11A2-4121-9B42-CBC4D052C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EAB56091-D1D4-4B42-83AF-987D63D20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4" action="ppaction://hlinksldjump"/>
              <a:extLst>
                <a:ext uri="{FF2B5EF4-FFF2-40B4-BE49-F238E27FC236}">
                  <a16:creationId xmlns:a16="http://schemas.microsoft.com/office/drawing/2014/main" id="{4F1B3346-AECF-4464-B5FB-3342013E3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A62EA258-E691-4699-94F5-1F8EBA3FE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5" action="ppaction://hlinksldjump"/>
              <a:extLst>
                <a:ext uri="{FF2B5EF4-FFF2-40B4-BE49-F238E27FC236}">
                  <a16:creationId xmlns:a16="http://schemas.microsoft.com/office/drawing/2014/main" id="{EB67F63D-7738-4DD2-82D9-84C74A44D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1D8C0B0D-BBD0-4576-B7DB-8E72C7A6B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27BC5FE-8681-4F6F-B4EE-2C3F4C2E7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83896FBA-C46D-4879-8D09-F11C66D26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DD58EE9-AE48-4EF5-803F-CC6059DE9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31" y="866775"/>
            <a:ext cx="3363487" cy="46672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287000" y="1876425"/>
            <a:ext cx="342392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>
                <a:solidFill>
                  <a:srgbClr val="FFFFFF"/>
                </a:solidFill>
                <a:latin typeface="Arial Narrow"/>
              </a:rPr>
              <a:t>Distância Lado Direito    =    24.2 mm
Distância Olho Direito    =    28.8 mm
Distância Centro    =    32.98 mm
Distância Olho Esquerdo    =    31.09 mm
Distância Lado Esquerdo    =    22.43 mm
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296525" y="4343400"/>
            <a:ext cx="337312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>
                <a:solidFill>
                  <a:srgbClr val="FFFFFF"/>
                </a:solidFill>
                <a:latin typeface="Arial Narrow"/>
              </a:rPr>
              <a:t>Proporção Lado Direito    =    17.34 %
Proporção Olho Direito    =    20.64 %
Proporção Centro    =    23.64 %
Proporção Olho Esquerdo    =    22.28 %
Proporção Lado Esquerdo    =    16.08 %
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19225" y="6267450"/>
            <a:ext cx="3972560" cy="7848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/>
              </a:rPr>
              <a:t>Intercantal</a:t>
            </a:r>
            <a:r>
              <a:rPr lang="pt-BR" sz="1500" b="1" dirty="0">
                <a:solidFill>
                  <a:srgbClr val="FFFFFF"/>
                </a:solidFill>
                <a:latin typeface="Arial Narrow"/>
              </a:rPr>
              <a:t>/ Base Nariz    =    118.63 %
Iris Dir - Iris </a:t>
            </a:r>
            <a:r>
              <a:rPr lang="pt-BR" sz="1500" b="1" dirty="0" err="1">
                <a:solidFill>
                  <a:srgbClr val="FFFFFF"/>
                </a:solidFill>
                <a:latin typeface="Arial Narrow"/>
              </a:rPr>
              <a:t>Esq</a:t>
            </a:r>
            <a:r>
              <a:rPr lang="pt-BR" sz="1500" b="1" dirty="0">
                <a:solidFill>
                  <a:srgbClr val="FFFFFF"/>
                </a:solidFill>
                <a:latin typeface="Arial Narrow"/>
              </a:rPr>
              <a:t>/Largura da boca    =    103.74 %
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D35D836-79DA-4C30-8E3E-5077976FAC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2398" y="850898"/>
            <a:ext cx="3937156" cy="479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10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01166" y="509561"/>
            <a:ext cx="646176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81991" y="5824511"/>
            <a:ext cx="22352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Distâncias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Hemifaces</a:t>
            </a:r>
            <a:endParaRPr lang="pt-B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758941" y="5824511"/>
            <a:ext cx="22352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Go Mandibular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E26070D-2807-4CC4-8AFA-501FCED2958B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AD91FF08-2EB1-453C-B8A1-53DE3A750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triangulos">
            <a:extLst>
              <a:ext uri="{FF2B5EF4-FFF2-40B4-BE49-F238E27FC236}">
                <a16:creationId xmlns:a16="http://schemas.microsoft.com/office/drawing/2014/main" id="{45D1DA87-3090-451F-83F9-6A0BD6A9D6C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9" name="Triângulo isósceles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8E154F11-8B4D-4571-BAC7-757A2454660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0" name="Triângulo isósceles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9F7153A4-1676-47BD-9675-747A0EEE301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19AD9180-3A8F-4F59-913C-C56CFD86CF7D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34" name="Imagem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E6A20367-A9BF-40F3-BEEE-139F272FF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8" action="ppaction://hlinksldjump"/>
              <a:extLst>
                <a:ext uri="{FF2B5EF4-FFF2-40B4-BE49-F238E27FC236}">
                  <a16:creationId xmlns:a16="http://schemas.microsoft.com/office/drawing/2014/main" id="{8B483BA8-79B1-46B6-AA88-EEEC2020E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5F1C255A-D9AC-40CC-AC6C-BE29D9A04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BCE584B-FD57-473C-B04A-96CC52DE4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9D7F9C6-3582-4B60-B850-A4FEF7E47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4" action="ppaction://hlinksldjump"/>
              <a:extLst>
                <a:ext uri="{FF2B5EF4-FFF2-40B4-BE49-F238E27FC236}">
                  <a16:creationId xmlns:a16="http://schemas.microsoft.com/office/drawing/2014/main" id="{F1737D4C-5C67-4C68-974E-FA38CF9A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C3E9DA51-62DD-4263-9031-1C570473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7803551-F50A-40D8-B696-D0238D874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15F5A755-23EB-433B-9678-81B0711E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958996B8-8572-4EA3-A962-6305B5451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3501C7B8-276E-4964-A334-6721312D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7" y="1162050"/>
            <a:ext cx="3336030" cy="462915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81" y="1152525"/>
            <a:ext cx="3406663" cy="46291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496300" y="6257925"/>
            <a:ext cx="29260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l-PL" b="1">
                <a:solidFill>
                  <a:srgbClr val="FFFFFF"/>
                </a:solidFill>
                <a:latin typeface="Arial Narrow"/>
              </a:rPr>
              <a:t>Go D - PSM     =    41.69 mm
Go E - PSM     =    44.03 mm
</a:t>
            </a:r>
            <a:endParaRPr lang="pt-BR" b="1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705100" y="6257925"/>
            <a:ext cx="31292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Lado Direito    =    70.36 mm
Lado Esquerdo    =    69.17 mm
</a:t>
            </a:r>
          </a:p>
        </p:txBody>
      </p:sp>
    </p:spTree>
    <p:extLst>
      <p:ext uri="{BB962C8B-B14F-4D97-AF65-F5344CB8AC3E}">
        <p14:creationId xmlns:p14="http://schemas.microsoft.com/office/powerpoint/2010/main" val="3702671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Linhas médias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triangulos">
            <a:extLst>
              <a:ext uri="{FF2B5EF4-FFF2-40B4-BE49-F238E27FC236}">
                <a16:creationId xmlns:a16="http://schemas.microsoft.com/office/drawing/2014/main" id="{02E56EEF-378B-4FD5-B2A1-67E74EDB4A3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9" name="Triângulo isósceles 38">
              <a:hlinkClick r:id="rId9" action="ppaction://hlinksldjump"/>
              <a:extLst>
                <a:ext uri="{FF2B5EF4-FFF2-40B4-BE49-F238E27FC236}">
                  <a16:creationId xmlns:a16="http://schemas.microsoft.com/office/drawing/2014/main" id="{E3A6E4AF-0C7F-4407-9478-DFFC89F5E4F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CE61E858-FD9D-48D1-90FA-81DCCA058AE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1EFF24FE-54A2-4C72-9105-60C4C37716BA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42" name="Imagem 41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AF18F3F5-7CDD-41CB-9B33-5B9D04F6A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3B47476E-B0B3-4994-BE54-2BBDF08E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3943A25E-21FD-402D-8D9C-EF458BE15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6" action="ppaction://hlinksldjump"/>
              <a:extLst>
                <a:ext uri="{FF2B5EF4-FFF2-40B4-BE49-F238E27FC236}">
                  <a16:creationId xmlns:a16="http://schemas.microsoft.com/office/drawing/2014/main" id="{9BC327FD-D6E9-431F-AAFF-31F51D79B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8" action="ppaction://hlinksldjump"/>
              <a:extLst>
                <a:ext uri="{FF2B5EF4-FFF2-40B4-BE49-F238E27FC236}">
                  <a16:creationId xmlns:a16="http://schemas.microsoft.com/office/drawing/2014/main" id="{5D2C372B-5EE0-4F3C-8F0F-EF726B81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B76D9CF-7A75-4427-AB3A-C9EC10F27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EDFBF65-D5C5-4276-83F7-D19660E6A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CDFC52AC-43C3-4EEE-B2DB-5A4342D03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A30E4E40-8E19-4714-8EA8-0684AD55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1B83E724-32BE-440A-894C-5EFE12F9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661F4FDA-D96E-41F5-9954-36ADE12CF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43" name="Imagem 42">
            <a:hlinkClick r:id="rId16" action="ppaction://hlinksldjump"/>
            <a:extLst>
              <a:ext uri="{FF2B5EF4-FFF2-40B4-BE49-F238E27FC236}">
                <a16:creationId xmlns:a16="http://schemas.microsoft.com/office/drawing/2014/main" id="{947AE7FF-85AB-49C6-B79C-ED6E612223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21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hlinkClick r:id="rId3" action="ppaction://hlinksldjump"/>
            <a:extLst>
              <a:ext uri="{FF2B5EF4-FFF2-40B4-BE49-F238E27FC236}">
                <a16:creationId xmlns:a16="http://schemas.microsoft.com/office/drawing/2014/main" id="{FC505660-65D4-49D9-8DBC-090F253C55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1FFBB99-BC38-432C-B70F-73CBC5183EA8}"/>
              </a:ext>
            </a:extLst>
          </p:cNvPr>
          <p:cNvSpPr txBox="1"/>
          <p:nvPr/>
        </p:nvSpPr>
        <p:spPr>
          <a:xfrm>
            <a:off x="2669231" y="2659832"/>
            <a:ext cx="1631424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PACIENTE: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7DDC7E-F8DA-44CF-B160-2F71B2898CDF}"/>
              </a:ext>
            </a:extLst>
          </p:cNvPr>
          <p:cNvSpPr txBox="1"/>
          <p:nvPr/>
        </p:nvSpPr>
        <p:spPr>
          <a:xfrm>
            <a:off x="2664596" y="3203997"/>
            <a:ext cx="1117813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IDADE: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6A8706-B014-49F1-9BCA-BD2221E2A7F3}"/>
              </a:ext>
            </a:extLst>
          </p:cNvPr>
          <p:cNvSpPr txBox="1"/>
          <p:nvPr/>
        </p:nvSpPr>
        <p:spPr>
          <a:xfrm>
            <a:off x="5494083" y="3226166"/>
            <a:ext cx="2701442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DATA NASCIMENTO: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B1BC9E-E0FE-4345-9CD4-4766F940C8AF}"/>
              </a:ext>
            </a:extLst>
          </p:cNvPr>
          <p:cNvSpPr txBox="1"/>
          <p:nvPr/>
        </p:nvSpPr>
        <p:spPr>
          <a:xfrm>
            <a:off x="8232993" y="3203997"/>
            <a:ext cx="3401234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DATA EXAME: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1FFBB99-BC38-432C-B70F-73CBC5183EA8}"/>
              </a:ext>
            </a:extLst>
          </p:cNvPr>
          <p:cNvSpPr txBox="1"/>
          <p:nvPr/>
        </p:nvSpPr>
        <p:spPr>
          <a:xfrm>
            <a:off x="2609528" y="3922230"/>
            <a:ext cx="1631424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INDICAÇÃO: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47975" y="4133850"/>
            <a:ext cx="569976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Arial"/>
              </a:rPr>
              <a:t>DR. INDICAÇÃO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534025" y="3448050"/>
            <a:ext cx="163576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"/>
              </a:rPr>
              <a:t>09/09/1995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267700" y="3467100"/>
            <a:ext cx="160528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"/>
              </a:rPr>
              <a:t>11/11/2019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47975" y="3448050"/>
            <a:ext cx="134112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"/>
              </a:rPr>
              <a:t>24a 2m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38450" y="2838450"/>
            <a:ext cx="86868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Arial"/>
              </a:rPr>
              <a:t>NOME DO PACIENTE</a:t>
            </a:r>
          </a:p>
        </p:txBody>
      </p:sp>
    </p:spTree>
    <p:extLst>
      <p:ext uri="{BB962C8B-B14F-4D97-AF65-F5344CB8AC3E}">
        <p14:creationId xmlns:p14="http://schemas.microsoft.com/office/powerpoint/2010/main" val="152481519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86200" y="683717"/>
            <a:ext cx="622808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400" y="6562725"/>
            <a:ext cx="376936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Linha Média Dentária Superior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667625" y="6562725"/>
            <a:ext cx="46024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Cúspide caninos x Filtro lábio superior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F079DC-9DB7-47D1-B4F7-FAFF5B63E249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7BB221ED-25D9-40F1-AA1D-B9EC544D1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triangulos">
            <a:extLst>
              <a:ext uri="{FF2B5EF4-FFF2-40B4-BE49-F238E27FC236}">
                <a16:creationId xmlns:a16="http://schemas.microsoft.com/office/drawing/2014/main" id="{EDC1B08F-A0FD-4C5D-8C2B-C98EA635F433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2CDD6903-5522-488F-A047-5949F6216BA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8E6832F2-18EA-4CBD-946D-98FF62B7638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51E3399B-8B36-49BA-B0C9-ABBDAF8E6F36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27" name="Imagem 2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DFC73CC6-D0E8-41D5-8552-F11B44A73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D8605DD5-CA6F-4136-80F0-711F4152A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2E632CAB-9E5B-49B1-A63C-AACF3D9D4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D9ABF15E-E23B-4ED8-8474-6094E7E6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6D4DC1BF-5991-41F3-B8C5-49856FB2B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D80C5D2E-3F1F-466D-AA0C-737B63707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24EC1C4-A861-4D83-BD4A-6E289DC3D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A47815C9-C25B-444A-9D1D-53F2C234A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52ACCC-7349-4323-8332-E3590738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6BA1BB3A-FC77-4D57-8E10-94397E937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A2DCC3C2-D788-46DD-A876-C79983CD7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52" y="1041334"/>
            <a:ext cx="3539846" cy="48101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852" y="1041334"/>
            <a:ext cx="3539846" cy="48101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448674" y="5870509"/>
            <a:ext cx="4307839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13 – Filtro do Lábio Superior     =    33.13 mm
23 – Filtro do Lábio Superior     =    29.85 mm
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33600" y="5870509"/>
            <a:ext cx="43078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LMDS-PSM    =    -0.16 mm
PSM X Filtro Lábio Superior    =    0.18 mm</a:t>
            </a:r>
          </a:p>
        </p:txBody>
      </p:sp>
    </p:spTree>
    <p:extLst>
      <p:ext uri="{BB962C8B-B14F-4D97-AF65-F5344CB8AC3E}">
        <p14:creationId xmlns:p14="http://schemas.microsoft.com/office/powerpoint/2010/main" val="162990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62200" y="6677025"/>
            <a:ext cx="2072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Casos ortodônticos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467725" y="6686550"/>
            <a:ext cx="27736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Casos cirúrgicos e de MPT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724275" y="683717"/>
            <a:ext cx="64516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34736" y="6315075"/>
            <a:ext cx="36271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Linha Média Dentária Inferior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524750" y="6315075"/>
            <a:ext cx="48463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Linha Média Dentária Inferior x Pl. Sínfise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B92F9B-9FA3-4E69-9ECE-64F416D88CEE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D17D5F58-260B-4338-8C39-3578E46B2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triangulos">
            <a:extLst>
              <a:ext uri="{FF2B5EF4-FFF2-40B4-BE49-F238E27FC236}">
                <a16:creationId xmlns:a16="http://schemas.microsoft.com/office/drawing/2014/main" id="{3586C622-191F-4184-8948-6202197E5F3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6" name="Triângulo isósceles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6D2ADE3B-4607-4D27-A98F-7B26327C1D6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7" name="Triângulo isósceles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33C1F59B-2F4E-4BA3-B309-474051F7599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7FE2E02-F99D-46FB-8769-2785AD3C1BD7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29" name="Imagem 28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A272286-0909-4BFA-938E-B760F7D7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988F1E2D-EEC2-4B66-B503-0E07463A8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ECF8F381-E473-47C4-88B5-C2487379E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C93EFB98-21A3-4E0F-A5CB-55FBEDFCD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B226043-5240-4351-A76B-7927FB56E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DDC82B5E-D83B-4BDF-B373-B5898B62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C8F8C149-2443-4571-9DF7-714C1D78A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2B4BE63-E4BB-4A7F-AD43-C8DEF73D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4DA11733-6ACA-439B-8529-B669D7947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C0F47774-E891-45BE-9DFF-724D82584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ADF2F199-B430-443F-B947-6D9D665E4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63" y="998042"/>
            <a:ext cx="3413673" cy="46386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12" y="998042"/>
            <a:ext cx="3293827" cy="46386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889448" y="5629408"/>
            <a:ext cx="43078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LMDI-PSM    =    -0.61 mm
PSM X Filtro Lábio Superior    =    0.18 mm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715375" y="5895975"/>
            <a:ext cx="275336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Me - PSM     =    -1.14 mm
</a:t>
            </a:r>
          </a:p>
        </p:txBody>
      </p:sp>
    </p:spTree>
    <p:extLst>
      <p:ext uri="{BB962C8B-B14F-4D97-AF65-F5344CB8AC3E}">
        <p14:creationId xmlns:p14="http://schemas.microsoft.com/office/powerpoint/2010/main" val="3868128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72741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facial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perfil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7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9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10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11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12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1" y="7223681"/>
            <a:ext cx="5606417" cy="148088"/>
            <a:chOff x="3600665" y="5882481"/>
            <a:chExt cx="4990670" cy="131824"/>
          </a:xfrm>
        </p:grpSpPr>
        <p:pic>
          <p:nvPicPr>
            <p:cNvPr id="24" name="Imagem 23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14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5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4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3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>
              <a:hlinkClick r:id="rId14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>
              <a:hlinkClick r:id="rId14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60" name="triangulos">
            <a:extLst>
              <a:ext uri="{FF2B5EF4-FFF2-40B4-BE49-F238E27FC236}">
                <a16:creationId xmlns:a16="http://schemas.microsoft.com/office/drawing/2014/main" id="{37D2F22D-27F4-41C3-A66D-7C6CB31636CA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69" name="Triângulo isósceles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6AFCF8D9-3A66-46BE-8081-423D68F97DD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0" name="Triângulo isósceles 69">
              <a:hlinkClick r:id="rId5" action="ppaction://hlinksldjump"/>
              <a:extLst>
                <a:ext uri="{FF2B5EF4-FFF2-40B4-BE49-F238E27FC236}">
                  <a16:creationId xmlns:a16="http://schemas.microsoft.com/office/drawing/2014/main" id="{C1C951E0-D855-4C85-819B-295130E273B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7" name="Imagem 36">
            <a:hlinkClick r:id="rId17" action="ppaction://hlinksldjump"/>
            <a:extLst>
              <a:ext uri="{FF2B5EF4-FFF2-40B4-BE49-F238E27FC236}">
                <a16:creationId xmlns:a16="http://schemas.microsoft.com/office/drawing/2014/main" id="{5FCDA090-1777-49F4-9B61-0688660AD2D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3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189C67-6043-473B-A8D3-6E676514CA87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321B0014-A92D-4774-9536-DDC2DA822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0" name="grupo de 8">
            <a:extLst>
              <a:ext uri="{FF2B5EF4-FFF2-40B4-BE49-F238E27FC236}">
                <a16:creationId xmlns:a16="http://schemas.microsoft.com/office/drawing/2014/main" id="{835DBDDC-8DE1-476C-81C3-FCAC1FE7112A}"/>
              </a:ext>
            </a:extLst>
          </p:cNvPr>
          <p:cNvGrpSpPr/>
          <p:nvPr/>
        </p:nvGrpSpPr>
        <p:grpSpPr>
          <a:xfrm>
            <a:off x="4054791" y="7223681"/>
            <a:ext cx="5606417" cy="148088"/>
            <a:chOff x="3600665" y="5882481"/>
            <a:chExt cx="4990670" cy="131824"/>
          </a:xfrm>
        </p:grpSpPr>
        <p:pic>
          <p:nvPicPr>
            <p:cNvPr id="21" name="Imagem 2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7E7ABA5A-EF10-4E2D-BE5F-FB85C8879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DE486217-EE45-449C-9033-EF0E44A9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E68D8323-CBDB-437C-B244-31F38AE7C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458DD2DF-E6E2-4379-AAD6-4EC86D4E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CC02D05-F8B2-43E4-9A36-71C7E1961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A78A91C7-6C41-457F-A40D-A970ACCD0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2" action="ppaction://hlinksldjump"/>
              <a:extLst>
                <a:ext uri="{FF2B5EF4-FFF2-40B4-BE49-F238E27FC236}">
                  <a16:creationId xmlns:a16="http://schemas.microsoft.com/office/drawing/2014/main" id="{94FE7F82-5C9C-4DC2-B26A-D3CD4BDC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0742E1E-CB0D-4B83-A717-2B716B125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1" name="triangulos">
            <a:extLst>
              <a:ext uri="{FF2B5EF4-FFF2-40B4-BE49-F238E27FC236}">
                <a16:creationId xmlns:a16="http://schemas.microsoft.com/office/drawing/2014/main" id="{34458814-7087-46E4-9E59-A0D6251D49B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2" name="Triângulo isósceles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CF2969-FD7C-40AA-8D5F-6EFAEE90C6F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3" name="Triângulo isósceles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EADE3021-1740-4E7E-BA27-27A74E27DA4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CF6703C2-9E6A-49D4-B0EF-5D0EA360C8B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396"/>
          <a:stretch/>
        </p:blipFill>
        <p:spPr>
          <a:xfrm>
            <a:off x="2965173" y="1259782"/>
            <a:ext cx="3738757" cy="44844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4C4839-D705-4D0E-A7AD-D4FFA654C9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3837" y="1259781"/>
            <a:ext cx="3903891" cy="448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6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28675" y="6084317"/>
            <a:ext cx="275336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Análise Perfil -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Arnett</a:t>
            </a:r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    Plano Vertical Verdadeiro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34225" y="6084317"/>
            <a:ext cx="26416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Análise Perfil - Andrews    Plano Glabela Vertical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A16A91E-0E2D-4E4A-9981-06698E20D628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A7B0CD60-77CE-4316-B9F4-718BC1B99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6" name="Imagem 25" hidden="1">
            <a:hlinkClick r:id="rId4" action="ppaction://hlinksldjump"/>
            <a:extLst>
              <a:ext uri="{FF2B5EF4-FFF2-40B4-BE49-F238E27FC236}">
                <a16:creationId xmlns:a16="http://schemas.microsoft.com/office/drawing/2014/main" id="{5916280A-6831-466E-82BA-19D7D690E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792" y="7223692"/>
            <a:ext cx="148088" cy="14808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7DDAB1A-515A-4EF3-B28F-991A2DDA6314}"/>
              </a:ext>
            </a:extLst>
          </p:cNvPr>
          <p:cNvGrpSpPr/>
          <p:nvPr/>
        </p:nvGrpSpPr>
        <p:grpSpPr>
          <a:xfrm>
            <a:off x="4834553" y="7240057"/>
            <a:ext cx="4046893" cy="148088"/>
            <a:chOff x="4834553" y="7240057"/>
            <a:chExt cx="4046893" cy="148088"/>
          </a:xfrm>
        </p:grpSpPr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FB517E8A-6B4E-4B26-8AA2-4CE531B3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4553" y="7240057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A8B22192-6106-4005-8999-78B963A1F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14" y="7240057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6F3F656E-EF2E-4E51-87EF-F27A45114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4075" y="7240057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D827D1B-0CE8-4DD4-8CFA-D930CDDF4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3836" y="7240057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CF426E5-2BF7-4077-B3E7-5593ED54C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3597" y="7240057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2" action="ppaction://hlinksldjump"/>
              <a:extLst>
                <a:ext uri="{FF2B5EF4-FFF2-40B4-BE49-F238E27FC236}">
                  <a16:creationId xmlns:a16="http://schemas.microsoft.com/office/drawing/2014/main" id="{C58A72A2-F521-43A4-B462-F399E333A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3358" y="7240057"/>
              <a:ext cx="148088" cy="148088"/>
            </a:xfrm>
            <a:prstGeom prst="rect">
              <a:avLst/>
            </a:prstGeom>
          </p:spPr>
        </p:pic>
      </p:grpSp>
      <p:pic>
        <p:nvPicPr>
          <p:cNvPr id="35" name="Imagem 34" hidden="1">
            <a:hlinkClick r:id="rId4" action="ppaction://hlinksldjump"/>
            <a:extLst>
              <a:ext uri="{FF2B5EF4-FFF2-40B4-BE49-F238E27FC236}">
                <a16:creationId xmlns:a16="http://schemas.microsoft.com/office/drawing/2014/main" id="{46AA7916-FF5A-4006-98CD-A41CE3370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3121" y="7223692"/>
            <a:ext cx="148088" cy="148088"/>
          </a:xfrm>
          <a:prstGeom prst="rect">
            <a:avLst/>
          </a:prstGeom>
        </p:spPr>
      </p:pic>
      <p:grpSp>
        <p:nvGrpSpPr>
          <p:cNvPr id="36" name="triangulos">
            <a:extLst>
              <a:ext uri="{FF2B5EF4-FFF2-40B4-BE49-F238E27FC236}">
                <a16:creationId xmlns:a16="http://schemas.microsoft.com/office/drawing/2014/main" id="{AA44059E-2B03-46DF-9BFB-F806A5A0F58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7" name="Triângulo isósceles 36">
              <a:hlinkClick r:id="rId7" action="ppaction://hlinksldjump"/>
              <a:extLst>
                <a:ext uri="{FF2B5EF4-FFF2-40B4-BE49-F238E27FC236}">
                  <a16:creationId xmlns:a16="http://schemas.microsoft.com/office/drawing/2014/main" id="{2D34493B-8378-4877-AF9C-32DE982E1C8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8" name="Triângulo isósceles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294149-BD4E-4897-BF34-4961E3B0150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" name="Imagem 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50993"/>
            <a:ext cx="3238500" cy="466081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886200" y="3371850"/>
            <a:ext cx="2895600" cy="10156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/>
              </a:rPr>
              <a:t>Pronasal</a:t>
            </a:r>
            <a:r>
              <a:rPr lang="pt-BR" sz="1500" b="1" dirty="0">
                <a:solidFill>
                  <a:srgbClr val="FFFFFF"/>
                </a:solidFill>
                <a:latin typeface="Arial Narrow"/>
              </a:rPr>
              <a:t> - PVV    =    17.57 mm
Lábio Superior - PVV    =    0.97 mm
Lábio Inferior - PVV    =    -1.63 mm
</a:t>
            </a:r>
            <a:r>
              <a:rPr lang="pt-BR" sz="1500" b="1" dirty="0" err="1">
                <a:solidFill>
                  <a:srgbClr val="FFFFFF"/>
                </a:solidFill>
                <a:latin typeface="Arial Narrow"/>
              </a:rPr>
              <a:t>Pog</a:t>
            </a:r>
            <a:r>
              <a:rPr lang="pt-BR" sz="1500" b="1" dirty="0">
                <a:solidFill>
                  <a:srgbClr val="FFFFFF"/>
                </a:solidFill>
                <a:latin typeface="Arial Narrow"/>
              </a:rPr>
              <a:t>' - PVV    =    -3.04 mm</a:t>
            </a:r>
          </a:p>
        </p:txBody>
      </p:sp>
      <p:pic>
        <p:nvPicPr>
          <p:cNvPr id="6" name="Imagem 5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1250993"/>
            <a:ext cx="3238500" cy="466081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048875" y="3409950"/>
            <a:ext cx="3891280" cy="95410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FFFFFF"/>
                </a:solidFill>
                <a:latin typeface="Arial Narrow"/>
              </a:rPr>
              <a:t>V.I. </a:t>
            </a:r>
            <a:r>
              <a:rPr lang="pt-BR" sz="1400" b="1" dirty="0" err="1">
                <a:solidFill>
                  <a:srgbClr val="FFFFFF"/>
                </a:solidFill>
                <a:latin typeface="Arial Narrow"/>
              </a:rPr>
              <a:t>sup</a:t>
            </a:r>
            <a:r>
              <a:rPr lang="pt-BR" sz="1400" b="1" dirty="0">
                <a:solidFill>
                  <a:srgbClr val="FFFFFF"/>
                </a:solidFill>
                <a:latin typeface="Arial Narrow"/>
              </a:rPr>
              <a:t> - Plano </a:t>
            </a:r>
            <a:r>
              <a:rPr lang="pt-BR" sz="1400" b="1" dirty="0" err="1">
                <a:solidFill>
                  <a:srgbClr val="FFFFFF"/>
                </a:solidFill>
                <a:latin typeface="Arial Narrow"/>
              </a:rPr>
              <a:t>Gl</a:t>
            </a:r>
            <a:r>
              <a:rPr lang="pt-BR" sz="1400" b="1" dirty="0">
                <a:solidFill>
                  <a:srgbClr val="FFFFFF"/>
                </a:solidFill>
                <a:latin typeface="Arial Narrow"/>
              </a:rPr>
              <a:t>' </a:t>
            </a:r>
            <a:r>
              <a:rPr lang="pt-BR" sz="1400" b="1" dirty="0" err="1">
                <a:solidFill>
                  <a:srgbClr val="FFFFFF"/>
                </a:solidFill>
                <a:latin typeface="Arial Narrow"/>
              </a:rPr>
              <a:t>Vert</a:t>
            </a:r>
            <a:r>
              <a:rPr lang="pt-BR" sz="1400" b="1" dirty="0">
                <a:solidFill>
                  <a:srgbClr val="FFFFFF"/>
                </a:solidFill>
                <a:latin typeface="Arial Narrow"/>
              </a:rPr>
              <a:t>. Verdadeiro    =    -4.23 mm
V.I. </a:t>
            </a:r>
            <a:r>
              <a:rPr lang="pt-BR" sz="1400" b="1" dirty="0" err="1">
                <a:solidFill>
                  <a:srgbClr val="FFFFFF"/>
                </a:solidFill>
                <a:latin typeface="Arial Narrow"/>
              </a:rPr>
              <a:t>inf</a:t>
            </a:r>
            <a:r>
              <a:rPr lang="pt-BR" sz="1400" b="1" dirty="0">
                <a:solidFill>
                  <a:srgbClr val="FFFFFF"/>
                </a:solidFill>
                <a:latin typeface="Arial Narrow"/>
              </a:rPr>
              <a:t> - Plano </a:t>
            </a:r>
            <a:r>
              <a:rPr lang="pt-BR" sz="1400" b="1" dirty="0" err="1">
                <a:solidFill>
                  <a:srgbClr val="FFFFFF"/>
                </a:solidFill>
                <a:latin typeface="Arial Narrow"/>
              </a:rPr>
              <a:t>Gl</a:t>
            </a:r>
            <a:r>
              <a:rPr lang="pt-BR" sz="1400" b="1" dirty="0">
                <a:solidFill>
                  <a:srgbClr val="FFFFFF"/>
                </a:solidFill>
                <a:latin typeface="Arial Narrow"/>
              </a:rPr>
              <a:t>' </a:t>
            </a:r>
            <a:r>
              <a:rPr lang="pt-BR" sz="1400" b="1" dirty="0" err="1">
                <a:solidFill>
                  <a:srgbClr val="FFFFFF"/>
                </a:solidFill>
                <a:latin typeface="Arial Narrow"/>
              </a:rPr>
              <a:t>Vert</a:t>
            </a:r>
            <a:r>
              <a:rPr lang="pt-BR" sz="1400" b="1" dirty="0">
                <a:solidFill>
                  <a:srgbClr val="FFFFFF"/>
                </a:solidFill>
                <a:latin typeface="Arial Narrow"/>
              </a:rPr>
              <a:t>. Verdadeiro    =    -6.18 mm
</a:t>
            </a:r>
            <a:r>
              <a:rPr lang="pt-BR" sz="1400" b="1" dirty="0" err="1">
                <a:solidFill>
                  <a:srgbClr val="FFFFFF"/>
                </a:solidFill>
                <a:latin typeface="Arial Narrow"/>
              </a:rPr>
              <a:t>Pog</a:t>
            </a:r>
            <a:r>
              <a:rPr lang="pt-BR" sz="1400" b="1" dirty="0">
                <a:solidFill>
                  <a:srgbClr val="FFFFFF"/>
                </a:solidFill>
                <a:latin typeface="Arial Narrow"/>
              </a:rPr>
              <a:t> - Pl. </a:t>
            </a:r>
            <a:r>
              <a:rPr lang="pt-BR" sz="1400" b="1" dirty="0" err="1">
                <a:solidFill>
                  <a:srgbClr val="FFFFFF"/>
                </a:solidFill>
                <a:latin typeface="Arial Narrow"/>
              </a:rPr>
              <a:t>Gl</a:t>
            </a:r>
            <a:r>
              <a:rPr lang="pt-BR" sz="1400" b="1" dirty="0">
                <a:solidFill>
                  <a:srgbClr val="FFFFFF"/>
                </a:solidFill>
                <a:latin typeface="Arial Narrow"/>
              </a:rPr>
              <a:t>' </a:t>
            </a:r>
            <a:r>
              <a:rPr lang="pt-BR" sz="1400" b="1" dirty="0" err="1">
                <a:solidFill>
                  <a:srgbClr val="FFFFFF"/>
                </a:solidFill>
                <a:latin typeface="Arial Narrow"/>
              </a:rPr>
              <a:t>Vert</a:t>
            </a:r>
            <a:r>
              <a:rPr lang="pt-BR" sz="1400" b="1" dirty="0">
                <a:solidFill>
                  <a:srgbClr val="FFFFFF"/>
                </a:solidFill>
                <a:latin typeface="Arial Narrow"/>
              </a:rPr>
              <a:t>. Verdadeiro    =    -8.37 mm
</a:t>
            </a:r>
          </a:p>
        </p:txBody>
      </p:sp>
    </p:spTree>
    <p:extLst>
      <p:ext uri="{BB962C8B-B14F-4D97-AF65-F5344CB8AC3E}">
        <p14:creationId xmlns:p14="http://schemas.microsoft.com/office/powerpoint/2010/main" val="1612402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1E16617-DA80-44BE-B13B-8C5F50048D59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6CDBA065-3DB7-4139-8CF3-16E0B768D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F674B42-237E-4863-B76D-0FB19E88FE57}"/>
              </a:ext>
            </a:extLst>
          </p:cNvPr>
          <p:cNvGrpSpPr/>
          <p:nvPr/>
        </p:nvGrpSpPr>
        <p:grpSpPr>
          <a:xfrm>
            <a:off x="4834553" y="7240057"/>
            <a:ext cx="4046893" cy="148088"/>
            <a:chOff x="4834553" y="7240057"/>
            <a:chExt cx="4046893" cy="148088"/>
          </a:xfrm>
        </p:grpSpPr>
        <p:pic>
          <p:nvPicPr>
            <p:cNvPr id="24" name="Imagem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7097B71D-B73C-49C6-9366-F0A9A0F1E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4553" y="7240057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33772412-DE4D-430A-B292-5BD3BE5F7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14" y="7240057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986FF465-28DC-407B-9876-41235C3DC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4075" y="7240057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F165E7C3-FDE2-4442-834A-84F1AE231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3836" y="7240057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B48FD5-F00F-4D37-AE13-B0942A724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3597" y="7240057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359E5653-B34D-4DA5-B0A5-8D7D80CDE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3358" y="7240057"/>
              <a:ext cx="148088" cy="148088"/>
            </a:xfrm>
            <a:prstGeom prst="rect">
              <a:avLst/>
            </a:prstGeom>
          </p:spPr>
        </p:pic>
      </p:grpSp>
      <p:grpSp>
        <p:nvGrpSpPr>
          <p:cNvPr id="32" name="triangulos">
            <a:extLst>
              <a:ext uri="{FF2B5EF4-FFF2-40B4-BE49-F238E27FC236}">
                <a16:creationId xmlns:a16="http://schemas.microsoft.com/office/drawing/2014/main" id="{C41A419A-987A-4281-9D3E-B8D38CE918E0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3" name="Triângulo isósceles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A366C5C1-9FE6-49B9-93E1-BE9482BCA59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4" name="Triângulo isósceles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69F9B76-2E4E-4AEC-96E2-BB91772376E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88" y="962025"/>
            <a:ext cx="3388575" cy="48768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09775" y="6162675"/>
            <a:ext cx="43078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Protrusão do Lábio Superior    =    1.71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600950" y="6153150"/>
            <a:ext cx="5842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Lábio Inf - Plano Estético de Ricketts    =    4.94 mm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85" y="962025"/>
            <a:ext cx="352532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1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304791" y="6200169"/>
            <a:ext cx="33223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Ângulo de Convexidade da Face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760720" y="6200169"/>
            <a:ext cx="219456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Ângulo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Naso</a:t>
            </a:r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-Labial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293B0F7-E468-4D03-A3E3-184567376C3C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95C412AB-F209-4F6B-BCED-5AE2EBA3E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54E9AA5-9DAC-414B-BE49-8C20050936AE}"/>
              </a:ext>
            </a:extLst>
          </p:cNvPr>
          <p:cNvGrpSpPr/>
          <p:nvPr/>
        </p:nvGrpSpPr>
        <p:grpSpPr>
          <a:xfrm>
            <a:off x="4834553" y="7240057"/>
            <a:ext cx="4046893" cy="148088"/>
            <a:chOff x="4834553" y="7240057"/>
            <a:chExt cx="4046893" cy="148088"/>
          </a:xfrm>
        </p:grpSpPr>
        <p:pic>
          <p:nvPicPr>
            <p:cNvPr id="26" name="Imagem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E4DF5CC8-8A4B-4155-8586-F208F4CC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4553" y="7240057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FF5BE37F-D5EE-4A68-95E7-6BD13ED8A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14" y="7240057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D6C5F2D5-9F91-4EC9-AA01-0C11FA33B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4075" y="7240057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D61F6AD9-8F87-438E-824A-E7D46413D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3836" y="7240057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56E234E3-A298-4B5E-99E9-3C3C41B74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3597" y="7240057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7683B7-C79F-4A64-9EA1-EB05AC713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3358" y="7240057"/>
              <a:ext cx="148088" cy="148088"/>
            </a:xfrm>
            <a:prstGeom prst="rect">
              <a:avLst/>
            </a:prstGeom>
          </p:spPr>
        </p:pic>
      </p:grpSp>
      <p:grpSp>
        <p:nvGrpSpPr>
          <p:cNvPr id="32" name="triangulos">
            <a:extLst>
              <a:ext uri="{FF2B5EF4-FFF2-40B4-BE49-F238E27FC236}">
                <a16:creationId xmlns:a16="http://schemas.microsoft.com/office/drawing/2014/main" id="{8140DEA9-B41B-4734-80FC-93BF285060B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3" name="Triângulo isósceles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C6B3004F-8E3B-439C-A266-F9A1267D406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4" name="Triângulo isósceles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EE34CB0D-1057-4973-92C8-40957D5DBF5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39" y="755725"/>
            <a:ext cx="3739298" cy="52387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89" y="755725"/>
            <a:ext cx="3739298" cy="52387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172575" y="3314700"/>
            <a:ext cx="46532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Ângulo de Convexidade da Face    =    171.86 °
Ângulo Naso-Labial    =    112.59 °
</a:t>
            </a:r>
          </a:p>
        </p:txBody>
      </p:sp>
    </p:spTree>
    <p:extLst>
      <p:ext uri="{BB962C8B-B14F-4D97-AF65-F5344CB8AC3E}">
        <p14:creationId xmlns:p14="http://schemas.microsoft.com/office/powerpoint/2010/main" val="2956949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5729431" y="5833107"/>
            <a:ext cx="25196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Postulado de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Holdaway</a:t>
            </a:r>
            <a:endParaRPr lang="pt-B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4638CCE-1032-47E1-9A9F-0C6D33867B43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B55B8942-76A6-4E17-B92E-527BEC087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D0ACA29-0FC1-497C-BC1C-BD3A4930644A}"/>
              </a:ext>
            </a:extLst>
          </p:cNvPr>
          <p:cNvGrpSpPr/>
          <p:nvPr/>
        </p:nvGrpSpPr>
        <p:grpSpPr>
          <a:xfrm>
            <a:off x="4834553" y="7240057"/>
            <a:ext cx="4046893" cy="148088"/>
            <a:chOff x="4834553" y="7240057"/>
            <a:chExt cx="4046893" cy="148088"/>
          </a:xfrm>
        </p:grpSpPr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4FCD6B35-F293-4475-9902-B61674B8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4553" y="7240057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B3F6D66C-6A6C-490D-81D3-4FB6EABE9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14" y="7240057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514A80AB-B2F0-41EE-841F-0156F680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4075" y="7240057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67383C0E-71A5-46E4-8675-10C3FAC62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3836" y="7240057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90FD3E33-1301-45D5-93EF-3D00449C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3597" y="7240057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EEF5D15-E6C2-4525-B86A-48B5D698A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3358" y="7240057"/>
              <a:ext cx="148088" cy="148088"/>
            </a:xfrm>
            <a:prstGeom prst="rect">
              <a:avLst/>
            </a:prstGeom>
          </p:spPr>
        </p:pic>
      </p:grpSp>
      <p:grpSp>
        <p:nvGrpSpPr>
          <p:cNvPr id="33" name="triangulos">
            <a:extLst>
              <a:ext uri="{FF2B5EF4-FFF2-40B4-BE49-F238E27FC236}">
                <a16:creationId xmlns:a16="http://schemas.microsoft.com/office/drawing/2014/main" id="{DAAE3B52-11FC-4CC3-AA5B-D64F773B5591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4" name="Triângulo isósceles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0E8DD249-86DB-449F-8E42-6E54714D7418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1BE40C80-EE2B-4806-ADDE-2A919797BCA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39" y="1066800"/>
            <a:ext cx="3344972" cy="46863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68" y="1066800"/>
            <a:ext cx="3807215" cy="46863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496425" y="3276600"/>
            <a:ext cx="441960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Incisivos inferiores - linha NB    =    4.67 mm
Pog - linha NB    =    4.06 mm
</a:t>
            </a:r>
          </a:p>
        </p:txBody>
      </p:sp>
    </p:spTree>
    <p:extLst>
      <p:ext uri="{BB962C8B-B14F-4D97-AF65-F5344CB8AC3E}">
        <p14:creationId xmlns:p14="http://schemas.microsoft.com/office/powerpoint/2010/main" val="2347364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Padrão facial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69" name="triangulos">
            <a:extLst>
              <a:ext uri="{FF2B5EF4-FFF2-40B4-BE49-F238E27FC236}">
                <a16:creationId xmlns:a16="http://schemas.microsoft.com/office/drawing/2014/main" id="{08386B06-DD9C-4558-AE43-BEF050A6CA1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70" name="Triângulo isósceles 69">
              <a:hlinkClick r:id="rId7" action="ppaction://hlinksldjump"/>
              <a:extLst>
                <a:ext uri="{FF2B5EF4-FFF2-40B4-BE49-F238E27FC236}">
                  <a16:creationId xmlns:a16="http://schemas.microsoft.com/office/drawing/2014/main" id="{C2D1DE43-025E-4F62-85A4-09D212C76EC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1" name="Triângulo isósceles 70">
              <a:hlinkClick r:id="rId11" action="ppaction://hlinksldjump"/>
              <a:extLst>
                <a:ext uri="{FF2B5EF4-FFF2-40B4-BE49-F238E27FC236}">
                  <a16:creationId xmlns:a16="http://schemas.microsoft.com/office/drawing/2014/main" id="{A75450E4-750F-446B-84E6-31B21CB4AD5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8" name="Imagem 37">
            <a:hlinkClick r:id="rId12" action="ppaction://hlinksldjump"/>
            <a:extLst>
              <a:ext uri="{FF2B5EF4-FFF2-40B4-BE49-F238E27FC236}">
                <a16:creationId xmlns:a16="http://schemas.microsoft.com/office/drawing/2014/main" id="{4FCECAB1-D90F-4808-B648-1E63577D99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71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8918598" y="5636713"/>
            <a:ext cx="32308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Terço Inferior da Face - Frontal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89173" y="5627188"/>
            <a:ext cx="39319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Proporção dos Terços Faciais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0E053CB-F069-467C-B0F2-64206A604054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terços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0A9D1E9D-5033-457B-93A4-29686AAB2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grupo de 7">
            <a:extLst>
              <a:ext uri="{FF2B5EF4-FFF2-40B4-BE49-F238E27FC236}">
                <a16:creationId xmlns:a16="http://schemas.microsoft.com/office/drawing/2014/main" id="{21317BFA-4880-44BF-8059-48BB5FFB2356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27" name="Imagem 2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82DC4D0-05E3-4408-9A3B-D90EEC2EA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CEBE50B2-1BC1-48FA-9435-EBD58385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E71B0006-A753-470B-B01A-65D1BC334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72691FF2-FFF3-4782-93D8-81968D20F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C620EB8A-0CBA-4E6D-89DC-01214620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FD2B5F9-07A3-4A7E-AFF0-C4D77464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55FD744-A456-4750-AC00-AC68D6644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4" name="triangulos">
            <a:extLst>
              <a:ext uri="{FF2B5EF4-FFF2-40B4-BE49-F238E27FC236}">
                <a16:creationId xmlns:a16="http://schemas.microsoft.com/office/drawing/2014/main" id="{62435A4E-4665-4CDE-A892-A71A00DC3EF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5" name="Triângulo isósceles 34">
              <a:hlinkClick r:id="rId8" action="ppaction://hlinksldjump"/>
              <a:extLst>
                <a:ext uri="{FF2B5EF4-FFF2-40B4-BE49-F238E27FC236}">
                  <a16:creationId xmlns:a16="http://schemas.microsoft.com/office/drawing/2014/main" id="{BBFDF54E-321F-4E36-BB8A-21A1E6390B2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6" name="Triângulo isósceles 35">
              <a:hlinkClick r:id="rId4" action="ppaction://hlinksldjump"/>
              <a:extLst>
                <a:ext uri="{FF2B5EF4-FFF2-40B4-BE49-F238E27FC236}">
                  <a16:creationId xmlns:a16="http://schemas.microsoft.com/office/drawing/2014/main" id="{24CD0923-0188-48F3-B634-A96DCB29180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82" y="914400"/>
            <a:ext cx="3396762" cy="4648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14500" y="6086475"/>
            <a:ext cx="389128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Proporção Terço Superior    =    26.6 %
Proporção Terço Médio    =    39.07 %
Proporção Terço Inferior    =    34.32 %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58075" y="6086475"/>
            <a:ext cx="54660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Proporção Parte Superior - Terço Inferior    =    32.08 %
Proporção Parte Inferior - Terço Inferior    =    67.91 %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07" y="914400"/>
            <a:ext cx="339676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logo 3Di">
            <a:hlinkClick r:id="rId3" action="ppaction://hlinksldjump"/>
            <a:extLst>
              <a:ext uri="{FF2B5EF4-FFF2-40B4-BE49-F238E27FC236}">
                <a16:creationId xmlns:a16="http://schemas.microsoft.com/office/drawing/2014/main" id="{247B4F6B-7376-4E57-80E0-56BD239D8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96" y="3437257"/>
            <a:ext cx="2108624" cy="829623"/>
          </a:xfrm>
          <a:prstGeom prst="rect">
            <a:avLst/>
          </a:prstGeom>
        </p:spPr>
      </p:pic>
      <p:pic>
        <p:nvPicPr>
          <p:cNvPr id="46" name="Imagem 45">
            <a:hlinkClick r:id="rId3" action="ppaction://hlinksldjump"/>
            <a:extLst>
              <a:ext uri="{FF2B5EF4-FFF2-40B4-BE49-F238E27FC236}">
                <a16:creationId xmlns:a16="http://schemas.microsoft.com/office/drawing/2014/main" id="{6A98FFF2-9707-4D18-9DB3-A0BCB3C90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0738" y="4665417"/>
            <a:ext cx="1647800" cy="353765"/>
          </a:xfrm>
          <a:prstGeom prst="rect">
            <a:avLst/>
          </a:prstGeom>
        </p:spPr>
      </p:pic>
      <p:pic>
        <p:nvPicPr>
          <p:cNvPr id="113" name="Quadrado pronto">
            <a:extLst>
              <a:ext uri="{FF2B5EF4-FFF2-40B4-BE49-F238E27FC236}">
                <a16:creationId xmlns:a16="http://schemas.microsoft.com/office/drawing/2014/main" id="{D33794FC-2196-4170-8D6D-BCCA9A277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36" y="1783932"/>
            <a:ext cx="4855329" cy="4136274"/>
          </a:xfrm>
          <a:prstGeom prst="rect">
            <a:avLst/>
          </a:prstGeom>
        </p:spPr>
      </p:pic>
      <p:pic>
        <p:nvPicPr>
          <p:cNvPr id="34" name="Triangulo 18">
            <a:extLst>
              <a:ext uri="{FF2B5EF4-FFF2-40B4-BE49-F238E27FC236}">
                <a16:creationId xmlns:a16="http://schemas.microsoft.com/office/drawing/2014/main" id="{FBBB84D2-7C70-49CF-9967-374111595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82" y="3734506"/>
            <a:ext cx="1951719" cy="1013524"/>
          </a:xfrm>
          <a:prstGeom prst="rect">
            <a:avLst/>
          </a:prstGeom>
        </p:spPr>
      </p:pic>
      <p:pic>
        <p:nvPicPr>
          <p:cNvPr id="35" name="Triangulo 17">
            <a:extLst>
              <a:ext uri="{FF2B5EF4-FFF2-40B4-BE49-F238E27FC236}">
                <a16:creationId xmlns:a16="http://schemas.microsoft.com/office/drawing/2014/main" id="{1DC87FC6-D4EA-4DAE-BED5-1449FEE8E7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23" y="3266809"/>
            <a:ext cx="1027221" cy="695086"/>
          </a:xfrm>
          <a:prstGeom prst="rect">
            <a:avLst/>
          </a:prstGeom>
        </p:spPr>
      </p:pic>
      <p:pic>
        <p:nvPicPr>
          <p:cNvPr id="36" name="Triangulo 15">
            <a:extLst>
              <a:ext uri="{FF2B5EF4-FFF2-40B4-BE49-F238E27FC236}">
                <a16:creationId xmlns:a16="http://schemas.microsoft.com/office/drawing/2014/main" id="{471697AE-C3D2-4E28-8560-3CF7468BCC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38" y="3095889"/>
            <a:ext cx="1592192" cy="1705186"/>
          </a:xfrm>
          <a:prstGeom prst="rect">
            <a:avLst/>
          </a:prstGeom>
        </p:spPr>
      </p:pic>
      <p:pic>
        <p:nvPicPr>
          <p:cNvPr id="37" name="Triangulo 12">
            <a:extLst>
              <a:ext uri="{FF2B5EF4-FFF2-40B4-BE49-F238E27FC236}">
                <a16:creationId xmlns:a16="http://schemas.microsoft.com/office/drawing/2014/main" id="{5C93584D-BC15-4DB8-84E8-A3257E4420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93" y="3230318"/>
            <a:ext cx="606060" cy="866290"/>
          </a:xfrm>
          <a:prstGeom prst="rect">
            <a:avLst/>
          </a:prstGeom>
        </p:spPr>
      </p:pic>
      <p:pic>
        <p:nvPicPr>
          <p:cNvPr id="38" name="Triangulo 8">
            <a:extLst>
              <a:ext uri="{FF2B5EF4-FFF2-40B4-BE49-F238E27FC236}">
                <a16:creationId xmlns:a16="http://schemas.microsoft.com/office/drawing/2014/main" id="{2B7111CF-7023-4DC5-A5A0-C3F3C8F9F0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319" y="3609900"/>
            <a:ext cx="770415" cy="2211948"/>
          </a:xfrm>
          <a:prstGeom prst="rect">
            <a:avLst/>
          </a:prstGeom>
        </p:spPr>
      </p:pic>
      <p:pic>
        <p:nvPicPr>
          <p:cNvPr id="39" name="Triangulo 7">
            <a:extLst>
              <a:ext uri="{FF2B5EF4-FFF2-40B4-BE49-F238E27FC236}">
                <a16:creationId xmlns:a16="http://schemas.microsoft.com/office/drawing/2014/main" id="{DA254922-518B-4BB4-9022-7C140BDF71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22" y="3358217"/>
            <a:ext cx="917651" cy="1239512"/>
          </a:xfrm>
          <a:prstGeom prst="rect">
            <a:avLst/>
          </a:prstGeom>
        </p:spPr>
      </p:pic>
      <p:pic>
        <p:nvPicPr>
          <p:cNvPr id="40" name="Triangulo 5">
            <a:extLst>
              <a:ext uri="{FF2B5EF4-FFF2-40B4-BE49-F238E27FC236}">
                <a16:creationId xmlns:a16="http://schemas.microsoft.com/office/drawing/2014/main" id="{868CBC7A-9C65-485B-97BA-2A99827263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91" y="2787113"/>
            <a:ext cx="708782" cy="2211948"/>
          </a:xfrm>
          <a:prstGeom prst="rect">
            <a:avLst/>
          </a:prstGeom>
        </p:spPr>
      </p:pic>
      <p:pic>
        <p:nvPicPr>
          <p:cNvPr id="41" name="Triangulo 2">
            <a:extLst>
              <a:ext uri="{FF2B5EF4-FFF2-40B4-BE49-F238E27FC236}">
                <a16:creationId xmlns:a16="http://schemas.microsoft.com/office/drawing/2014/main" id="{806418BE-09C9-41D4-B9CD-E706C03738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08" y="3154810"/>
            <a:ext cx="919496" cy="1883594"/>
          </a:xfrm>
          <a:prstGeom prst="rect">
            <a:avLst/>
          </a:prstGeom>
        </p:spPr>
      </p:pic>
      <p:pic>
        <p:nvPicPr>
          <p:cNvPr id="42" name="Triangulo 1">
            <a:extLst>
              <a:ext uri="{FF2B5EF4-FFF2-40B4-BE49-F238E27FC236}">
                <a16:creationId xmlns:a16="http://schemas.microsoft.com/office/drawing/2014/main" id="{D99F6C07-7332-4124-8774-EF244B209B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31" y="2542507"/>
            <a:ext cx="701934" cy="1879813"/>
          </a:xfrm>
          <a:prstGeom prst="rect">
            <a:avLst/>
          </a:prstGeom>
        </p:spPr>
      </p:pic>
      <p:pic>
        <p:nvPicPr>
          <p:cNvPr id="67" name="Triangulo 21">
            <a:extLst>
              <a:ext uri="{FF2B5EF4-FFF2-40B4-BE49-F238E27FC236}">
                <a16:creationId xmlns:a16="http://schemas.microsoft.com/office/drawing/2014/main" id="{DB21A2E5-9955-4C2D-88F7-F9BA6CC73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60" y="1807461"/>
            <a:ext cx="2335214" cy="1338810"/>
          </a:xfrm>
          <a:prstGeom prst="rect">
            <a:avLst/>
          </a:prstGeom>
        </p:spPr>
      </p:pic>
      <p:pic>
        <p:nvPicPr>
          <p:cNvPr id="69" name="Triangulo 20">
            <a:extLst>
              <a:ext uri="{FF2B5EF4-FFF2-40B4-BE49-F238E27FC236}">
                <a16:creationId xmlns:a16="http://schemas.microsoft.com/office/drawing/2014/main" id="{436DF90B-F273-45CC-AD50-E2E8E9FEE6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46" y="2499454"/>
            <a:ext cx="903954" cy="777263"/>
          </a:xfrm>
          <a:prstGeom prst="rect">
            <a:avLst/>
          </a:prstGeom>
        </p:spPr>
      </p:pic>
      <p:pic>
        <p:nvPicPr>
          <p:cNvPr id="71" name="Triangulo 19">
            <a:extLst>
              <a:ext uri="{FF2B5EF4-FFF2-40B4-BE49-F238E27FC236}">
                <a16:creationId xmlns:a16="http://schemas.microsoft.com/office/drawing/2014/main" id="{D0908805-2779-4CC8-9A65-70D9C25AF1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37" y="2498943"/>
            <a:ext cx="1951719" cy="1013524"/>
          </a:xfrm>
          <a:prstGeom prst="rect">
            <a:avLst/>
          </a:prstGeom>
        </p:spPr>
      </p:pic>
      <p:pic>
        <p:nvPicPr>
          <p:cNvPr id="73" name="Triangulo 18">
            <a:extLst>
              <a:ext uri="{FF2B5EF4-FFF2-40B4-BE49-F238E27FC236}">
                <a16:creationId xmlns:a16="http://schemas.microsoft.com/office/drawing/2014/main" id="{9FC7C526-AC5D-44EB-AD0D-BA4BE0854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86" y="2494074"/>
            <a:ext cx="1951719" cy="1013524"/>
          </a:xfrm>
          <a:prstGeom prst="rect">
            <a:avLst/>
          </a:prstGeom>
        </p:spPr>
      </p:pic>
      <p:pic>
        <p:nvPicPr>
          <p:cNvPr id="75" name="Triangulo 17">
            <a:extLst>
              <a:ext uri="{FF2B5EF4-FFF2-40B4-BE49-F238E27FC236}">
                <a16:creationId xmlns:a16="http://schemas.microsoft.com/office/drawing/2014/main" id="{20D37A96-5E61-491D-8627-AA2B77D11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67" y="2045779"/>
            <a:ext cx="1027221" cy="695086"/>
          </a:xfrm>
          <a:prstGeom prst="rect">
            <a:avLst/>
          </a:prstGeom>
        </p:spPr>
      </p:pic>
      <p:pic>
        <p:nvPicPr>
          <p:cNvPr id="77" name="Triangulo 16">
            <a:extLst>
              <a:ext uri="{FF2B5EF4-FFF2-40B4-BE49-F238E27FC236}">
                <a16:creationId xmlns:a16="http://schemas.microsoft.com/office/drawing/2014/main" id="{9B1331C5-574D-42B0-A7D2-BC2FDF6747D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00" y="1816473"/>
            <a:ext cx="2335214" cy="698510"/>
          </a:xfrm>
          <a:prstGeom prst="rect">
            <a:avLst/>
          </a:prstGeom>
        </p:spPr>
      </p:pic>
      <p:pic>
        <p:nvPicPr>
          <p:cNvPr id="79" name="Triangulo 15">
            <a:extLst>
              <a:ext uri="{FF2B5EF4-FFF2-40B4-BE49-F238E27FC236}">
                <a16:creationId xmlns:a16="http://schemas.microsoft.com/office/drawing/2014/main" id="{17699BDA-AB90-4062-AEE5-20D5922031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23" y="3204783"/>
            <a:ext cx="1592192" cy="1705186"/>
          </a:xfrm>
          <a:prstGeom prst="rect">
            <a:avLst/>
          </a:prstGeom>
        </p:spPr>
      </p:pic>
      <p:pic>
        <p:nvPicPr>
          <p:cNvPr id="81" name="Triangulo 14">
            <a:extLst>
              <a:ext uri="{FF2B5EF4-FFF2-40B4-BE49-F238E27FC236}">
                <a16:creationId xmlns:a16="http://schemas.microsoft.com/office/drawing/2014/main" id="{2C0389AC-0A77-4847-88C4-34A4771EDE9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73" y="4751915"/>
            <a:ext cx="2040745" cy="1160759"/>
          </a:xfrm>
          <a:prstGeom prst="rect">
            <a:avLst/>
          </a:prstGeom>
        </p:spPr>
      </p:pic>
      <p:pic>
        <p:nvPicPr>
          <p:cNvPr id="83" name="Triangulo 13">
            <a:extLst>
              <a:ext uri="{FF2B5EF4-FFF2-40B4-BE49-F238E27FC236}">
                <a16:creationId xmlns:a16="http://schemas.microsoft.com/office/drawing/2014/main" id="{A9814638-9F5F-4601-BACA-AE4044FDC8B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79" y="4899330"/>
            <a:ext cx="2355759" cy="1010100"/>
          </a:xfrm>
          <a:prstGeom prst="rect">
            <a:avLst/>
          </a:prstGeom>
        </p:spPr>
      </p:pic>
      <p:pic>
        <p:nvPicPr>
          <p:cNvPr id="85" name="Triangulo 12">
            <a:extLst>
              <a:ext uri="{FF2B5EF4-FFF2-40B4-BE49-F238E27FC236}">
                <a16:creationId xmlns:a16="http://schemas.microsoft.com/office/drawing/2014/main" id="{DC8D625C-6FE3-44E4-87DD-76C6E4DA2E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01" y="4901445"/>
            <a:ext cx="606060" cy="866290"/>
          </a:xfrm>
          <a:prstGeom prst="rect">
            <a:avLst/>
          </a:prstGeom>
        </p:spPr>
      </p:pic>
      <p:pic>
        <p:nvPicPr>
          <p:cNvPr id="87" name="Triangulo 11">
            <a:extLst>
              <a:ext uri="{FF2B5EF4-FFF2-40B4-BE49-F238E27FC236}">
                <a16:creationId xmlns:a16="http://schemas.microsoft.com/office/drawing/2014/main" id="{5EA907A7-8E1D-4540-94EC-F9083070146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73" y="3526366"/>
            <a:ext cx="1499742" cy="1705186"/>
          </a:xfrm>
          <a:prstGeom prst="rect">
            <a:avLst/>
          </a:prstGeom>
        </p:spPr>
      </p:pic>
      <p:pic>
        <p:nvPicPr>
          <p:cNvPr id="89" name="Triangulo 10">
            <a:extLst>
              <a:ext uri="{FF2B5EF4-FFF2-40B4-BE49-F238E27FC236}">
                <a16:creationId xmlns:a16="http://schemas.microsoft.com/office/drawing/2014/main" id="{413456FD-EC7B-43E7-B8D1-EB46CE36779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84" y="3351627"/>
            <a:ext cx="1499742" cy="1571647"/>
          </a:xfrm>
          <a:prstGeom prst="rect">
            <a:avLst/>
          </a:prstGeom>
        </p:spPr>
      </p:pic>
      <p:pic>
        <p:nvPicPr>
          <p:cNvPr id="91" name="Triangulo 9">
            <a:extLst>
              <a:ext uri="{FF2B5EF4-FFF2-40B4-BE49-F238E27FC236}">
                <a16:creationId xmlns:a16="http://schemas.microsoft.com/office/drawing/2014/main" id="{985A113E-CF3F-4A9B-A58A-BD8D3158B7A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04" y="3215871"/>
            <a:ext cx="1051189" cy="1705186"/>
          </a:xfrm>
          <a:prstGeom prst="rect">
            <a:avLst/>
          </a:prstGeom>
        </p:spPr>
      </p:pic>
      <p:pic>
        <p:nvPicPr>
          <p:cNvPr id="93" name="Triangulo 8">
            <a:extLst>
              <a:ext uri="{FF2B5EF4-FFF2-40B4-BE49-F238E27FC236}">
                <a16:creationId xmlns:a16="http://schemas.microsoft.com/office/drawing/2014/main" id="{8E7A80CE-F3D7-4359-ABF1-21F6A09A0E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38" y="3659078"/>
            <a:ext cx="770415" cy="2211948"/>
          </a:xfrm>
          <a:prstGeom prst="rect">
            <a:avLst/>
          </a:prstGeom>
        </p:spPr>
      </p:pic>
      <p:pic>
        <p:nvPicPr>
          <p:cNvPr id="95" name="Triangulo 7">
            <a:extLst>
              <a:ext uri="{FF2B5EF4-FFF2-40B4-BE49-F238E27FC236}">
                <a16:creationId xmlns:a16="http://schemas.microsoft.com/office/drawing/2014/main" id="{C7034FDC-8AEB-4993-A201-D5083D1DC5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96" y="3666085"/>
            <a:ext cx="917651" cy="1239512"/>
          </a:xfrm>
          <a:prstGeom prst="rect">
            <a:avLst/>
          </a:prstGeom>
        </p:spPr>
      </p:pic>
      <p:pic>
        <p:nvPicPr>
          <p:cNvPr id="97" name="Triangulo 6">
            <a:extLst>
              <a:ext uri="{FF2B5EF4-FFF2-40B4-BE49-F238E27FC236}">
                <a16:creationId xmlns:a16="http://schemas.microsoft.com/office/drawing/2014/main" id="{118FE6F6-218B-4F36-984A-2656F2AD751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37" y="3301121"/>
            <a:ext cx="917651" cy="962163"/>
          </a:xfrm>
          <a:prstGeom prst="rect">
            <a:avLst/>
          </a:prstGeom>
        </p:spPr>
      </p:pic>
      <p:pic>
        <p:nvPicPr>
          <p:cNvPr id="99" name="Triangulo 5">
            <a:extLst>
              <a:ext uri="{FF2B5EF4-FFF2-40B4-BE49-F238E27FC236}">
                <a16:creationId xmlns:a16="http://schemas.microsoft.com/office/drawing/2014/main" id="{A9F4FA86-54B9-444E-9126-A54C72B52E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78" y="3658615"/>
            <a:ext cx="708782" cy="2211948"/>
          </a:xfrm>
          <a:prstGeom prst="rect">
            <a:avLst/>
          </a:prstGeom>
        </p:spPr>
      </p:pic>
      <p:pic>
        <p:nvPicPr>
          <p:cNvPr id="101" name="Triangulo 4">
            <a:extLst>
              <a:ext uri="{FF2B5EF4-FFF2-40B4-BE49-F238E27FC236}">
                <a16:creationId xmlns:a16="http://schemas.microsoft.com/office/drawing/2014/main" id="{D3FFE413-1131-401A-B421-F474FA5509F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26" y="3167410"/>
            <a:ext cx="1369627" cy="1801060"/>
          </a:xfrm>
          <a:prstGeom prst="rect">
            <a:avLst/>
          </a:prstGeom>
        </p:spPr>
      </p:pic>
      <p:pic>
        <p:nvPicPr>
          <p:cNvPr id="103" name="Triangulo 3">
            <a:extLst>
              <a:ext uri="{FF2B5EF4-FFF2-40B4-BE49-F238E27FC236}">
                <a16:creationId xmlns:a16="http://schemas.microsoft.com/office/drawing/2014/main" id="{E4BDAE02-8562-464B-B79D-C2DD4ADC691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25" y="2532385"/>
            <a:ext cx="1369627" cy="1150487"/>
          </a:xfrm>
          <a:prstGeom prst="rect">
            <a:avLst/>
          </a:prstGeom>
        </p:spPr>
      </p:pic>
      <p:pic>
        <p:nvPicPr>
          <p:cNvPr id="105" name="Triangulo 2">
            <a:extLst>
              <a:ext uri="{FF2B5EF4-FFF2-40B4-BE49-F238E27FC236}">
                <a16:creationId xmlns:a16="http://schemas.microsoft.com/office/drawing/2014/main" id="{93DB2E50-B8CF-4DFE-BCBD-1FA0959004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06" y="1810265"/>
            <a:ext cx="917651" cy="1879813"/>
          </a:xfrm>
          <a:prstGeom prst="rect">
            <a:avLst/>
          </a:prstGeom>
        </p:spPr>
      </p:pic>
      <p:pic>
        <p:nvPicPr>
          <p:cNvPr id="107" name="Triangulo 1">
            <a:extLst>
              <a:ext uri="{FF2B5EF4-FFF2-40B4-BE49-F238E27FC236}">
                <a16:creationId xmlns:a16="http://schemas.microsoft.com/office/drawing/2014/main" id="{C4113B3D-47BB-4427-9229-B640059898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01" y="1805042"/>
            <a:ext cx="701934" cy="1879813"/>
          </a:xfrm>
          <a:prstGeom prst="rect">
            <a:avLst/>
          </a:prstGeom>
        </p:spPr>
      </p:pic>
      <p:pic>
        <p:nvPicPr>
          <p:cNvPr id="111" name="Brilho">
            <a:extLst>
              <a:ext uri="{FF2B5EF4-FFF2-40B4-BE49-F238E27FC236}">
                <a16:creationId xmlns:a16="http://schemas.microsoft.com/office/drawing/2014/main" id="{9111470F-8216-4365-BACA-76E28B51AA4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52" y="2329019"/>
            <a:ext cx="2846566" cy="27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268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75807 0.090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4" y="4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49778 0.735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36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11693 -0.499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4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62266 0.6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30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62448 -0.6909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24" y="-34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48151 -0.64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-320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76029 -0.32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8" y="-16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05065 -0.8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442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6582 -0.196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17" y="-98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52839 -0.808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19" y="-404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84258 0.15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35" y="78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5781 -0.9215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460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00729 0.641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320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6375 0.042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75" y="210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27487 0.6826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3412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28659 0.951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475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3633 0.8682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4340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51459 0.244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1219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32096 0.8310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415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12266 -0.620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310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67213 0.678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3391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3.33333E-6 L 4.16667E-6 -0.611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60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2.96296E-6 L 0.4849 -0.0212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-106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07407E-6 L -0.48646 -0.1303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652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85 -0.00254 L 0.10104 0.594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2986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862 -0.0882 L -0.30378 -0.7835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-347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2.96296E-6 L -0.12005 0.5912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2956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1.11022E-16 L 0.38829 0.6342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3171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2.96296E-6 L 0.34297 -0.5409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2706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96296E-6 L -0.37227 0.55278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0" y="2763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001802" y="5052171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PLANOS FRANKFURT X MANDIBULAR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29415" y="5750440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Pouco divergentes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329415" y="6187010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Muito divergentes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318794" y="5052171"/>
            <a:ext cx="3600400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PLANO PALATINO X ÁPICE MOLARES SUPER.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1438450" y="5047815"/>
            <a:ext cx="2277550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RELAÇÃO INTER-LÁBIOS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18A797D-4C91-4866-8805-26B48A967E87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Padrão Facial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1E93F88-0C52-4DBC-8974-38E73C16CE1F}"/>
              </a:ext>
            </a:extLst>
          </p:cNvPr>
          <p:cNvSpPr txBox="1"/>
          <p:nvPr/>
        </p:nvSpPr>
        <p:spPr>
          <a:xfrm>
            <a:off x="4329415" y="5339367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Quase paralelos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342270B2-40BE-4639-86B6-D60A1BD98B03}"/>
              </a:ext>
            </a:extLst>
          </p:cNvPr>
          <p:cNvSpPr/>
          <p:nvPr/>
        </p:nvSpPr>
        <p:spPr>
          <a:xfrm>
            <a:off x="4078434" y="534154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E4D90C6-51A7-40C5-BED9-A7327CD00ED2}"/>
              </a:ext>
            </a:extLst>
          </p:cNvPr>
          <p:cNvSpPr/>
          <p:nvPr/>
        </p:nvSpPr>
        <p:spPr>
          <a:xfrm>
            <a:off x="4078434" y="5752618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47D1F2A4-ABF6-4573-994B-C47B93DA3597}"/>
              </a:ext>
            </a:extLst>
          </p:cNvPr>
          <p:cNvSpPr/>
          <p:nvPr/>
        </p:nvSpPr>
        <p:spPr>
          <a:xfrm>
            <a:off x="4078434" y="6189188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9105DAD-930B-432D-82BC-8C9BC3F3F24F}"/>
              </a:ext>
            </a:extLst>
          </p:cNvPr>
          <p:cNvSpPr txBox="1"/>
          <p:nvPr/>
        </p:nvSpPr>
        <p:spPr>
          <a:xfrm>
            <a:off x="7665535" y="5748262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3A710A40-4EBA-4B94-9A5D-182CEF281DD8}"/>
              </a:ext>
            </a:extLst>
          </p:cNvPr>
          <p:cNvSpPr txBox="1"/>
          <p:nvPr/>
        </p:nvSpPr>
        <p:spPr>
          <a:xfrm>
            <a:off x="7665535" y="6184832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Distantes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76586E54-1ED6-4CE4-BD0C-4A0671EF78F4}"/>
              </a:ext>
            </a:extLst>
          </p:cNvPr>
          <p:cNvSpPr txBox="1"/>
          <p:nvPr/>
        </p:nvSpPr>
        <p:spPr>
          <a:xfrm>
            <a:off x="7665535" y="5337189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Próximos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40133012-D6D1-4C90-8599-A2E41FEDFBC7}"/>
              </a:ext>
            </a:extLst>
          </p:cNvPr>
          <p:cNvSpPr/>
          <p:nvPr/>
        </p:nvSpPr>
        <p:spPr>
          <a:xfrm>
            <a:off x="7414554" y="5339367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882F2166-A413-4BE7-ADE3-B5DF9EF8098F}"/>
              </a:ext>
            </a:extLst>
          </p:cNvPr>
          <p:cNvSpPr/>
          <p:nvPr/>
        </p:nvSpPr>
        <p:spPr>
          <a:xfrm>
            <a:off x="7414554" y="575044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93F53FBB-8575-4522-8257-1AD78455186B}"/>
              </a:ext>
            </a:extLst>
          </p:cNvPr>
          <p:cNvSpPr/>
          <p:nvPr/>
        </p:nvSpPr>
        <p:spPr>
          <a:xfrm>
            <a:off x="7414554" y="618701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74C5CF4-955F-4ED9-970D-A3685167877F}"/>
              </a:ext>
            </a:extLst>
          </p:cNvPr>
          <p:cNvSpPr txBox="1"/>
          <p:nvPr/>
        </p:nvSpPr>
        <p:spPr>
          <a:xfrm>
            <a:off x="11782978" y="5748262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Entreabertos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DFBA3309-65E1-498F-A10B-34281A7A18F4}"/>
              </a:ext>
            </a:extLst>
          </p:cNvPr>
          <p:cNvSpPr txBox="1"/>
          <p:nvPr/>
        </p:nvSpPr>
        <p:spPr>
          <a:xfrm>
            <a:off x="11782978" y="5337189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Selados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FB39510-7D1C-4C28-8338-3017CB278967}"/>
              </a:ext>
            </a:extLst>
          </p:cNvPr>
          <p:cNvSpPr/>
          <p:nvPr/>
        </p:nvSpPr>
        <p:spPr>
          <a:xfrm>
            <a:off x="11531997" y="5339367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D7EA87F7-58F2-444F-95AA-49A11C083C85}"/>
              </a:ext>
            </a:extLst>
          </p:cNvPr>
          <p:cNvSpPr/>
          <p:nvPr/>
        </p:nvSpPr>
        <p:spPr>
          <a:xfrm>
            <a:off x="11531997" y="575044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8" name="Imagem 37">
            <a:hlinkClick r:id="rId2" action="ppaction://hlinksldjump"/>
            <a:extLst>
              <a:ext uri="{FF2B5EF4-FFF2-40B4-BE49-F238E27FC236}">
                <a16:creationId xmlns:a16="http://schemas.microsoft.com/office/drawing/2014/main" id="{A2F0ADC1-13F3-4720-A770-116DA2EA4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40" name="grupo de 7">
            <a:extLst>
              <a:ext uri="{FF2B5EF4-FFF2-40B4-BE49-F238E27FC236}">
                <a16:creationId xmlns:a16="http://schemas.microsoft.com/office/drawing/2014/main" id="{21874A0B-45F4-4A71-92CA-534BF6148D8A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41" name="Imagem 4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98396D9-024E-46B0-8ACB-EB5F3ECB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4" action="ppaction://hlinksldjump"/>
              <a:extLst>
                <a:ext uri="{FF2B5EF4-FFF2-40B4-BE49-F238E27FC236}">
                  <a16:creationId xmlns:a16="http://schemas.microsoft.com/office/drawing/2014/main" id="{D5DCD9E6-E3BF-4583-B1C8-78DDDFCB4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7" action="ppaction://hlinksldjump"/>
              <a:extLst>
                <a:ext uri="{FF2B5EF4-FFF2-40B4-BE49-F238E27FC236}">
                  <a16:creationId xmlns:a16="http://schemas.microsoft.com/office/drawing/2014/main" id="{DF6BB0CF-966F-4723-BBF6-21B7E548E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C5A3CB0A-1474-44F1-A2AD-6B7B9DD1D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9" action="ppaction://hlinksldjump"/>
              <a:extLst>
                <a:ext uri="{FF2B5EF4-FFF2-40B4-BE49-F238E27FC236}">
                  <a16:creationId xmlns:a16="http://schemas.microsoft.com/office/drawing/2014/main" id="{13FB31E2-2CBE-432E-B2A1-9BC5111A7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10" action="ppaction://hlinksldjump"/>
              <a:extLst>
                <a:ext uri="{FF2B5EF4-FFF2-40B4-BE49-F238E27FC236}">
                  <a16:creationId xmlns:a16="http://schemas.microsoft.com/office/drawing/2014/main" id="{1D52243D-6789-4C2F-8502-5872AE857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73" name="Imagem 72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79F520-717F-407A-9A72-1FEA681D1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74" name="triangulos">
            <a:extLst>
              <a:ext uri="{FF2B5EF4-FFF2-40B4-BE49-F238E27FC236}">
                <a16:creationId xmlns:a16="http://schemas.microsoft.com/office/drawing/2014/main" id="{F7B4FE87-B93B-40F3-BBD2-E4568EB638F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75" name="Triângulo isósceles 74">
              <a:hlinkClick r:id="rId9" action="ppaction://hlinksldjump"/>
              <a:extLst>
                <a:ext uri="{FF2B5EF4-FFF2-40B4-BE49-F238E27FC236}">
                  <a16:creationId xmlns:a16="http://schemas.microsoft.com/office/drawing/2014/main" id="{87E5DC98-2861-4E72-A834-629EF8773C4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7" name="Triângulo isósceles 76">
              <a:hlinkClick r:id="rId7" action="ppaction://hlinksldjump"/>
              <a:extLst>
                <a:ext uri="{FF2B5EF4-FFF2-40B4-BE49-F238E27FC236}">
                  <a16:creationId xmlns:a16="http://schemas.microsoft.com/office/drawing/2014/main" id="{95E4123E-E68F-4CDC-8BD7-E235E933793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18" y="1123950"/>
            <a:ext cx="2707664" cy="37052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14325" y="5676900"/>
            <a:ext cx="3519339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Terço superior (fator)    =    46.32 mm
Terço médio (fator)    =    68.03 mm
Terço inferior (fator)    =    59.76 mm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4" y="1133475"/>
            <a:ext cx="2654636" cy="3676650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92" y="1123950"/>
            <a:ext cx="2661514" cy="3686175"/>
          </a:xfrm>
          <a:prstGeom prst="rect">
            <a:avLst/>
          </a:prstGeom>
        </p:spPr>
      </p:pic>
      <p:pic>
        <p:nvPicPr>
          <p:cNvPr id="45" name="Picture 4" descr="C:\0GERAR\SYM 3D\FACE NATALIA MELO TRAVASSOS\foto frontal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4378" r="17548" b="6342"/>
          <a:stretch/>
        </p:blipFill>
        <p:spPr bwMode="auto">
          <a:xfrm>
            <a:off x="10746432" y="1185037"/>
            <a:ext cx="2373742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3CE9C951-3019-4ACB-BBB7-CA2668615E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05" y="5414018"/>
            <a:ext cx="334547" cy="361919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8453B2FE-CEA1-4203-A730-CE4BC52145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21" y="5411580"/>
            <a:ext cx="334547" cy="361919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96844697-D4C0-49D2-B079-8C9D8F2B01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858" y="5404047"/>
            <a:ext cx="334547" cy="3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51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37">
            <a:extLst>
              <a:ext uri="{FF2B5EF4-FFF2-40B4-BE49-F238E27FC236}">
                <a16:creationId xmlns:a16="http://schemas.microsoft.com/office/drawing/2014/main" id="{B19356D3-3FBA-4967-883D-F722F84C277C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Padrão Facial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EA98DEE-D6D9-45CD-8D74-563C11FA49AC}"/>
              </a:ext>
            </a:extLst>
          </p:cNvPr>
          <p:cNvSpPr txBox="1"/>
          <p:nvPr/>
        </p:nvSpPr>
        <p:spPr>
          <a:xfrm>
            <a:off x="4841830" y="3564037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RAMOS MANDIBULARES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5240DDB-FD2A-4F5B-A961-C69C98DA2C0F}"/>
              </a:ext>
            </a:extLst>
          </p:cNvPr>
          <p:cNvSpPr txBox="1"/>
          <p:nvPr/>
        </p:nvSpPr>
        <p:spPr>
          <a:xfrm>
            <a:off x="5169443" y="4354593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2AA7D63-C159-4617-B9BF-9B5AA6E5F8EA}"/>
              </a:ext>
            </a:extLst>
          </p:cNvPr>
          <p:cNvSpPr txBox="1"/>
          <p:nvPr/>
        </p:nvSpPr>
        <p:spPr>
          <a:xfrm>
            <a:off x="5169443" y="4791163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Mais estreitos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9331654-F01D-4845-89AD-ADE8515E83AD}"/>
              </a:ext>
            </a:extLst>
          </p:cNvPr>
          <p:cNvSpPr txBox="1"/>
          <p:nvPr/>
        </p:nvSpPr>
        <p:spPr>
          <a:xfrm>
            <a:off x="5169443" y="3943520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Largos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257F8EA4-C128-44BC-961C-1108AB21A509}"/>
              </a:ext>
            </a:extLst>
          </p:cNvPr>
          <p:cNvSpPr/>
          <p:nvPr/>
        </p:nvSpPr>
        <p:spPr>
          <a:xfrm>
            <a:off x="4918462" y="3945698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07647D80-1EAE-441C-88CC-C5ABC07233C3}"/>
              </a:ext>
            </a:extLst>
          </p:cNvPr>
          <p:cNvSpPr/>
          <p:nvPr/>
        </p:nvSpPr>
        <p:spPr>
          <a:xfrm>
            <a:off x="4913784" y="435612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12C45C22-1E21-4759-870B-CE255C8C2CD7}"/>
              </a:ext>
            </a:extLst>
          </p:cNvPr>
          <p:cNvSpPr/>
          <p:nvPr/>
        </p:nvSpPr>
        <p:spPr>
          <a:xfrm>
            <a:off x="4918462" y="4793341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DBACE06-F777-495C-90E8-9BAE0F5573C3}"/>
              </a:ext>
            </a:extLst>
          </p:cNvPr>
          <p:cNvSpPr txBox="1"/>
          <p:nvPr/>
        </p:nvSpPr>
        <p:spPr>
          <a:xfrm>
            <a:off x="7715070" y="3583189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SÍNFISE MANDIBULAR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9D3EBEA-5F63-469F-8130-FA4587441C34}"/>
              </a:ext>
            </a:extLst>
          </p:cNvPr>
          <p:cNvSpPr txBox="1"/>
          <p:nvPr/>
        </p:nvSpPr>
        <p:spPr>
          <a:xfrm>
            <a:off x="8042683" y="4373745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Mediana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7FA76A4E-2167-41DB-89F1-97ADCA00A802}"/>
              </a:ext>
            </a:extLst>
          </p:cNvPr>
          <p:cNvSpPr txBox="1"/>
          <p:nvPr/>
        </p:nvSpPr>
        <p:spPr>
          <a:xfrm>
            <a:off x="8042683" y="4810315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Longa e estreita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A452B41-138E-4599-B415-A31FD462AF87}"/>
              </a:ext>
            </a:extLst>
          </p:cNvPr>
          <p:cNvSpPr txBox="1"/>
          <p:nvPr/>
        </p:nvSpPr>
        <p:spPr>
          <a:xfrm>
            <a:off x="8042683" y="3962672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Curta e larga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B5BD79FF-44D5-4242-A8D6-BA4FC3AA97B9}"/>
              </a:ext>
            </a:extLst>
          </p:cNvPr>
          <p:cNvSpPr/>
          <p:nvPr/>
        </p:nvSpPr>
        <p:spPr>
          <a:xfrm>
            <a:off x="7791702" y="396485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2E61B703-89F1-46C7-A7B4-9F49985A5C25}"/>
              </a:ext>
            </a:extLst>
          </p:cNvPr>
          <p:cNvSpPr/>
          <p:nvPr/>
        </p:nvSpPr>
        <p:spPr>
          <a:xfrm>
            <a:off x="7791702" y="437592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C068E8AB-6C9D-462E-8B11-C8B0A07ED550}"/>
              </a:ext>
            </a:extLst>
          </p:cNvPr>
          <p:cNvSpPr/>
          <p:nvPr/>
        </p:nvSpPr>
        <p:spPr>
          <a:xfrm>
            <a:off x="7791702" y="481249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840DDBF-6F0B-4017-BBF6-11A129A59622}"/>
              </a:ext>
            </a:extLst>
          </p:cNvPr>
          <p:cNvSpPr txBox="1"/>
          <p:nvPr/>
        </p:nvSpPr>
        <p:spPr>
          <a:xfrm>
            <a:off x="10183424" y="3583189"/>
            <a:ext cx="1874520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FOSSA ARTICULAR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3DCF9332-90E2-49FC-8A0C-A7580286A4B0}"/>
              </a:ext>
            </a:extLst>
          </p:cNvPr>
          <p:cNvSpPr txBox="1"/>
          <p:nvPr/>
        </p:nvSpPr>
        <p:spPr>
          <a:xfrm>
            <a:off x="10511037" y="4373745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Mediana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818B0706-43C9-4310-92C8-FB2367682B7C}"/>
              </a:ext>
            </a:extLst>
          </p:cNvPr>
          <p:cNvSpPr txBox="1"/>
          <p:nvPr/>
        </p:nvSpPr>
        <p:spPr>
          <a:xfrm>
            <a:off x="10511037" y="4810315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Rasa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FC43BBA4-C2AB-44D3-906B-4BE1FF23A3D0}"/>
              </a:ext>
            </a:extLst>
          </p:cNvPr>
          <p:cNvSpPr txBox="1"/>
          <p:nvPr/>
        </p:nvSpPr>
        <p:spPr>
          <a:xfrm>
            <a:off x="10511037" y="3962672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Profunda 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8F94B2F-67FA-4211-B55B-C55F3EC48FD7}"/>
              </a:ext>
            </a:extLst>
          </p:cNvPr>
          <p:cNvSpPr/>
          <p:nvPr/>
        </p:nvSpPr>
        <p:spPr>
          <a:xfrm>
            <a:off x="10260056" y="396485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75F38595-6497-4ECF-B11F-90B5DE46D701}"/>
              </a:ext>
            </a:extLst>
          </p:cNvPr>
          <p:cNvSpPr/>
          <p:nvPr/>
        </p:nvSpPr>
        <p:spPr>
          <a:xfrm>
            <a:off x="10260056" y="437592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B6EDE462-4C20-4837-AF6B-AACA14049D53}"/>
              </a:ext>
            </a:extLst>
          </p:cNvPr>
          <p:cNvSpPr/>
          <p:nvPr/>
        </p:nvSpPr>
        <p:spPr>
          <a:xfrm>
            <a:off x="10260056" y="481249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724D06D-E64A-4A8D-A093-D08197761119}"/>
              </a:ext>
            </a:extLst>
          </p:cNvPr>
          <p:cNvSpPr txBox="1"/>
          <p:nvPr/>
        </p:nvSpPr>
        <p:spPr>
          <a:xfrm>
            <a:off x="4841830" y="5404158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INCLINAÇÕES DOS CÔNDILOS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42E2663E-5CBB-4E3E-AD17-3A9B4E55D92B}"/>
              </a:ext>
            </a:extLst>
          </p:cNvPr>
          <p:cNvSpPr txBox="1"/>
          <p:nvPr/>
        </p:nvSpPr>
        <p:spPr>
          <a:xfrm>
            <a:off x="5169443" y="6102427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76801B4C-7A27-45B1-A88C-9AA59F80B7D7}"/>
              </a:ext>
            </a:extLst>
          </p:cNvPr>
          <p:cNvSpPr txBox="1"/>
          <p:nvPr/>
        </p:nvSpPr>
        <p:spPr>
          <a:xfrm>
            <a:off x="5169443" y="6538997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 posterior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3E456F40-3B3E-4D80-BC88-94EF030323FB}"/>
              </a:ext>
            </a:extLst>
          </p:cNvPr>
          <p:cNvSpPr txBox="1"/>
          <p:nvPr/>
        </p:nvSpPr>
        <p:spPr>
          <a:xfrm>
            <a:off x="5169443" y="5691354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Verticalizados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F40A1CF4-9329-45DA-8BF2-E5D2FF23199B}"/>
              </a:ext>
            </a:extLst>
          </p:cNvPr>
          <p:cNvSpPr/>
          <p:nvPr/>
        </p:nvSpPr>
        <p:spPr>
          <a:xfrm>
            <a:off x="4918462" y="569353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F0E759DB-6EF7-4B12-B3C7-1E16333370DB}"/>
              </a:ext>
            </a:extLst>
          </p:cNvPr>
          <p:cNvSpPr/>
          <p:nvPr/>
        </p:nvSpPr>
        <p:spPr>
          <a:xfrm>
            <a:off x="4918462" y="610460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F3CEE802-E841-4597-A9EB-D648EEAE86EB}"/>
              </a:ext>
            </a:extLst>
          </p:cNvPr>
          <p:cNvSpPr/>
          <p:nvPr/>
        </p:nvSpPr>
        <p:spPr>
          <a:xfrm>
            <a:off x="4918462" y="654117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4" name="Imagem 83">
            <a:hlinkClick r:id="rId2" action="ppaction://hlinksldjump"/>
            <a:extLst>
              <a:ext uri="{FF2B5EF4-FFF2-40B4-BE49-F238E27FC236}">
                <a16:creationId xmlns:a16="http://schemas.microsoft.com/office/drawing/2014/main" id="{5D24BD5E-F770-49B3-8E10-21F17675F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86" name="grupo de 7">
            <a:extLst>
              <a:ext uri="{FF2B5EF4-FFF2-40B4-BE49-F238E27FC236}">
                <a16:creationId xmlns:a16="http://schemas.microsoft.com/office/drawing/2014/main" id="{EFB439D8-4C7F-4AA8-8570-CDFF8C8561B4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87" name="Imagem 8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249CEBD-2B90-4D47-B35F-188FD8277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88" name="Imagem 87">
              <a:hlinkClick r:id="rId4" action="ppaction://hlinksldjump"/>
              <a:extLst>
                <a:ext uri="{FF2B5EF4-FFF2-40B4-BE49-F238E27FC236}">
                  <a16:creationId xmlns:a16="http://schemas.microsoft.com/office/drawing/2014/main" id="{7962FDF1-5374-4C19-B875-0A657FDAA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89" name="Imagem 88">
              <a:hlinkClick r:id="rId7" action="ppaction://hlinksldjump"/>
              <a:extLst>
                <a:ext uri="{FF2B5EF4-FFF2-40B4-BE49-F238E27FC236}">
                  <a16:creationId xmlns:a16="http://schemas.microsoft.com/office/drawing/2014/main" id="{7CABA029-94FB-42CC-979C-F16BC0EA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94" name="Imagem 93">
              <a:hlinkClick r:id="rId8" action="ppaction://hlinksldjump"/>
              <a:extLst>
                <a:ext uri="{FF2B5EF4-FFF2-40B4-BE49-F238E27FC236}">
                  <a16:creationId xmlns:a16="http://schemas.microsoft.com/office/drawing/2014/main" id="{7EB6064B-D00C-43F4-B797-91C7BACAC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95" name="Imagem 94">
              <a:hlinkClick r:id="rId9" action="ppaction://hlinksldjump"/>
              <a:extLst>
                <a:ext uri="{FF2B5EF4-FFF2-40B4-BE49-F238E27FC236}">
                  <a16:creationId xmlns:a16="http://schemas.microsoft.com/office/drawing/2014/main" id="{9329DB69-CADB-406F-8DDA-EF8EBE85F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96" name="Imagem 95">
              <a:hlinkClick r:id="rId10" action="ppaction://hlinksldjump"/>
              <a:extLst>
                <a:ext uri="{FF2B5EF4-FFF2-40B4-BE49-F238E27FC236}">
                  <a16:creationId xmlns:a16="http://schemas.microsoft.com/office/drawing/2014/main" id="{CB8854F6-573B-4D8A-99FF-C85D260BD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97" name="Imagem 9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D85990-CAF4-4A5A-A563-47C14DF61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98" name="triangulos">
            <a:extLst>
              <a:ext uri="{FF2B5EF4-FFF2-40B4-BE49-F238E27FC236}">
                <a16:creationId xmlns:a16="http://schemas.microsoft.com/office/drawing/2014/main" id="{C852DC15-4EF7-4B95-BE45-E4FC1DC39B4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99" name="Triângulo isósceles 98">
              <a:hlinkClick r:id="rId10" action="ppaction://hlinksldjump"/>
              <a:extLst>
                <a:ext uri="{FF2B5EF4-FFF2-40B4-BE49-F238E27FC236}">
                  <a16:creationId xmlns:a16="http://schemas.microsoft.com/office/drawing/2014/main" id="{B7E36E15-AC88-450A-B86F-4983151E035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0" name="Triângulo isósceles 99">
              <a:hlinkClick r:id="rId8" action="ppaction://hlinksldjump"/>
              <a:extLst>
                <a:ext uri="{FF2B5EF4-FFF2-40B4-BE49-F238E27FC236}">
                  <a16:creationId xmlns:a16="http://schemas.microsoft.com/office/drawing/2014/main" id="{72842935-1C3E-4DB1-A444-33C5A6A4D6E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8" y="857250"/>
            <a:ext cx="368938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66825" y="6229350"/>
            <a:ext cx="320040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Altura Facial    =    174.12 mm
Largura Facial    =    139.53 mm
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44" y="695325"/>
            <a:ext cx="1994238" cy="2800350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199" y="1190625"/>
            <a:ext cx="1477727" cy="198120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449" y="1190625"/>
            <a:ext cx="1477727" cy="198120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5" y="754183"/>
            <a:ext cx="2438400" cy="2682634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F37EE55B-0156-4B89-968B-0A9A97BDC9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18" y="3976920"/>
            <a:ext cx="334547" cy="361919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51D8E914-44A0-4622-963C-597327E6FF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934" y="4108753"/>
            <a:ext cx="334547" cy="361919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1EF4E3B9-B1CB-4727-934C-04714A529DD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69" y="4102730"/>
            <a:ext cx="334547" cy="361919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AB70B87B-B437-4E3D-8558-E03D9E8ADC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89" y="5844111"/>
            <a:ext cx="334547" cy="3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67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ixaDeTexto 34">
            <a:extLst>
              <a:ext uri="{FF2B5EF4-FFF2-40B4-BE49-F238E27FC236}">
                <a16:creationId xmlns:a16="http://schemas.microsoft.com/office/drawing/2014/main" id="{62F4327A-391F-444A-8909-F7FA29476221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Padrão Facial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7CE21CD-B753-46EB-9E19-93D4FBDA6791}"/>
              </a:ext>
            </a:extLst>
          </p:cNvPr>
          <p:cNvSpPr txBox="1"/>
          <p:nvPr/>
        </p:nvSpPr>
        <p:spPr>
          <a:xfrm>
            <a:off x="849982" y="4552347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ÂNG.PLANO OCLUSAL (</a:t>
            </a:r>
            <a:r>
              <a:rPr lang="pt-BR" sz="1300" b="1" dirty="0" err="1">
                <a:solidFill>
                  <a:srgbClr val="BA8C3F"/>
                </a:solidFill>
                <a:latin typeface="Arial Narrow" panose="020B0606020202030204" pitchFamily="34" charset="0"/>
              </a:rPr>
              <a:t>sn</a:t>
            </a:r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-Pl. </a:t>
            </a:r>
            <a:r>
              <a:rPr lang="pt-BR" sz="1300" b="1" dirty="0" err="1">
                <a:solidFill>
                  <a:srgbClr val="BA8C3F"/>
                </a:solidFill>
                <a:latin typeface="Arial Narrow" panose="020B0606020202030204" pitchFamily="34" charset="0"/>
              </a:rPr>
              <a:t>Oclusal</a:t>
            </a:r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BB9E90C-388C-462C-83BC-3475A43D7F38}"/>
              </a:ext>
            </a:extLst>
          </p:cNvPr>
          <p:cNvSpPr txBox="1"/>
          <p:nvPr/>
        </p:nvSpPr>
        <p:spPr>
          <a:xfrm>
            <a:off x="1177595" y="5250616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F6F9620-7C90-4514-966D-95A266FA1219}"/>
              </a:ext>
            </a:extLst>
          </p:cNvPr>
          <p:cNvSpPr txBox="1"/>
          <p:nvPr/>
        </p:nvSpPr>
        <p:spPr>
          <a:xfrm>
            <a:off x="1177595" y="5687186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Abertos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AE68B04-F6E9-45FF-A7D6-E83630CF629B}"/>
              </a:ext>
            </a:extLst>
          </p:cNvPr>
          <p:cNvSpPr txBox="1"/>
          <p:nvPr/>
        </p:nvSpPr>
        <p:spPr>
          <a:xfrm>
            <a:off x="1177595" y="4839543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Fechado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0D144D73-1540-48E3-922F-1B4B3A7FFC88}"/>
              </a:ext>
            </a:extLst>
          </p:cNvPr>
          <p:cNvSpPr/>
          <p:nvPr/>
        </p:nvSpPr>
        <p:spPr>
          <a:xfrm>
            <a:off x="926614" y="4841721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51FCAD64-E659-4103-AD81-5ACC30A9D611}"/>
              </a:ext>
            </a:extLst>
          </p:cNvPr>
          <p:cNvSpPr/>
          <p:nvPr/>
        </p:nvSpPr>
        <p:spPr>
          <a:xfrm>
            <a:off x="926614" y="5252794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4E9195FA-48F1-40B5-8B3F-58FE4A9317FB}"/>
              </a:ext>
            </a:extLst>
          </p:cNvPr>
          <p:cNvSpPr/>
          <p:nvPr/>
        </p:nvSpPr>
        <p:spPr>
          <a:xfrm>
            <a:off x="926614" y="5689364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6AD463F-579A-4418-BE4A-65A52321A062}"/>
              </a:ext>
            </a:extLst>
          </p:cNvPr>
          <p:cNvSpPr txBox="1"/>
          <p:nvPr/>
        </p:nvSpPr>
        <p:spPr>
          <a:xfrm>
            <a:off x="5263820" y="5210527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9CE2768-BE8E-4B75-93DF-E4C9359DCA10}"/>
              </a:ext>
            </a:extLst>
          </p:cNvPr>
          <p:cNvSpPr txBox="1"/>
          <p:nvPr/>
        </p:nvSpPr>
        <p:spPr>
          <a:xfrm>
            <a:off x="5263820" y="5647097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Fechado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03ECE80-4263-4E66-A487-D79F101B8CF5}"/>
              </a:ext>
            </a:extLst>
          </p:cNvPr>
          <p:cNvSpPr txBox="1"/>
          <p:nvPr/>
        </p:nvSpPr>
        <p:spPr>
          <a:xfrm>
            <a:off x="5263820" y="4799454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Largos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8AFF3121-4573-488B-87A2-EB6D0D0E8960}"/>
              </a:ext>
            </a:extLst>
          </p:cNvPr>
          <p:cNvSpPr/>
          <p:nvPr/>
        </p:nvSpPr>
        <p:spPr>
          <a:xfrm>
            <a:off x="5012839" y="480163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66C61565-FC95-46B8-A47B-A7C3B8A1F1AF}"/>
              </a:ext>
            </a:extLst>
          </p:cNvPr>
          <p:cNvSpPr/>
          <p:nvPr/>
        </p:nvSpPr>
        <p:spPr>
          <a:xfrm>
            <a:off x="5012839" y="521270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F049DC56-BA74-4F79-B7C5-3AA8398C51DD}"/>
              </a:ext>
            </a:extLst>
          </p:cNvPr>
          <p:cNvSpPr/>
          <p:nvPr/>
        </p:nvSpPr>
        <p:spPr>
          <a:xfrm>
            <a:off x="5012839" y="564927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FFDF823-6E4D-4DB4-A3DD-7FA34F19B533}"/>
              </a:ext>
            </a:extLst>
          </p:cNvPr>
          <p:cNvSpPr txBox="1"/>
          <p:nvPr/>
        </p:nvSpPr>
        <p:spPr>
          <a:xfrm>
            <a:off x="11472115" y="5305162"/>
            <a:ext cx="2217373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PADRÃO FACIAL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EF515D82-A32B-4156-B767-B29EFBFEB4FA}"/>
              </a:ext>
            </a:extLst>
          </p:cNvPr>
          <p:cNvSpPr txBox="1"/>
          <p:nvPr/>
        </p:nvSpPr>
        <p:spPr>
          <a:xfrm>
            <a:off x="11799728" y="6003431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F36166B-87BF-4C40-96AA-CA7B517D9F9F}"/>
              </a:ext>
            </a:extLst>
          </p:cNvPr>
          <p:cNvSpPr txBox="1"/>
          <p:nvPr/>
        </p:nvSpPr>
        <p:spPr>
          <a:xfrm>
            <a:off x="11799728" y="6440001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Braqui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BA822C81-6B1B-4649-AB0F-46109D061DEE}"/>
              </a:ext>
            </a:extLst>
          </p:cNvPr>
          <p:cNvSpPr txBox="1"/>
          <p:nvPr/>
        </p:nvSpPr>
        <p:spPr>
          <a:xfrm>
            <a:off x="11799728" y="5592358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Dólico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5D5B4EB0-1A56-4607-9FCF-6048CACD2E0F}"/>
              </a:ext>
            </a:extLst>
          </p:cNvPr>
          <p:cNvSpPr/>
          <p:nvPr/>
        </p:nvSpPr>
        <p:spPr>
          <a:xfrm>
            <a:off x="11548747" y="5594536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FB216D68-3AA5-4CEF-8C26-52F7E1726817}"/>
              </a:ext>
            </a:extLst>
          </p:cNvPr>
          <p:cNvSpPr/>
          <p:nvPr/>
        </p:nvSpPr>
        <p:spPr>
          <a:xfrm>
            <a:off x="11548747" y="6005609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368FDFF-3306-47BE-A395-D71BB7731B76}"/>
              </a:ext>
            </a:extLst>
          </p:cNvPr>
          <p:cNvSpPr/>
          <p:nvPr/>
        </p:nvSpPr>
        <p:spPr>
          <a:xfrm>
            <a:off x="11548747" y="6442179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4F68431-1E64-4A91-830F-6848FA3EA0BE}"/>
              </a:ext>
            </a:extLst>
          </p:cNvPr>
          <p:cNvSpPr txBox="1"/>
          <p:nvPr/>
        </p:nvSpPr>
        <p:spPr>
          <a:xfrm>
            <a:off x="8952251" y="4523965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ÍNDICE DE ALTURA FACIAL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29789CA7-799B-41F4-8F7A-BBCD2A039193}"/>
              </a:ext>
            </a:extLst>
          </p:cNvPr>
          <p:cNvSpPr txBox="1"/>
          <p:nvPr/>
        </p:nvSpPr>
        <p:spPr>
          <a:xfrm>
            <a:off x="9279864" y="5222234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6540AFC-80E4-4259-94EF-9C63E0E78502}"/>
              </a:ext>
            </a:extLst>
          </p:cNvPr>
          <p:cNvSpPr txBox="1"/>
          <p:nvPr/>
        </p:nvSpPr>
        <p:spPr>
          <a:xfrm>
            <a:off x="9279864" y="5658804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Braqui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DD20DA9A-02CA-4912-9942-386B7BE14D43}"/>
              </a:ext>
            </a:extLst>
          </p:cNvPr>
          <p:cNvSpPr txBox="1"/>
          <p:nvPr/>
        </p:nvSpPr>
        <p:spPr>
          <a:xfrm>
            <a:off x="9279864" y="4811161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Dólico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3C16765C-794A-4EA8-95C2-FEBE0255BAFF}"/>
              </a:ext>
            </a:extLst>
          </p:cNvPr>
          <p:cNvSpPr/>
          <p:nvPr/>
        </p:nvSpPr>
        <p:spPr>
          <a:xfrm>
            <a:off x="9028883" y="4813339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0C6D040B-71D9-4BA0-95CB-FB8959AC47CE}"/>
              </a:ext>
            </a:extLst>
          </p:cNvPr>
          <p:cNvSpPr/>
          <p:nvPr/>
        </p:nvSpPr>
        <p:spPr>
          <a:xfrm>
            <a:off x="9028883" y="522441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EF58D83E-AE43-4A7C-AC5A-3E6076462B8A}"/>
              </a:ext>
            </a:extLst>
          </p:cNvPr>
          <p:cNvSpPr/>
          <p:nvPr/>
        </p:nvSpPr>
        <p:spPr>
          <a:xfrm>
            <a:off x="9028883" y="566098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7" name="Imagem 56">
            <a:hlinkClick r:id="rId2" action="ppaction://hlinksldjump"/>
            <a:extLst>
              <a:ext uri="{FF2B5EF4-FFF2-40B4-BE49-F238E27FC236}">
                <a16:creationId xmlns:a16="http://schemas.microsoft.com/office/drawing/2014/main" id="{41A001BF-0A4B-41AD-AFBD-1629E8CB4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58" name="grupo de 7">
            <a:extLst>
              <a:ext uri="{FF2B5EF4-FFF2-40B4-BE49-F238E27FC236}">
                <a16:creationId xmlns:a16="http://schemas.microsoft.com/office/drawing/2014/main" id="{BDCEB881-F1A0-4AC6-AA42-FB96FA87CD07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59" name="Imagem 5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2FE9542-69F5-48B2-9490-31C9463C4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0" name="Imagem 59">
              <a:hlinkClick r:id="rId4" action="ppaction://hlinksldjump"/>
              <a:extLst>
                <a:ext uri="{FF2B5EF4-FFF2-40B4-BE49-F238E27FC236}">
                  <a16:creationId xmlns:a16="http://schemas.microsoft.com/office/drawing/2014/main" id="{1D491076-DAA1-4E8A-8079-D148B7AD0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>
              <a:hlinkClick r:id="rId7" action="ppaction://hlinksldjump"/>
              <a:extLst>
                <a:ext uri="{FF2B5EF4-FFF2-40B4-BE49-F238E27FC236}">
                  <a16:creationId xmlns:a16="http://schemas.microsoft.com/office/drawing/2014/main" id="{3CD1B3AE-E7DB-4C31-B885-E80F763C9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2" name="Imagem 61">
              <a:hlinkClick r:id="rId8" action="ppaction://hlinksldjump"/>
              <a:extLst>
                <a:ext uri="{FF2B5EF4-FFF2-40B4-BE49-F238E27FC236}">
                  <a16:creationId xmlns:a16="http://schemas.microsoft.com/office/drawing/2014/main" id="{2B027850-480B-4363-AC8A-42F0623B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9" action="ppaction://hlinksldjump"/>
              <a:extLst>
                <a:ext uri="{FF2B5EF4-FFF2-40B4-BE49-F238E27FC236}">
                  <a16:creationId xmlns:a16="http://schemas.microsoft.com/office/drawing/2014/main" id="{61DF9F01-22FE-425A-8FD8-B47BC5F8F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85" name="Imagem 84">
              <a:hlinkClick r:id="rId10" action="ppaction://hlinksldjump"/>
              <a:extLst>
                <a:ext uri="{FF2B5EF4-FFF2-40B4-BE49-F238E27FC236}">
                  <a16:creationId xmlns:a16="http://schemas.microsoft.com/office/drawing/2014/main" id="{370A552E-7A1D-4E6A-A433-7573B350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86" name="Imagem 85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8625FCB-70D4-4BE0-B9DE-32B15B5D3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87" name="triangulos">
            <a:extLst>
              <a:ext uri="{FF2B5EF4-FFF2-40B4-BE49-F238E27FC236}">
                <a16:creationId xmlns:a16="http://schemas.microsoft.com/office/drawing/2014/main" id="{9C524421-0043-4004-8262-C06E93A89663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88" name="Triângulo isósceles 87">
              <a:hlinkClick r:id="rId11" action="ppaction://hlinksldjump"/>
              <a:extLst>
                <a:ext uri="{FF2B5EF4-FFF2-40B4-BE49-F238E27FC236}">
                  <a16:creationId xmlns:a16="http://schemas.microsoft.com/office/drawing/2014/main" id="{5BB6C405-3F6B-4169-B9CE-EA156C2BEF6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89" name="Triângulo isósceles 88">
              <a:hlinkClick r:id="rId9" action="ppaction://hlinksldjump"/>
              <a:extLst>
                <a:ext uri="{FF2B5EF4-FFF2-40B4-BE49-F238E27FC236}">
                  <a16:creationId xmlns:a16="http://schemas.microsoft.com/office/drawing/2014/main" id="{29EF4CC2-255C-47A3-AA58-1BAAA757917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3E3AED7F-9A66-494B-933F-F69741B3934C}"/>
              </a:ext>
            </a:extLst>
          </p:cNvPr>
          <p:cNvSpPr txBox="1"/>
          <p:nvPr/>
        </p:nvSpPr>
        <p:spPr>
          <a:xfrm>
            <a:off x="4936207" y="4512258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SN – PL. </a:t>
            </a:r>
            <a:r>
              <a:rPr lang="pt-BR" sz="1300" b="1">
                <a:solidFill>
                  <a:srgbClr val="BA8C3F"/>
                </a:solidFill>
                <a:latin typeface="Arial Narrow" panose="020B0606020202030204" pitchFamily="34" charset="0"/>
              </a:rPr>
              <a:t>MANDIBULAR</a:t>
            </a:r>
            <a:endParaRPr lang="pt-BR" sz="1300" b="1" dirty="0">
              <a:solidFill>
                <a:srgbClr val="BA8C3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03" y="753554"/>
            <a:ext cx="2977364" cy="37338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40" y="744029"/>
            <a:ext cx="2977364" cy="373380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298" y="753554"/>
            <a:ext cx="2665100" cy="3733800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8AB2FE3C-4DE4-41FF-A10E-47ACF4EE89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03" y="4860315"/>
            <a:ext cx="334547" cy="361919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06F66F3F-C3C0-4AC0-A525-F298283DCB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51" y="4957355"/>
            <a:ext cx="334547" cy="361919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9C188439-2EDD-4477-97DA-F076EB422C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362" y="4937713"/>
            <a:ext cx="334547" cy="361919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2D527C9C-62D8-4075-97AD-F2E72D3ACA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237" y="5687186"/>
            <a:ext cx="334547" cy="3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Tecidos moles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grupo de 7">
            <a:extLst>
              <a:ext uri="{FF2B5EF4-FFF2-40B4-BE49-F238E27FC236}">
                <a16:creationId xmlns:a16="http://schemas.microsoft.com/office/drawing/2014/main" id="{DD283ED0-8E4F-45AC-A9BE-F3D13A52F3B7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9" name="Imagem 38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0EE1E457-C672-45F5-818F-9B9561A2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6437BE58-70FD-47BD-BA76-9032D43E2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5DF9492E-CBAC-459D-806D-024CC3DA5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8790E55F-A245-4F73-A8FC-39AF2CFD3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3" action="ppaction://hlinksldjump"/>
              <a:extLst>
                <a:ext uri="{FF2B5EF4-FFF2-40B4-BE49-F238E27FC236}">
                  <a16:creationId xmlns:a16="http://schemas.microsoft.com/office/drawing/2014/main" id="{89703352-C03D-414F-8BB7-ACD1ABE5E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D32DBB2-4BB2-4C31-B1AB-5451671A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DE569DBB-4BC3-49BE-9513-860D7BA8C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58" name="triangulos">
            <a:extLst>
              <a:ext uri="{FF2B5EF4-FFF2-40B4-BE49-F238E27FC236}">
                <a16:creationId xmlns:a16="http://schemas.microsoft.com/office/drawing/2014/main" id="{32662848-1535-4197-B920-C41CAC3AB3C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60" name="Triângulo isósceles 59">
              <a:hlinkClick r:id="rId7" action="ppaction://hlinksldjump"/>
              <a:extLst>
                <a:ext uri="{FF2B5EF4-FFF2-40B4-BE49-F238E27FC236}">
                  <a16:creationId xmlns:a16="http://schemas.microsoft.com/office/drawing/2014/main" id="{047186BC-71BD-4BA1-9249-6DAACBABF58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9" name="Triângulo isósceles 68">
              <a:hlinkClick r:id="rId8" action="ppaction://hlinksldjump"/>
              <a:extLst>
                <a:ext uri="{FF2B5EF4-FFF2-40B4-BE49-F238E27FC236}">
                  <a16:creationId xmlns:a16="http://schemas.microsoft.com/office/drawing/2014/main" id="{9FD7F29B-1E73-45FE-8100-5D24D38CB53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6" name="Imagem 35">
            <a:hlinkClick r:id="rId9" action="ppaction://hlinksldjump"/>
            <a:extLst>
              <a:ext uri="{FF2B5EF4-FFF2-40B4-BE49-F238E27FC236}">
                <a16:creationId xmlns:a16="http://schemas.microsoft.com/office/drawing/2014/main" id="{6CF12635-FD58-45D4-8DF7-07107115ED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50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3D169547-BFCE-4A15-A41F-C3E40B79995C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Tecidos Moles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A9B44326-55CD-4755-B278-DF62E00AC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7553325" y="2152650"/>
            <a:ext cx="247904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pt-BR" sz="2200" b="1">
                <a:solidFill>
                  <a:srgbClr val="FFFFFF"/>
                </a:solidFill>
                <a:latin typeface="Arial Narrow"/>
              </a:rPr>
              <a:t>Avaliações lineares</a:t>
            </a:r>
          </a:p>
        </p:txBody>
      </p:sp>
      <p:grpSp>
        <p:nvGrpSpPr>
          <p:cNvPr id="21" name="grupo de 7">
            <a:extLst>
              <a:ext uri="{FF2B5EF4-FFF2-40B4-BE49-F238E27FC236}">
                <a16:creationId xmlns:a16="http://schemas.microsoft.com/office/drawing/2014/main" id="{CD9974A6-FBB5-4644-824B-65D53EAB8234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398CDA83-8790-4B0D-AA74-152ABE3FF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8DA641C-AC65-4315-80C3-466C65059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8232408-3AC8-42E5-AEC5-07C576E1C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CB7949D6-4A34-403F-8E6F-F40715D2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093BC2E5-5B0F-4C67-98D5-D7C60C22E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C9F4E959-996F-4977-A1B9-F745A9A50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CFF91A81-4AE5-420F-A90F-F2FED1833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3" name="triangulos">
            <a:extLst>
              <a:ext uri="{FF2B5EF4-FFF2-40B4-BE49-F238E27FC236}">
                <a16:creationId xmlns:a16="http://schemas.microsoft.com/office/drawing/2014/main" id="{8D5F21DA-8719-4C62-9A2F-9A0ED7F51BD7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4" name="Triângulo isósceles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5A286FED-30B7-4033-AD9E-1A0CADDB578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4" action="ppaction://hlinksldjump"/>
              <a:extLst>
                <a:ext uri="{FF2B5EF4-FFF2-40B4-BE49-F238E27FC236}">
                  <a16:creationId xmlns:a16="http://schemas.microsoft.com/office/drawing/2014/main" id="{C004B4E9-59E1-461D-A4AC-E425A28CDCC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7705725" y="2828925"/>
            <a:ext cx="522224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Zid perp Zid'    =    7.56 mm
Jugal D - Perp JD    =    14.78 mm
Rebordo Ósseo Sup D - Perp RO SD    =    25.12 mm
Rebordo Ósseo Inf D  - Perp RO ID    =    23.58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705725" y="4238625"/>
            <a:ext cx="520192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Zie perp Zie'    =    7.02 mm
Jugal E - Perp JE    =    15.44 mm
Rebordo Ósseo Sup E - Perp RO SE    =    25.75 mm
Rebordo Ósseo Inf E  - Perp RO IE    =    25.17 mm
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14B3229-559A-4795-BCE6-A0222C01FD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0999" y="1043757"/>
            <a:ext cx="4154764" cy="531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6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89F2F81-1004-4ADC-BAD5-C5C7580D3500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Tecidos Moles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6C8755C9-6537-43F8-AEC3-F9279DAC3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4" name="grupo de 7">
            <a:extLst>
              <a:ext uri="{FF2B5EF4-FFF2-40B4-BE49-F238E27FC236}">
                <a16:creationId xmlns:a16="http://schemas.microsoft.com/office/drawing/2014/main" id="{4FDD8F14-3171-4335-994E-C09DE9886F2A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5" name="Imagem 34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C4BD2-786B-426F-8FCC-9357B22C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1A07B7E-E513-4A15-991F-33958F1C9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FFF8404-1A59-4F1C-AAAB-9EE0B002E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4ECA9C57-BE6E-42C3-8F37-57C6C67F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40596448-ACDE-4502-8B00-3259C534F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13976834-2455-49B8-8160-9CC1986B9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9FE78E79-24CE-45B3-8684-023C65720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42" name="triangulos">
            <a:extLst>
              <a:ext uri="{FF2B5EF4-FFF2-40B4-BE49-F238E27FC236}">
                <a16:creationId xmlns:a16="http://schemas.microsoft.com/office/drawing/2014/main" id="{3CCFC85F-14E1-44C0-B574-EE9334CFFAA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43" name="Triângulo isósceles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0E492A6B-CB85-4443-BFD7-03622472645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4" name="Triângulo isósceles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9EAB4BF8-9E60-42B4-A69D-647A8359A56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82" y="1352550"/>
            <a:ext cx="3102785" cy="45148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19" y="1352550"/>
            <a:ext cx="3974462" cy="451485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15" y="1362075"/>
            <a:ext cx="3279143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62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frontal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Maxilo mandibular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grupo de 7">
            <a:extLst>
              <a:ext uri="{FF2B5EF4-FFF2-40B4-BE49-F238E27FC236}">
                <a16:creationId xmlns:a16="http://schemas.microsoft.com/office/drawing/2014/main" id="{E4EF8CBB-9105-46F0-B754-8E9C14F8CC2A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9" name="Imagem 3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A539E48-3DD0-4420-A46F-11FB010F8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C23669F4-CA08-40B2-8F07-523D8CB6F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4FA9B077-75FE-4F86-B1A5-C722CE3A0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45298C3-928B-4C09-9961-BC1EE4483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5" action="ppaction://hlinksldjump"/>
              <a:extLst>
                <a:ext uri="{FF2B5EF4-FFF2-40B4-BE49-F238E27FC236}">
                  <a16:creationId xmlns:a16="http://schemas.microsoft.com/office/drawing/2014/main" id="{873D244F-8FE2-4406-B365-40570DBA7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2" action="ppaction://hlinksldjump"/>
              <a:extLst>
                <a:ext uri="{FF2B5EF4-FFF2-40B4-BE49-F238E27FC236}">
                  <a16:creationId xmlns:a16="http://schemas.microsoft.com/office/drawing/2014/main" id="{055CF71D-FB65-47CB-916B-4A1840F63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68A9AB6A-8559-4299-A4E0-190E258BB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58" name="triangulos">
            <a:extLst>
              <a:ext uri="{FF2B5EF4-FFF2-40B4-BE49-F238E27FC236}">
                <a16:creationId xmlns:a16="http://schemas.microsoft.com/office/drawing/2014/main" id="{65E0D440-E7E3-49C0-8B74-5575B2BF137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60" name="Triângulo isósceles 59">
              <a:hlinkClick r:id="rId8" action="ppaction://hlinksldjump"/>
              <a:extLst>
                <a:ext uri="{FF2B5EF4-FFF2-40B4-BE49-F238E27FC236}">
                  <a16:creationId xmlns:a16="http://schemas.microsoft.com/office/drawing/2014/main" id="{AE925266-D08D-404D-9634-890BD914C97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9" name="Triângulo isósceles 68">
              <a:hlinkClick r:id="rId3" action="ppaction://hlinksldjump"/>
              <a:extLst>
                <a:ext uri="{FF2B5EF4-FFF2-40B4-BE49-F238E27FC236}">
                  <a16:creationId xmlns:a16="http://schemas.microsoft.com/office/drawing/2014/main" id="{1FA71C7A-8063-41F4-9BB5-C2C8974913E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70" name="Imagem 69">
            <a:hlinkClick r:id="rId17" action="ppaction://hlinksldjump"/>
            <a:extLst>
              <a:ext uri="{FF2B5EF4-FFF2-40B4-BE49-F238E27FC236}">
                <a16:creationId xmlns:a16="http://schemas.microsoft.com/office/drawing/2014/main" id="{0EA67254-06D6-449E-A2BB-5A45C2FE6E8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05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9C2A4B2-EFE8-47C5-9B4D-1EB11883E76A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Tri</a:t>
            </a:r>
            <a:r>
              <a:rPr lang="pt-BR" sz="1400" b="1" dirty="0">
                <a:solidFill>
                  <a:srgbClr val="FFFFFF"/>
                </a:solidFill>
                <a:latin typeface="Arkitech" panose="02000000000000000000" pitchFamily="2" charset="0"/>
              </a:rPr>
              <a:t>ângulo de simetria Esquelética </a:t>
            </a:r>
            <a:r>
              <a:rPr lang="pt-BR" sz="1400" b="1" dirty="0">
                <a:solidFill>
                  <a:srgbClr val="BA8C3F"/>
                </a:solidFill>
                <a:latin typeface="Arkitech" panose="02000000000000000000" pitchFamily="2" charset="0"/>
              </a:rPr>
              <a:t>superior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F2F6BD66-E0E2-49BC-A398-0124133E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7" name="grupo de 7">
            <a:extLst>
              <a:ext uri="{FF2B5EF4-FFF2-40B4-BE49-F238E27FC236}">
                <a16:creationId xmlns:a16="http://schemas.microsoft.com/office/drawing/2014/main" id="{4E22A994-8E7B-450F-9010-02A93ACDEFC2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8" name="Imagem 3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4169E96-849D-4488-824F-1FD3D165C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F2F21A1A-062F-47F3-BCFC-E8CA6279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3DF8D9E1-3C33-4007-898D-1EABA4E6D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4F8FD177-7077-4C23-9874-70F4AB51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7C475DA-3979-466D-BE59-0BED85BC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0E26E5AA-F54D-43FD-B4B8-26C48BC84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21DEEBA7-BC1F-49D2-8CE4-1EA6EE277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45" name="triangulos">
            <a:extLst>
              <a:ext uri="{FF2B5EF4-FFF2-40B4-BE49-F238E27FC236}">
                <a16:creationId xmlns:a16="http://schemas.microsoft.com/office/drawing/2014/main" id="{573114C0-F4E5-43E4-A026-F608C3A2C8DF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46" name="Triângulo isósceles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9A20F83F-36E9-4CD8-B79E-E122E3112B9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7" name="Triângulo isósceles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EF7BE78F-02CD-4CC6-A685-67B5B9888E98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35" y="1333500"/>
            <a:ext cx="3217404" cy="43719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44" y="1366838"/>
            <a:ext cx="4305300" cy="430530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64" y="1453003"/>
            <a:ext cx="4248150" cy="413296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676900" y="6134100"/>
            <a:ext cx="31496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ENA - PSM     =    0.21 mm
</a:t>
            </a:r>
          </a:p>
        </p:txBody>
      </p:sp>
    </p:spTree>
    <p:extLst>
      <p:ext uri="{BB962C8B-B14F-4D97-AF65-F5344CB8AC3E}">
        <p14:creationId xmlns:p14="http://schemas.microsoft.com/office/powerpoint/2010/main" val="3577960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4C0364F-0991-4081-8C4B-261F51BB6A89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Tri</a:t>
            </a:r>
            <a:r>
              <a:rPr lang="pt-BR" sz="1400" b="1" dirty="0">
                <a:solidFill>
                  <a:srgbClr val="FFFFFF"/>
                </a:solidFill>
                <a:latin typeface="Arkitech" panose="02000000000000000000" pitchFamily="2" charset="0"/>
              </a:rPr>
              <a:t>ângulo de simetria Esquelética </a:t>
            </a:r>
            <a:endParaRPr lang="pt-BR" sz="1400" b="1" dirty="0">
              <a:solidFill>
                <a:srgbClr val="BA8C3F"/>
              </a:solidFill>
              <a:latin typeface="Arkitech" panose="02000000000000000000" pitchFamily="2" charset="0"/>
            </a:endParaRPr>
          </a:p>
          <a:p>
            <a:r>
              <a:rPr lang="pt-BR" sz="1400" b="1" dirty="0">
                <a:solidFill>
                  <a:srgbClr val="BA8C3F"/>
                </a:solidFill>
                <a:latin typeface="Arkitech" panose="02000000000000000000" pitchFamily="2" charset="0"/>
              </a:rPr>
              <a:t>Inferior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A792AFCA-57DF-49A2-9930-30F652D74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47" name="grupo de 7">
            <a:extLst>
              <a:ext uri="{FF2B5EF4-FFF2-40B4-BE49-F238E27FC236}">
                <a16:creationId xmlns:a16="http://schemas.microsoft.com/office/drawing/2014/main" id="{72FAADA7-D94B-484D-8C29-E92BA74FF982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48" name="Imagem 4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24EC680C-4B05-4C83-9C23-A2128077A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6" action="ppaction://hlinksldjump"/>
              <a:extLst>
                <a:ext uri="{FF2B5EF4-FFF2-40B4-BE49-F238E27FC236}">
                  <a16:creationId xmlns:a16="http://schemas.microsoft.com/office/drawing/2014/main" id="{10852E00-D221-479B-A059-6C3C76138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8" action="ppaction://hlinksldjump"/>
              <a:extLst>
                <a:ext uri="{FF2B5EF4-FFF2-40B4-BE49-F238E27FC236}">
                  <a16:creationId xmlns:a16="http://schemas.microsoft.com/office/drawing/2014/main" id="{6B0A5A78-5136-4789-BEC0-FA3A39D3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9" action="ppaction://hlinksldjump"/>
              <a:extLst>
                <a:ext uri="{FF2B5EF4-FFF2-40B4-BE49-F238E27FC236}">
                  <a16:creationId xmlns:a16="http://schemas.microsoft.com/office/drawing/2014/main" id="{980F9CA9-8093-44C7-972D-C52B0FC6A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10" action="ppaction://hlinksldjump"/>
              <a:extLst>
                <a:ext uri="{FF2B5EF4-FFF2-40B4-BE49-F238E27FC236}">
                  <a16:creationId xmlns:a16="http://schemas.microsoft.com/office/drawing/2014/main" id="{6B294C84-2E04-4349-8971-D31AE5F7A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11" action="ppaction://hlinksldjump"/>
              <a:extLst>
                <a:ext uri="{FF2B5EF4-FFF2-40B4-BE49-F238E27FC236}">
                  <a16:creationId xmlns:a16="http://schemas.microsoft.com/office/drawing/2014/main" id="{C2069453-EA05-4A18-B172-4CE79249C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B267364-1794-4202-AFEA-03E096491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55" name="triangulos">
            <a:extLst>
              <a:ext uri="{FF2B5EF4-FFF2-40B4-BE49-F238E27FC236}">
                <a16:creationId xmlns:a16="http://schemas.microsoft.com/office/drawing/2014/main" id="{32D166E6-9F5E-4AFF-9F60-88761D1B4D71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56" name="Triângulo isósceles 55">
              <a:hlinkClick r:id="rId10" action="ppaction://hlinksldjump"/>
              <a:extLst>
                <a:ext uri="{FF2B5EF4-FFF2-40B4-BE49-F238E27FC236}">
                  <a16:creationId xmlns:a16="http://schemas.microsoft.com/office/drawing/2014/main" id="{4AE3B5EC-173C-4AC1-AD71-F4AF5CBFD56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57" name="Triângulo isósceles 56">
              <a:hlinkClick r:id="rId8" action="ppaction://hlinksldjump"/>
              <a:extLst>
                <a:ext uri="{FF2B5EF4-FFF2-40B4-BE49-F238E27FC236}">
                  <a16:creationId xmlns:a16="http://schemas.microsoft.com/office/drawing/2014/main" id="{0B11BE2D-C9F5-4E2C-8A9E-2758C0263F6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03" y="1323975"/>
            <a:ext cx="3119270" cy="42386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52" y="1323975"/>
            <a:ext cx="4238625" cy="423862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977" y="1353636"/>
            <a:ext cx="4295775" cy="417930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381625" y="6143625"/>
            <a:ext cx="30480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Me - PSM     =    -1.14 mm
</a:t>
            </a:r>
          </a:p>
        </p:txBody>
      </p:sp>
    </p:spTree>
    <p:extLst>
      <p:ext uri="{BB962C8B-B14F-4D97-AF65-F5344CB8AC3E}">
        <p14:creationId xmlns:p14="http://schemas.microsoft.com/office/powerpoint/2010/main" val="1623889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9C2A4B2-EFE8-47C5-9B4D-1EB11883E76A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frontal e</a:t>
            </a:r>
            <a:r>
              <a:rPr lang="pt-BR" sz="1400" b="1" dirty="0">
                <a:solidFill>
                  <a:srgbClr val="FFFFFF"/>
                </a:solidFill>
                <a:latin typeface="Arkitech" panose="02000000000000000000" pitchFamily="2" charset="0"/>
              </a:rPr>
              <a:t> </a:t>
            </a:r>
            <a:endParaRPr lang="pt-BR" sz="1400" b="1" dirty="0">
              <a:solidFill>
                <a:srgbClr val="BA8C3F"/>
              </a:solidFill>
              <a:latin typeface="Arkitech" panose="02000000000000000000" pitchFamily="2" charset="0"/>
            </a:endParaRPr>
          </a:p>
          <a:p>
            <a:r>
              <a:rPr lang="pt-BR" sz="1400" b="1" dirty="0">
                <a:solidFill>
                  <a:srgbClr val="BA8C3F"/>
                </a:solidFill>
                <a:latin typeface="Arkitech" panose="02000000000000000000" pitchFamily="2" charset="0"/>
              </a:rPr>
              <a:t>Posterior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F2F6BD66-E0E2-49BC-A398-0124133E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6" name="grupo de 7">
            <a:extLst>
              <a:ext uri="{FF2B5EF4-FFF2-40B4-BE49-F238E27FC236}">
                <a16:creationId xmlns:a16="http://schemas.microsoft.com/office/drawing/2014/main" id="{19117B9E-A11C-4570-9B94-27614021C70E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7" name="Imagem 3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D2847CF-E3CD-47ED-8D18-5704C5ABE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813F750A-7E8D-4B89-B6E6-8DD91D96B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08C91D44-6034-4092-B3F6-1973E76AC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9" action="ppaction://hlinksldjump"/>
              <a:extLst>
                <a:ext uri="{FF2B5EF4-FFF2-40B4-BE49-F238E27FC236}">
                  <a16:creationId xmlns:a16="http://schemas.microsoft.com/office/drawing/2014/main" id="{A6598DEC-DEE1-4A11-A1A4-2E8F939C3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2F62D903-72AB-43BB-B439-B035B9CA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1" action="ppaction://hlinksldjump"/>
              <a:extLst>
                <a:ext uri="{FF2B5EF4-FFF2-40B4-BE49-F238E27FC236}">
                  <a16:creationId xmlns:a16="http://schemas.microsoft.com/office/drawing/2014/main" id="{1E39E135-84A0-4CC3-BD93-F28859393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77F14F92-FDED-4E8B-9424-427F50C64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44" name="triangulos">
            <a:extLst>
              <a:ext uri="{FF2B5EF4-FFF2-40B4-BE49-F238E27FC236}">
                <a16:creationId xmlns:a16="http://schemas.microsoft.com/office/drawing/2014/main" id="{5BD10839-4DF6-4942-AB38-7CD9ADE74C7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45" name="Triângulo isósceles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2415981F-C79A-4153-BDC3-25E07E1E00A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6" name="Triângulo isósceles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DE954A61-D876-47B8-B72E-2767B3907A7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45" y="1323975"/>
            <a:ext cx="3688485" cy="49815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55" y="1323975"/>
            <a:ext cx="3663616" cy="49720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096500" y="3152775"/>
            <a:ext cx="3373120" cy="163121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Cond D - PSM     =    42.27 mm
Cond E - PSM     =    47.02 mm
Go D - PSM     =    41.69 mm
Go E - PSM     =    44.03 mm
</a:t>
            </a:r>
          </a:p>
        </p:txBody>
      </p:sp>
    </p:spTree>
    <p:extLst>
      <p:ext uri="{BB962C8B-B14F-4D97-AF65-F5344CB8AC3E}">
        <p14:creationId xmlns:p14="http://schemas.microsoft.com/office/powerpoint/2010/main" val="1488122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3Di">
            <a:hlinkClick r:id="rId3" action="ppaction://hlinksldjump"/>
            <a:extLst>
              <a:ext uri="{FF2B5EF4-FFF2-40B4-BE49-F238E27FC236}">
                <a16:creationId xmlns:a16="http://schemas.microsoft.com/office/drawing/2014/main" id="{3E269A8A-F661-4191-8D3D-01CB5FC42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73" y="3328888"/>
            <a:ext cx="2489055" cy="979301"/>
          </a:xfrm>
          <a:prstGeom prst="rect">
            <a:avLst/>
          </a:prstGeom>
        </p:spPr>
      </p:pic>
      <p:pic>
        <p:nvPicPr>
          <p:cNvPr id="14" name="Imagem 13">
            <a:hlinkClick r:id="rId5" action="ppaction://hlinksldjump"/>
            <a:extLst>
              <a:ext uri="{FF2B5EF4-FFF2-40B4-BE49-F238E27FC236}">
                <a16:creationId xmlns:a16="http://schemas.microsoft.com/office/drawing/2014/main" id="{0B29B6CC-B97D-4075-952E-0782B933E0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66" y="1185533"/>
            <a:ext cx="3855178" cy="417609"/>
          </a:xfrm>
          <a:prstGeom prst="rect">
            <a:avLst/>
          </a:prstGeom>
        </p:spPr>
      </p:pic>
      <p:pic>
        <p:nvPicPr>
          <p:cNvPr id="16" name="Imagem 15">
            <a:hlinkClick r:id="rId7" action="ppaction://hlinksldjump"/>
            <a:extLst>
              <a:ext uri="{FF2B5EF4-FFF2-40B4-BE49-F238E27FC236}">
                <a16:creationId xmlns:a16="http://schemas.microsoft.com/office/drawing/2014/main" id="{A1B58DB4-879A-4808-88CB-157D35AB2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64" y="1880253"/>
            <a:ext cx="3885962" cy="417609"/>
          </a:xfrm>
          <a:prstGeom prst="rect">
            <a:avLst/>
          </a:prstGeom>
        </p:spPr>
      </p:pic>
      <p:pic>
        <p:nvPicPr>
          <p:cNvPr id="18" name="Imagem 17">
            <a:hlinkClick r:id="rId9" action="ppaction://hlinksldjump"/>
            <a:extLst>
              <a:ext uri="{FF2B5EF4-FFF2-40B4-BE49-F238E27FC236}">
                <a16:creationId xmlns:a16="http://schemas.microsoft.com/office/drawing/2014/main" id="{4BD7F5FA-71E9-40AD-8668-54ACE5E9B2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68" y="2568133"/>
            <a:ext cx="3930509" cy="417607"/>
          </a:xfrm>
          <a:prstGeom prst="rect">
            <a:avLst/>
          </a:prstGeom>
        </p:spPr>
      </p:pic>
      <p:pic>
        <p:nvPicPr>
          <p:cNvPr id="20" name="Imagem 19">
            <a:hlinkClick r:id="rId11" action="ppaction://hlinksldjump"/>
            <a:extLst>
              <a:ext uri="{FF2B5EF4-FFF2-40B4-BE49-F238E27FC236}">
                <a16:creationId xmlns:a16="http://schemas.microsoft.com/office/drawing/2014/main" id="{8F42AA5F-6678-45C9-9CA6-D349502EE0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1" y="3259113"/>
            <a:ext cx="3916857" cy="412914"/>
          </a:xfrm>
          <a:prstGeom prst="rect">
            <a:avLst/>
          </a:prstGeom>
        </p:spPr>
      </p:pic>
      <p:pic>
        <p:nvPicPr>
          <p:cNvPr id="22" name="Imagem 21">
            <a:hlinkClick r:id="rId13" action="ppaction://hlinksldjump"/>
            <a:extLst>
              <a:ext uri="{FF2B5EF4-FFF2-40B4-BE49-F238E27FC236}">
                <a16:creationId xmlns:a16="http://schemas.microsoft.com/office/drawing/2014/main" id="{FA6FC8B0-23E0-4DB4-8A6B-8AC5DF27B1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3" y="3945401"/>
            <a:ext cx="3938704" cy="417609"/>
          </a:xfrm>
          <a:prstGeom prst="rect">
            <a:avLst/>
          </a:prstGeom>
        </p:spPr>
      </p:pic>
      <p:pic>
        <p:nvPicPr>
          <p:cNvPr id="24" name="Imagem 23">
            <a:hlinkClick r:id="rId15" action="ppaction://hlinksldjump"/>
            <a:extLst>
              <a:ext uri="{FF2B5EF4-FFF2-40B4-BE49-F238E27FC236}">
                <a16:creationId xmlns:a16="http://schemas.microsoft.com/office/drawing/2014/main" id="{1EA207B7-5558-43CF-AE34-395F889B99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7" y="4637315"/>
            <a:ext cx="3999291" cy="426890"/>
          </a:xfrm>
          <a:prstGeom prst="rect">
            <a:avLst/>
          </a:prstGeom>
        </p:spPr>
      </p:pic>
      <p:pic>
        <p:nvPicPr>
          <p:cNvPr id="26" name="Imagem 25">
            <a:hlinkClick r:id="rId17" action="ppaction://hlinksldjump"/>
            <a:extLst>
              <a:ext uri="{FF2B5EF4-FFF2-40B4-BE49-F238E27FC236}">
                <a16:creationId xmlns:a16="http://schemas.microsoft.com/office/drawing/2014/main" id="{7F8AA9E5-D524-461C-94E0-EF57A18C84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62" y="5334321"/>
            <a:ext cx="3999291" cy="428441"/>
          </a:xfrm>
          <a:prstGeom prst="rect">
            <a:avLst/>
          </a:prstGeom>
        </p:spPr>
      </p:pic>
      <p:pic>
        <p:nvPicPr>
          <p:cNvPr id="28" name="Imagem 27">
            <a:hlinkClick r:id="rId19" action="ppaction://hlinksldjump"/>
            <a:extLst>
              <a:ext uri="{FF2B5EF4-FFF2-40B4-BE49-F238E27FC236}">
                <a16:creationId xmlns:a16="http://schemas.microsoft.com/office/drawing/2014/main" id="{2EC51DDB-4C19-4569-8105-3C1E23B41C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09" y="6029492"/>
            <a:ext cx="3999291" cy="431371"/>
          </a:xfrm>
          <a:prstGeom prst="rect">
            <a:avLst/>
          </a:prstGeom>
        </p:spPr>
      </p:pic>
      <p:pic>
        <p:nvPicPr>
          <p:cNvPr id="30" name="Imagem 29">
            <a:hlinkClick r:id="rId21" action="ppaction://hlinksldjump"/>
            <a:extLst>
              <a:ext uri="{FF2B5EF4-FFF2-40B4-BE49-F238E27FC236}">
                <a16:creationId xmlns:a16="http://schemas.microsoft.com/office/drawing/2014/main" id="{EF31CA14-7382-4482-A151-F4AF17AADF0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53" y="1185424"/>
            <a:ext cx="3890869" cy="422276"/>
          </a:xfrm>
          <a:prstGeom prst="rect">
            <a:avLst/>
          </a:prstGeom>
        </p:spPr>
      </p:pic>
      <p:pic>
        <p:nvPicPr>
          <p:cNvPr id="32" name="Imagem 31">
            <a:hlinkClick r:id="rId23" action="ppaction://hlinksldjump"/>
            <a:extLst>
              <a:ext uri="{FF2B5EF4-FFF2-40B4-BE49-F238E27FC236}">
                <a16:creationId xmlns:a16="http://schemas.microsoft.com/office/drawing/2014/main" id="{08114BB0-755E-43F4-AC90-2424BC5FD6E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92" y="1880252"/>
            <a:ext cx="3951719" cy="425961"/>
          </a:xfrm>
          <a:prstGeom prst="rect">
            <a:avLst/>
          </a:prstGeom>
        </p:spPr>
      </p:pic>
      <p:pic>
        <p:nvPicPr>
          <p:cNvPr id="34" name="Imagem 33">
            <a:hlinkClick r:id="rId25" action="ppaction://hlinksldjump"/>
            <a:extLst>
              <a:ext uri="{FF2B5EF4-FFF2-40B4-BE49-F238E27FC236}">
                <a16:creationId xmlns:a16="http://schemas.microsoft.com/office/drawing/2014/main" id="{7C062A8E-8CE0-4061-AF6D-61179A6C479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51" y="2568133"/>
            <a:ext cx="3879055" cy="413688"/>
          </a:xfrm>
          <a:prstGeom prst="rect">
            <a:avLst/>
          </a:prstGeom>
        </p:spPr>
      </p:pic>
      <p:pic>
        <p:nvPicPr>
          <p:cNvPr id="36" name="Imagem 35">
            <a:hlinkClick r:id="rId27" action="ppaction://hlinksldjump"/>
            <a:extLst>
              <a:ext uri="{FF2B5EF4-FFF2-40B4-BE49-F238E27FC236}">
                <a16:creationId xmlns:a16="http://schemas.microsoft.com/office/drawing/2014/main" id="{230CEA17-A286-4453-AA85-998EB8AD2A9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86" y="3254146"/>
            <a:ext cx="3916857" cy="414761"/>
          </a:xfrm>
          <a:prstGeom prst="rect">
            <a:avLst/>
          </a:prstGeom>
        </p:spPr>
      </p:pic>
      <p:pic>
        <p:nvPicPr>
          <p:cNvPr id="38" name="Imagem 37">
            <a:hlinkClick r:id="rId29" action="ppaction://hlinksldjump"/>
            <a:extLst>
              <a:ext uri="{FF2B5EF4-FFF2-40B4-BE49-F238E27FC236}">
                <a16:creationId xmlns:a16="http://schemas.microsoft.com/office/drawing/2014/main" id="{318D4B43-08EE-4E28-8C02-EB620DC244A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50" y="3949436"/>
            <a:ext cx="3929311" cy="414761"/>
          </a:xfrm>
          <a:prstGeom prst="rect">
            <a:avLst/>
          </a:prstGeom>
        </p:spPr>
      </p:pic>
      <p:pic>
        <p:nvPicPr>
          <p:cNvPr id="40" name="Imagem 39">
            <a:hlinkClick r:id="rId31" action="ppaction://hlinksldjump"/>
            <a:extLst>
              <a:ext uri="{FF2B5EF4-FFF2-40B4-BE49-F238E27FC236}">
                <a16:creationId xmlns:a16="http://schemas.microsoft.com/office/drawing/2014/main" id="{E5D91971-BBC6-4087-BDB0-87D2B2220A3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300" y="4629739"/>
            <a:ext cx="4065347" cy="432323"/>
          </a:xfrm>
          <a:prstGeom prst="rect">
            <a:avLst/>
          </a:prstGeom>
        </p:spPr>
      </p:pic>
      <p:pic>
        <p:nvPicPr>
          <p:cNvPr id="42" name="Imagem 41">
            <a:hlinkClick r:id="rId33" action="ppaction://hlinksldjump"/>
            <a:extLst>
              <a:ext uri="{FF2B5EF4-FFF2-40B4-BE49-F238E27FC236}">
                <a16:creationId xmlns:a16="http://schemas.microsoft.com/office/drawing/2014/main" id="{756C46A8-CC6E-437C-97D6-F37FBE54D62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91" y="5334965"/>
            <a:ext cx="3999291" cy="427153"/>
          </a:xfrm>
          <a:prstGeom prst="rect">
            <a:avLst/>
          </a:prstGeom>
        </p:spPr>
      </p:pic>
      <p:pic>
        <p:nvPicPr>
          <p:cNvPr id="44" name="Imagem 43">
            <a:hlinkClick r:id="rId35" action="ppaction://hlinksldjump"/>
            <a:extLst>
              <a:ext uri="{FF2B5EF4-FFF2-40B4-BE49-F238E27FC236}">
                <a16:creationId xmlns:a16="http://schemas.microsoft.com/office/drawing/2014/main" id="{5E8A3398-AA04-428B-8F80-58BA21F34C7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33" y="6021301"/>
            <a:ext cx="4074765" cy="43884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D0FC305-3D69-48D9-9490-D81970C1C50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50" y="40114"/>
            <a:ext cx="1359050" cy="77041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82C1101-B1D6-4713-B84F-54F19AABC8A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08" y="11945"/>
            <a:ext cx="1359050" cy="7704138"/>
          </a:xfrm>
          <a:prstGeom prst="rect">
            <a:avLst/>
          </a:prstGeom>
        </p:spPr>
      </p:pic>
      <p:pic>
        <p:nvPicPr>
          <p:cNvPr id="23" name="Imagem 22">
            <a:hlinkClick r:id="rId3" action="ppaction://hlinksldjump"/>
            <a:extLst>
              <a:ext uri="{FF2B5EF4-FFF2-40B4-BE49-F238E27FC236}">
                <a16:creationId xmlns:a16="http://schemas.microsoft.com/office/drawing/2014/main" id="{6C558F9B-A7C6-4CB2-89E5-1EE52C9F88A4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455" y="4642161"/>
            <a:ext cx="1945091" cy="4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92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8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963E-6 4.56419E-6 L -0.32431 -0.00145 " pathEditMode="relative" rAng="0" ptsTypes="AA">
                                      <p:cBhvr>
                                        <p:cTn id="12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-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decel="8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57634E-6 L 0.32604 -0.00495 " pathEditMode="relative" rAng="0" ptsTypes="AA">
                                      <p:cBhvr>
                                        <p:cTn id="14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96" y="-2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BC8F824-A460-4FB5-BFD4-52AFC4A51ACA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Reconstrução AP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212E95B0-FDF4-4988-BB20-11C72D4AC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5" name="grupo de 7">
            <a:extLst>
              <a:ext uri="{FF2B5EF4-FFF2-40B4-BE49-F238E27FC236}">
                <a16:creationId xmlns:a16="http://schemas.microsoft.com/office/drawing/2014/main" id="{BB6880FB-7879-4F7C-A23A-012E3B6EB34F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6" name="Imagem 3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7DFD282-6008-41A8-AF68-2AFF2417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6" action="ppaction://hlinksldjump"/>
              <a:extLst>
                <a:ext uri="{FF2B5EF4-FFF2-40B4-BE49-F238E27FC236}">
                  <a16:creationId xmlns:a16="http://schemas.microsoft.com/office/drawing/2014/main" id="{906A19C9-3965-44D4-BDB7-1E392607A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8" action="ppaction://hlinksldjump"/>
              <a:extLst>
                <a:ext uri="{FF2B5EF4-FFF2-40B4-BE49-F238E27FC236}">
                  <a16:creationId xmlns:a16="http://schemas.microsoft.com/office/drawing/2014/main" id="{4DAB4855-642A-4FE3-A835-6758C4C8A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9" action="ppaction://hlinksldjump"/>
              <a:extLst>
                <a:ext uri="{FF2B5EF4-FFF2-40B4-BE49-F238E27FC236}">
                  <a16:creationId xmlns:a16="http://schemas.microsoft.com/office/drawing/2014/main" id="{1D48B9CE-CAD1-4218-A38C-361714DA5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10" action="ppaction://hlinksldjump"/>
              <a:extLst>
                <a:ext uri="{FF2B5EF4-FFF2-40B4-BE49-F238E27FC236}">
                  <a16:creationId xmlns:a16="http://schemas.microsoft.com/office/drawing/2014/main" id="{9CEA8061-3E4C-4814-A151-16260ADBE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1" action="ppaction://hlinksldjump"/>
              <a:extLst>
                <a:ext uri="{FF2B5EF4-FFF2-40B4-BE49-F238E27FC236}">
                  <a16:creationId xmlns:a16="http://schemas.microsoft.com/office/drawing/2014/main" id="{679B2E3D-CCA6-4253-9161-B036DEF3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AE19F249-DC3A-47B0-9E7A-9E5771321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43" name="triangulos">
            <a:extLst>
              <a:ext uri="{FF2B5EF4-FFF2-40B4-BE49-F238E27FC236}">
                <a16:creationId xmlns:a16="http://schemas.microsoft.com/office/drawing/2014/main" id="{D3430E72-E091-4243-A701-CE8C0EC62299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44" name="Triângulo isósceles 43">
              <a:hlinkClick r:id="rId13" action="ppaction://hlinksldjump"/>
              <a:extLst>
                <a:ext uri="{FF2B5EF4-FFF2-40B4-BE49-F238E27FC236}">
                  <a16:creationId xmlns:a16="http://schemas.microsoft.com/office/drawing/2014/main" id="{A3F3500F-751E-477A-901E-489DC720FFD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5" name="Triângulo isósceles 44">
              <a:hlinkClick r:id="rId10" action="ppaction://hlinksldjump"/>
              <a:extLst>
                <a:ext uri="{FF2B5EF4-FFF2-40B4-BE49-F238E27FC236}">
                  <a16:creationId xmlns:a16="http://schemas.microsoft.com/office/drawing/2014/main" id="{D4B15DC2-409F-44A7-9912-200C555A202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1543050"/>
            <a:ext cx="3226192" cy="44386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30" y="1543050"/>
            <a:ext cx="3214291" cy="445770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28" y="1543050"/>
            <a:ext cx="3255921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47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sagital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Maxilo mandibular</a:t>
              </a:r>
            </a:p>
          </p:txBody>
        </p:sp>
      </p:grpSp>
      <p:grpSp>
        <p:nvGrpSpPr>
          <p:cNvPr id="59" name="grupo de 9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48" name="Imagem 47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7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8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9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12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12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2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2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2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2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3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2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4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grupo de 8" hidden="1">
            <a:extLst>
              <a:ext uri="{FF2B5EF4-FFF2-40B4-BE49-F238E27FC236}">
                <a16:creationId xmlns:a16="http://schemas.microsoft.com/office/drawing/2014/main" id="{CC36622B-F26A-4140-B54D-22366673C5EB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39" name="Imagem 38">
              <a:hlinkClick r:id="rId15" action="ppaction://hlinksldjump"/>
              <a:extLst>
                <a:ext uri="{FF2B5EF4-FFF2-40B4-BE49-F238E27FC236}">
                  <a16:creationId xmlns:a16="http://schemas.microsoft.com/office/drawing/2014/main" id="{D1F7430D-7F32-4372-AAA7-0F4F6B88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7" action="ppaction://hlinksldjump"/>
              <a:extLst>
                <a:ext uri="{FF2B5EF4-FFF2-40B4-BE49-F238E27FC236}">
                  <a16:creationId xmlns:a16="http://schemas.microsoft.com/office/drawing/2014/main" id="{FDAC5310-855E-4457-B7D9-B6F6A0CF5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6" action="ppaction://hlinksldjump"/>
              <a:extLst>
                <a:ext uri="{FF2B5EF4-FFF2-40B4-BE49-F238E27FC236}">
                  <a16:creationId xmlns:a16="http://schemas.microsoft.com/office/drawing/2014/main" id="{B77104EB-DB80-40C9-B4F3-0E278C5DB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7" action="ppaction://hlinksldjump"/>
              <a:extLst>
                <a:ext uri="{FF2B5EF4-FFF2-40B4-BE49-F238E27FC236}">
                  <a16:creationId xmlns:a16="http://schemas.microsoft.com/office/drawing/2014/main" id="{7556C28B-F1DA-4DBC-B69E-D9EDBD9B0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8" action="ppaction://hlinksldjump"/>
              <a:extLst>
                <a:ext uri="{FF2B5EF4-FFF2-40B4-BE49-F238E27FC236}">
                  <a16:creationId xmlns:a16="http://schemas.microsoft.com/office/drawing/2014/main" id="{950BD7AE-6EEB-4D09-B4EB-84D5ECB62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9" action="ppaction://hlinksldjump"/>
              <a:extLst>
                <a:ext uri="{FF2B5EF4-FFF2-40B4-BE49-F238E27FC236}">
                  <a16:creationId xmlns:a16="http://schemas.microsoft.com/office/drawing/2014/main" id="{A503D147-992B-41F1-B75F-88C6B2A47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20" action="ppaction://hlinksldjump"/>
              <a:extLst>
                <a:ext uri="{FF2B5EF4-FFF2-40B4-BE49-F238E27FC236}">
                  <a16:creationId xmlns:a16="http://schemas.microsoft.com/office/drawing/2014/main" id="{A33AD323-2F0F-4140-856A-F6C986471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58" name="Imagem 57">
              <a:hlinkClick r:id="rId21" action="ppaction://hlinksldjump"/>
              <a:extLst>
                <a:ext uri="{FF2B5EF4-FFF2-40B4-BE49-F238E27FC236}">
                  <a16:creationId xmlns:a16="http://schemas.microsoft.com/office/drawing/2014/main" id="{36EB2A55-AF10-46EB-95F7-A5F03C8E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0" name="triangulos">
            <a:extLst>
              <a:ext uri="{FF2B5EF4-FFF2-40B4-BE49-F238E27FC236}">
                <a16:creationId xmlns:a16="http://schemas.microsoft.com/office/drawing/2014/main" id="{68A97DE2-AD75-478B-907A-147EC416A1C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69" name="Triângulo isósceles 68">
              <a:hlinkClick r:id="rId7" action="ppaction://hlinksldjump"/>
              <a:extLst>
                <a:ext uri="{FF2B5EF4-FFF2-40B4-BE49-F238E27FC236}">
                  <a16:creationId xmlns:a16="http://schemas.microsoft.com/office/drawing/2014/main" id="{65B7D968-2BC2-43EF-8863-CFF316477C9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0" name="Triângulo isósceles 69">
              <a:hlinkClick r:id="rId20" action="ppaction://hlinksldjump"/>
              <a:extLst>
                <a:ext uri="{FF2B5EF4-FFF2-40B4-BE49-F238E27FC236}">
                  <a16:creationId xmlns:a16="http://schemas.microsoft.com/office/drawing/2014/main" id="{0730B560-114F-4801-8779-DC69E37C2C7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71" name="Imagem 70">
            <a:hlinkClick r:id="rId22" action="ppaction://hlinksldjump"/>
            <a:extLst>
              <a:ext uri="{FF2B5EF4-FFF2-40B4-BE49-F238E27FC236}">
                <a16:creationId xmlns:a16="http://schemas.microsoft.com/office/drawing/2014/main" id="{13082172-D1BC-49FD-8848-2F842B41425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4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ACE6D7-E29D-4F97-BD6D-151BD0605E28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relação sagital e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axial maxilo mandibular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6BB19CCE-D96B-43A3-9CB7-8891D73D1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grupo de 9">
            <a:extLst>
              <a:ext uri="{FF2B5EF4-FFF2-40B4-BE49-F238E27FC236}">
                <a16:creationId xmlns:a16="http://schemas.microsoft.com/office/drawing/2014/main" id="{D861A91F-9372-4B2B-AF21-44BE47369F96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23" name="Imagem 2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00E4873-25F1-4CA4-8202-FC82CB700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2B0ADE1-B878-48EE-8395-88BC7B986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67A21639-BB3E-40E6-A890-FC056F418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8" action="ppaction://hlinksldjump"/>
              <a:extLst>
                <a:ext uri="{FF2B5EF4-FFF2-40B4-BE49-F238E27FC236}">
                  <a16:creationId xmlns:a16="http://schemas.microsoft.com/office/drawing/2014/main" id="{260A7B57-6997-40CC-8093-BD8A140B6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EB371EDB-4930-453E-8898-CD6B31645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FCC940FE-7A61-47A7-BB02-39B72ADA1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1" action="ppaction://hlinksldjump"/>
              <a:extLst>
                <a:ext uri="{FF2B5EF4-FFF2-40B4-BE49-F238E27FC236}">
                  <a16:creationId xmlns:a16="http://schemas.microsoft.com/office/drawing/2014/main" id="{0482BE62-079C-48C6-91CB-BF9BAFE53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C958EE1-17D8-4F00-997F-2732279C6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2F06BC3-645A-4B79-B422-3FB4B193F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5" name="triangulos">
            <a:extLst>
              <a:ext uri="{FF2B5EF4-FFF2-40B4-BE49-F238E27FC236}">
                <a16:creationId xmlns:a16="http://schemas.microsoft.com/office/drawing/2014/main" id="{D0FC70E9-37D0-4A3B-8C7E-886E2753E90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6" name="Triângulo isósceles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5DCEB10C-F91D-4A21-B5DF-62788479A57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7" name="Triângulo isósceles 36">
              <a:hlinkClick r:id="rId4" action="ppaction://hlinksldjump"/>
              <a:extLst>
                <a:ext uri="{FF2B5EF4-FFF2-40B4-BE49-F238E27FC236}">
                  <a16:creationId xmlns:a16="http://schemas.microsoft.com/office/drawing/2014/main" id="{2D4893AE-AE75-42E7-864E-79B37CBB15A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62" y="1057275"/>
            <a:ext cx="3469001" cy="49339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85" y="1057275"/>
            <a:ext cx="4993130" cy="48577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57725" y="6372225"/>
            <a:ext cx="542544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Discrepância Ponto A - Ponto B    =    3.8 mm
</a:t>
            </a:r>
          </a:p>
        </p:txBody>
      </p:sp>
    </p:spTree>
    <p:extLst>
      <p:ext uri="{BB962C8B-B14F-4D97-AF65-F5344CB8AC3E}">
        <p14:creationId xmlns:p14="http://schemas.microsoft.com/office/powerpoint/2010/main" val="3344179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6110C8BD-2683-4ED2-86AB-385618E57DFF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relação sagital 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maxilo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mandibular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8138044B-27CF-48FE-9E31-849D3D708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grupo de 9">
            <a:extLst>
              <a:ext uri="{FF2B5EF4-FFF2-40B4-BE49-F238E27FC236}">
                <a16:creationId xmlns:a16="http://schemas.microsoft.com/office/drawing/2014/main" id="{818337E1-FF3F-4F01-9D40-E53190403748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A7D91F8-AD18-4C38-AAB7-E298E2CCB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507718D-9017-4CF3-9223-0B150666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E0421894-4752-443F-A08F-FA705A1CE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3801DBA8-A946-4E15-B028-3A0BFA935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31BCD18B-DC1C-4F8D-89F9-8B197CD0F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799289-0B1A-4FD3-B596-5940F56B3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FB31BFD5-02AE-4379-97DA-BDD1158F6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EA8A019-31EC-4220-A13E-5383D71E8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1A7881F1-4691-4DA8-ACDE-97D07E6B7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4" name="triangulos">
            <a:extLst>
              <a:ext uri="{FF2B5EF4-FFF2-40B4-BE49-F238E27FC236}">
                <a16:creationId xmlns:a16="http://schemas.microsoft.com/office/drawing/2014/main" id="{8E328D66-5B71-434F-92BE-418C49B87E9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5" name="Triângulo isósceles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C9B5EDB4-673F-4B19-A837-00F802F985B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2" name="Triângulo isósceles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0EA5F22A-75C6-424F-9E43-9FFCDB6BC45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25" y="1066800"/>
            <a:ext cx="3468025" cy="49339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62150" y="6210300"/>
            <a:ext cx="18288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SNA    =    83.55 °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267450" y="6210300"/>
            <a:ext cx="17272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SNB    =    81.38 °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00" y="1066800"/>
            <a:ext cx="3468025" cy="493395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50" y="1066800"/>
            <a:ext cx="3468025" cy="493395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820400" y="6210300"/>
            <a:ext cx="199136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ANB    =    2.17 °
</a:t>
            </a:r>
          </a:p>
        </p:txBody>
      </p:sp>
    </p:spTree>
    <p:extLst>
      <p:ext uri="{BB962C8B-B14F-4D97-AF65-F5344CB8AC3E}">
        <p14:creationId xmlns:p14="http://schemas.microsoft.com/office/powerpoint/2010/main" val="2419656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C43D2D41-303A-4DB6-905E-8B9467E65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1" name="grupo de 9">
            <a:extLst>
              <a:ext uri="{FF2B5EF4-FFF2-40B4-BE49-F238E27FC236}">
                <a16:creationId xmlns:a16="http://schemas.microsoft.com/office/drawing/2014/main" id="{D58B8AA1-6C8F-4760-B69A-D7BC0E1364CE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51BAF77-645E-43F7-883B-05048702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4DB89F75-80AB-41A7-A1EB-9C2AB022B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62FE1916-C58A-4108-AAF6-7E952AD0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FCFDF639-D7F1-45CA-97F5-C2814D0AE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F4DB12AF-A722-4E43-B1CF-377E89455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FF5276-11F1-4288-A2CA-2216C4A05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FFD2AC6-C587-4751-A486-38B31813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4C245A9A-68DA-414C-A6D0-16BB33249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F9F0B99-8855-46FC-B070-5AD9F8906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3" name="triangulos">
            <a:extLst>
              <a:ext uri="{FF2B5EF4-FFF2-40B4-BE49-F238E27FC236}">
                <a16:creationId xmlns:a16="http://schemas.microsoft.com/office/drawing/2014/main" id="{7F4198D3-E0E9-4D98-8DBE-9D7272DCCFC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4" name="Triângulo isósceles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84806746-07C5-40F8-84F0-ACB2DCD88AC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1E6D63D3-190F-4DF4-BB55-D24BE594FCA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A21A392-CA31-4316-A1F7-C7C864921671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sagital (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pitch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)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PL. oclusal - 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Camper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37" y="1019175"/>
            <a:ext cx="3668226" cy="50768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462" y="1019175"/>
            <a:ext cx="3668226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0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724443" y="755725"/>
            <a:ext cx="10464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Direita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732767" y="755725"/>
            <a:ext cx="12090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Esquerda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561D960-D982-4C97-91CF-D8D516308791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Telerradiografia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DE5F77EF-02A3-462D-A256-535F51D81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grupo de 9">
            <a:extLst>
              <a:ext uri="{FF2B5EF4-FFF2-40B4-BE49-F238E27FC236}">
                <a16:creationId xmlns:a16="http://schemas.microsoft.com/office/drawing/2014/main" id="{EC6606E4-2A36-4017-A1F7-6A41FD616283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C525E4B-394A-41F5-B346-3F7A2653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15259A5D-BD5B-47C4-8CEE-7B3233EFA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DC013280-2D67-4F79-A546-8D1EF3930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1388F5DF-37D8-4EC1-A88C-18F2E10E6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6B5DE8CB-7102-464D-ADC7-88C5AD07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279336C3-1F6E-48A8-8D17-DF2FC9129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7F9174D3-D983-4827-BCB1-C838C763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193FA0F-67D7-4999-B9EF-99DCD52D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E1306F4E-B373-4C3E-BE17-A854E314D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triangulos">
            <a:extLst>
              <a:ext uri="{FF2B5EF4-FFF2-40B4-BE49-F238E27FC236}">
                <a16:creationId xmlns:a16="http://schemas.microsoft.com/office/drawing/2014/main" id="{A09EAFDA-F11C-44F8-B7D8-C129B5203B9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8" name="Triângulo isósceles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6966E4BB-6DB7-4777-B18F-0634796640B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9" name="Triângulo isósceles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A1989A-2F80-47E1-A352-3C62C366B7B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40" y="1352550"/>
            <a:ext cx="3535969" cy="50292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640" y="1352550"/>
            <a:ext cx="353596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85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transversal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Maxilo mandibular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901D4BE-5660-47F1-98DE-23C0C8B27180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70" name="Triângulo isósceles 69">
              <a:hlinkClick r:id="rId7" action="ppaction://hlinksldjump"/>
              <a:extLst>
                <a:ext uri="{FF2B5EF4-FFF2-40B4-BE49-F238E27FC236}">
                  <a16:creationId xmlns:a16="http://schemas.microsoft.com/office/drawing/2014/main" id="{092778A1-6314-434E-B833-64D5910B4BF1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1" name="Triângulo isósceles 70">
              <a:hlinkClick r:id="rId14" action="ppaction://hlinksldjump"/>
              <a:extLst>
                <a:ext uri="{FF2B5EF4-FFF2-40B4-BE49-F238E27FC236}">
                  <a16:creationId xmlns:a16="http://schemas.microsoft.com/office/drawing/2014/main" id="{C87EA41A-F320-42C7-BF9E-A00323C2BD95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8" name="Agrupar 7" hidden="1">
            <a:extLst>
              <a:ext uri="{FF2B5EF4-FFF2-40B4-BE49-F238E27FC236}">
                <a16:creationId xmlns:a16="http://schemas.microsoft.com/office/drawing/2014/main" id="{03FB0410-CEF2-4BCD-ACDD-1AD428827C60}"/>
              </a:ext>
            </a:extLst>
          </p:cNvPr>
          <p:cNvGrpSpPr/>
          <p:nvPr/>
        </p:nvGrpSpPr>
        <p:grpSpPr>
          <a:xfrm>
            <a:off x="3908611" y="7223682"/>
            <a:ext cx="5898781" cy="148088"/>
            <a:chOff x="3908611" y="7223682"/>
            <a:chExt cx="5898781" cy="148088"/>
          </a:xfrm>
        </p:grpSpPr>
        <p:pic>
          <p:nvPicPr>
            <p:cNvPr id="39" name="Imagem 38">
              <a:hlinkClick r:id="rId15" action="ppaction://hlinksldjump"/>
              <a:extLst>
                <a:ext uri="{FF2B5EF4-FFF2-40B4-BE49-F238E27FC236}">
                  <a16:creationId xmlns:a16="http://schemas.microsoft.com/office/drawing/2014/main" id="{A45224DF-3FCA-49A9-9AEF-0B34B307F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59304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9A36AE55-3ABD-4448-AB61-E3E0CB21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16943" y="7223682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16" action="ppaction://hlinksldjump"/>
              <a:extLst>
                <a:ext uri="{FF2B5EF4-FFF2-40B4-BE49-F238E27FC236}">
                  <a16:creationId xmlns:a16="http://schemas.microsoft.com/office/drawing/2014/main" id="{1D338071-97E5-4652-9C96-27CAA87E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82" y="7223682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12" action="ppaction://hlinksldjump"/>
              <a:extLst>
                <a:ext uri="{FF2B5EF4-FFF2-40B4-BE49-F238E27FC236}">
                  <a16:creationId xmlns:a16="http://schemas.microsoft.com/office/drawing/2014/main" id="{8EDAED2A-592A-4FB9-9C55-EE0BBB757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32221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997360-CD07-4F1B-B57C-26E60181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60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0" action="ppaction://hlinksldjump"/>
              <a:extLst>
                <a:ext uri="{FF2B5EF4-FFF2-40B4-BE49-F238E27FC236}">
                  <a16:creationId xmlns:a16="http://schemas.microsoft.com/office/drawing/2014/main" id="{0477EDC4-C624-46CF-B47D-4E60E729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9" y="722368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7" action="ppaction://hlinksldjump"/>
              <a:extLst>
                <a:ext uri="{FF2B5EF4-FFF2-40B4-BE49-F238E27FC236}">
                  <a16:creationId xmlns:a16="http://schemas.microsoft.com/office/drawing/2014/main" id="{1C0C679E-198D-409E-8AEF-964697071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5138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9" action="ppaction://hlinksldjump"/>
              <a:extLst>
                <a:ext uri="{FF2B5EF4-FFF2-40B4-BE49-F238E27FC236}">
                  <a16:creationId xmlns:a16="http://schemas.microsoft.com/office/drawing/2014/main" id="{3DF74379-18DE-41C6-865C-8B2085A2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2777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>
              <a:hlinkClick r:id="rId18" action="ppaction://hlinksldjump"/>
              <a:extLst>
                <a:ext uri="{FF2B5EF4-FFF2-40B4-BE49-F238E27FC236}">
                  <a16:creationId xmlns:a16="http://schemas.microsoft.com/office/drawing/2014/main" id="{90402B54-F502-48D4-9CF2-D8DD94AC6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6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>
              <a:hlinkClick r:id="rId8" action="ppaction://hlinksldjump"/>
              <a:extLst>
                <a:ext uri="{FF2B5EF4-FFF2-40B4-BE49-F238E27FC236}">
                  <a16:creationId xmlns:a16="http://schemas.microsoft.com/office/drawing/2014/main" id="{7B938AB5-2CD3-4B1F-B3F8-DAE9B644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>
              <a:hlinkClick r:id="rId19" action="ppaction://hlinksldjump"/>
              <a:extLst>
                <a:ext uri="{FF2B5EF4-FFF2-40B4-BE49-F238E27FC236}">
                  <a16:creationId xmlns:a16="http://schemas.microsoft.com/office/drawing/2014/main" id="{E180898B-CB74-4BCD-B767-64F7224BE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35694" y="7223682"/>
              <a:ext cx="148088" cy="148088"/>
            </a:xfrm>
            <a:prstGeom prst="rect">
              <a:avLst/>
            </a:prstGeom>
          </p:spPr>
        </p:pic>
        <p:pic>
          <p:nvPicPr>
            <p:cNvPr id="74" name="Imagem 73">
              <a:hlinkClick r:id="rId7" action="ppaction://hlinksldjump"/>
              <a:extLst>
                <a:ext uri="{FF2B5EF4-FFF2-40B4-BE49-F238E27FC236}">
                  <a16:creationId xmlns:a16="http://schemas.microsoft.com/office/drawing/2014/main" id="{7F799C1B-C78D-4A99-BEFF-B5976EF0D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75" name="Imagem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051ABD92-4860-4D5E-AEA9-3721AA54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0972" y="7223682"/>
              <a:ext cx="148088" cy="148088"/>
            </a:xfrm>
            <a:prstGeom prst="rect">
              <a:avLst/>
            </a:prstGeom>
          </p:spPr>
        </p:pic>
        <p:pic>
          <p:nvPicPr>
            <p:cNvPr id="76" name="Imagem 75">
              <a:hlinkClick r:id="rId6" action="ppaction://hlinksldjump"/>
              <a:extLst>
                <a:ext uri="{FF2B5EF4-FFF2-40B4-BE49-F238E27FC236}">
                  <a16:creationId xmlns:a16="http://schemas.microsoft.com/office/drawing/2014/main" id="{B200B7BD-1914-4575-8855-82C3B5B6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08611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78" name="Imagem 77">
            <a:hlinkClick r:id="rId20" action="ppaction://hlinksldjump"/>
            <a:extLst>
              <a:ext uri="{FF2B5EF4-FFF2-40B4-BE49-F238E27FC236}">
                <a16:creationId xmlns:a16="http://schemas.microsoft.com/office/drawing/2014/main" id="{18F81117-784A-4401-8C9C-5FDA0FC2CE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3398972-2D08-4C7D-B9F5-43E99B26A0E7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discrepância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transversal dento-alveolar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6FDCB04B-2A10-412B-9EDF-CCB90BA28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7" name="grupo de 8">
            <a:extLst>
              <a:ext uri="{FF2B5EF4-FFF2-40B4-BE49-F238E27FC236}">
                <a16:creationId xmlns:a16="http://schemas.microsoft.com/office/drawing/2014/main" id="{0DE0AA83-B767-4FFB-86D9-764D628F8643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9D27EAA4-9B4E-4F10-BB6C-E50CAF234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1AA4D409-5C6D-43FD-8FE5-3D2BBD3A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7DA3FFF4-6AF6-45DB-81F0-41AB03AD0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8157146E-7BC2-43B9-BC02-33977C287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E1F2BBF-7718-4C86-BE1B-DD106BC80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39176522-0F02-43BC-B817-A71926A1B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5F0ED460-CB09-4572-8C52-5ECBDA588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5F81AF61-1B15-4FCA-9586-A5196C28B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3008961D-DF2F-470F-815B-E39E85EAE8BC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5AC8DFD6-BD2E-4FEC-852E-C44805365234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4" action="ppaction://hlinksldjump"/>
              <a:extLst>
                <a:ext uri="{FF2B5EF4-FFF2-40B4-BE49-F238E27FC236}">
                  <a16:creationId xmlns:a16="http://schemas.microsoft.com/office/drawing/2014/main" id="{1643E941-39E9-4919-B8AE-2E77A8D9236B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55" y="1743075"/>
            <a:ext cx="3082440" cy="42005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30" y="1752600"/>
            <a:ext cx="3082440" cy="420052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839325" y="3371850"/>
            <a:ext cx="40132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LAS     =    40.1 mm
LAI    =    39.64 mm
Discrepância Transversal    =    0.45 mm
</a:t>
            </a:r>
          </a:p>
        </p:txBody>
      </p:sp>
    </p:spTree>
    <p:extLst>
      <p:ext uri="{BB962C8B-B14F-4D97-AF65-F5344CB8AC3E}">
        <p14:creationId xmlns:p14="http://schemas.microsoft.com/office/powerpoint/2010/main" val="504470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D8E0FF7-810C-42E1-BCB6-B6C7489C30CC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discrepância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transversal esquelética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D3EF4D6F-33FA-4663-BBE9-39945C40B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grupo de 8">
            <a:extLst>
              <a:ext uri="{FF2B5EF4-FFF2-40B4-BE49-F238E27FC236}">
                <a16:creationId xmlns:a16="http://schemas.microsoft.com/office/drawing/2014/main" id="{76862E35-B8E9-4EB1-9507-B1C7CD465BAE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0EE32BD2-FBDF-4E23-902C-D357688D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FE532C5A-46C6-4FC7-8F29-53F36B549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C67C0DC8-62BF-48FE-A880-AC1790C80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4EF0FD6F-E12F-4CA5-8874-497C2F751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19F4D317-FE59-4ADB-B7E3-1AC880289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AF2DE749-0AF6-4E6A-8841-87176222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23A44A0B-4C14-4427-AB93-B45CCF68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C67BCCB1-3142-4493-ADEE-A64B43F9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B1DA404-76AF-4AEA-B132-E0A3E67F752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1" name="Triângulo isósceles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F83FF3F7-4FCD-4169-8286-94E87FAE0050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2" name="Triângulo isósceles 41">
              <a:hlinkClick r:id="rId6" action="ppaction://hlinksldjump"/>
              <a:extLst>
                <a:ext uri="{FF2B5EF4-FFF2-40B4-BE49-F238E27FC236}">
                  <a16:creationId xmlns:a16="http://schemas.microsoft.com/office/drawing/2014/main" id="{F5C114D7-FA69-44BD-BC8E-E29A0C30BF04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31" y="866775"/>
            <a:ext cx="3552689" cy="48958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29075" y="5991225"/>
            <a:ext cx="63500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Largura Maxilar    =    59.25 mm
Largura Mandibular    =    52.88 mm
Discrepância mx md transversal esquelética    =    6.36 mm
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30" y="3609975"/>
            <a:ext cx="3512816" cy="265747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05" y="838200"/>
            <a:ext cx="3512816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68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5C64513-B62F-4A62-8E60-F70F3E0C5698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inclinação vestíbulo lingual – Plano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da sutura maxilar e corredor bucal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958609BC-410A-4E3C-9E3F-3E82994DB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7" name="grupo de 8">
            <a:extLst>
              <a:ext uri="{FF2B5EF4-FFF2-40B4-BE49-F238E27FC236}">
                <a16:creationId xmlns:a16="http://schemas.microsoft.com/office/drawing/2014/main" id="{4F24CDBC-B60B-401A-B758-5DA7304F156D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1CAF0C89-0F87-41EA-88F9-D6B21890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708C5FC1-1CC0-4A72-B072-691E4059E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F0B1DC51-01B6-4743-A3F7-93BF2632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8" action="ppaction://hlinksldjump"/>
              <a:extLst>
                <a:ext uri="{FF2B5EF4-FFF2-40B4-BE49-F238E27FC236}">
                  <a16:creationId xmlns:a16="http://schemas.microsoft.com/office/drawing/2014/main" id="{6739681F-250A-4A83-87B7-08D911BF3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E75A81-6E2C-4FDE-AC9D-FFE24BFE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D5097670-4665-4175-8F8F-D4DAF9CDE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9434C0D0-50F7-4952-8A17-93A38CF70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F094EAFA-B25A-4CFA-81B3-9D769109A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44BCE707-7904-4857-9D53-C4C425FD4C98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1" name="Triângulo isósceles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EA9D558A-6FA0-4DA3-BE48-3B73BCBA2672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2" name="Triângulo isósceles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2338636E-23A3-4F81-BCBE-F43BD69A2D3B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5273824" y="2943225"/>
            <a:ext cx="3586261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 Narrow"/>
              </a:rPr>
              <a:t>13 - Sutura Maxilar    =    97.2 °
23 - Sutura Maxilar    =    101.28 °
14 - Sutura Maxilar    =    111.92 °
24 - Sutura Maxilar    =    110.09 °
16 - Sutura Maxilar    =    110.83 °
26 - Sutura Maxilar    =    111.09 °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36" y="1773866"/>
            <a:ext cx="4343400" cy="1519569"/>
          </a:xfrm>
          <a:prstGeom prst="rect">
            <a:avLst/>
          </a:prstGeom>
        </p:spPr>
      </p:pic>
      <p:pic>
        <p:nvPicPr>
          <p:cNvPr id="1026" name="Picture 2" descr="C:\0GERAR\SYM 3D\FACE NATALIA MELO TRAVASSOS\NATALIA MELO TRAVASSOS_imagens\114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94" y="1231844"/>
            <a:ext cx="3754735" cy="544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0GERAR\SYM 3D\FACE NATALIA MELO TRAVASSOS\foto sorrindo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9" t="57213" r="29438" b="20783"/>
          <a:stretch/>
        </p:blipFill>
        <p:spPr bwMode="auto">
          <a:xfrm>
            <a:off x="9306272" y="3492029"/>
            <a:ext cx="3960440" cy="27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56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1061357" y="3220365"/>
            <a:ext cx="11593287" cy="1263408"/>
            <a:chOff x="1160341" y="2012268"/>
            <a:chExt cx="9512589" cy="1124649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fotográfica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2665770" y="2451983"/>
              <a:ext cx="6812648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 err="1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Extra-oral</a:t>
              </a:r>
              <a:endParaRPr lang="pt-BR" sz="4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36" name="triangulos">
            <a:extLst>
              <a:ext uri="{FF2B5EF4-FFF2-40B4-BE49-F238E27FC236}">
                <a16:creationId xmlns:a16="http://schemas.microsoft.com/office/drawing/2014/main" id="{D44B3FDB-149B-48FB-BA56-1666DE2F6FA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137" name="Triângulo isósceles 136">
              <a:hlinkClick r:id="rId3" action="ppaction://hlinksldjump"/>
              <a:extLst>
                <a:ext uri="{FF2B5EF4-FFF2-40B4-BE49-F238E27FC236}">
                  <a16:creationId xmlns:a16="http://schemas.microsoft.com/office/drawing/2014/main" id="{E9ECF9B4-EE63-43FC-B37F-4796B8FC15C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8" name="Triângulo isósceles 137">
              <a:hlinkClick r:id="rId4" action="ppaction://hlinksldjump"/>
              <a:extLst>
                <a:ext uri="{FF2B5EF4-FFF2-40B4-BE49-F238E27FC236}">
                  <a16:creationId xmlns:a16="http://schemas.microsoft.com/office/drawing/2014/main" id="{41DC5C1A-682B-4444-BF4F-A2177E5EFCF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44EB3DA9-9C7F-4151-87EC-3A50CC5F9428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140" name="Imagem 139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CB096629-E66F-48B7-BB76-5A06D9991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141" name="Imagem 140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A95D5EF2-75A1-4149-8737-AA192620F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142" name="Imagem 141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256DDD8E-9A7D-4297-AEC2-47784F675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143" name="Imagem 142">
              <a:hlinkClick r:id="rId7" action="ppaction://hlinksldjump"/>
              <a:extLst>
                <a:ext uri="{FF2B5EF4-FFF2-40B4-BE49-F238E27FC236}">
                  <a16:creationId xmlns:a16="http://schemas.microsoft.com/office/drawing/2014/main" id="{28D865DD-DD32-4A8A-8D89-FFE3998DB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144" name="Imagem 143">
              <a:hlinkClick r:id="rId4" action="ppaction://hlinksldjump"/>
              <a:extLst>
                <a:ext uri="{FF2B5EF4-FFF2-40B4-BE49-F238E27FC236}">
                  <a16:creationId xmlns:a16="http://schemas.microsoft.com/office/drawing/2014/main" id="{8459337C-525D-445A-A53B-7C010C61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145" name="Imagem 144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AEED4103-A0E6-41CB-951E-A958AE90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146" name="Imagem 14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80EEF11A-F4B7-4D5B-ADFB-32061FA30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147" name="Imagem 14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CF0566C5-B18F-44A4-A1F8-452111BA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148" name="Imagem 147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F45AD67B-A73B-40C9-BBD7-02CEB394D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149" name="Imagem 148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4343F8B-1DB3-4B5F-945B-7B8132C4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0" name="Imagem 19">
            <a:hlinkClick r:id="rId3" action="ppaction://hlinksldjump"/>
            <a:extLst>
              <a:ext uri="{FF2B5EF4-FFF2-40B4-BE49-F238E27FC236}">
                <a16:creationId xmlns:a16="http://schemas.microsoft.com/office/drawing/2014/main" id="{61A96920-27FC-4504-B0AA-870DFE0C13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40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6E0B08A1-B3BA-4627-B188-0684F7DFE067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sutura maxilar para</a:t>
            </a:r>
          </a:p>
          <a:p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Marpe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ou sarpe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F366A25F-FEE4-4875-BB1D-4591D1A40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7" name="grupo de 8">
            <a:extLst>
              <a:ext uri="{FF2B5EF4-FFF2-40B4-BE49-F238E27FC236}">
                <a16:creationId xmlns:a16="http://schemas.microsoft.com/office/drawing/2014/main" id="{0C4F8162-5027-44A2-9B54-6F92980680EA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3A2454C4-871F-40B8-ACC2-23794912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E7F47996-E3B4-4C8F-83C7-22CE6ADCB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A25D628E-7A10-4DD1-B5BD-943D788EF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007354E0-FF59-4177-A108-D53116D31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97337AEE-900B-4FD3-8273-C38406D56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320AD2FD-C6B4-4B98-8F12-6DDB1434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21524C7E-6F9E-49D6-B010-0BDC9778B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B465AC0E-97D7-4245-8674-D1B16EA0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9685C89F-5125-456F-B908-57C9C83D01C9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C6EC9156-FBBE-4829-A696-79A80E681A91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EC6FDEB4-C470-4982-826A-9F8C718AF048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65" y="1943100"/>
            <a:ext cx="3942921" cy="32861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0" y="1943100"/>
            <a:ext cx="1777675" cy="328612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51" y="1943100"/>
            <a:ext cx="4372897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74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94D12F7-4509-48BA-BA65-0853573DA086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sutura maxilar para</a:t>
            </a:r>
          </a:p>
          <a:p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Marpe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ou sarpe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1D2012B1-2B19-43CE-BBBF-852ED92D6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grupo de 8">
            <a:extLst>
              <a:ext uri="{FF2B5EF4-FFF2-40B4-BE49-F238E27FC236}">
                <a16:creationId xmlns:a16="http://schemas.microsoft.com/office/drawing/2014/main" id="{E19E1E74-F7BA-476A-95BB-797A3577BF53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6" name="Imagem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391B700A-E34A-48B1-A432-BDEA75416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1DDB8F06-CFD8-4ABC-93ED-8F073E61B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14E4685F-4FD4-4321-82BE-512BAB288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C860C152-8EA1-441A-987D-2DD845F06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DDC31DCB-BDD4-4351-B2C2-5CFF5CB7F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E20AC07F-D35D-49D5-94A7-04AC2413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C140B01-B7BD-442F-8C94-0C2325E3A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3" action="ppaction://hlinksldjump"/>
              <a:extLst>
                <a:ext uri="{FF2B5EF4-FFF2-40B4-BE49-F238E27FC236}">
                  <a16:creationId xmlns:a16="http://schemas.microsoft.com/office/drawing/2014/main" id="{E828665E-CCDB-47B2-93E9-79A076A4E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43ED5D7F-63C7-49FB-9996-309C0C8F2DE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7" name="Triângulo isósceles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E6B90828-C39A-490A-A105-A66712A64487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8" name="Triângulo isósceles 37">
              <a:hlinkClick r:id="rId9" action="ppaction://hlinksldjump"/>
              <a:extLst>
                <a:ext uri="{FF2B5EF4-FFF2-40B4-BE49-F238E27FC236}">
                  <a16:creationId xmlns:a16="http://schemas.microsoft.com/office/drawing/2014/main" id="{BE4DE451-2FD0-46EC-B92C-9B0E6BEB788F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02" y="1657350"/>
            <a:ext cx="4434397" cy="43529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75" y="1638300"/>
            <a:ext cx="5526174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49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DAAF1D4F-08D8-46C8-B994-76B97892C53F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sutura maxilar para</a:t>
            </a:r>
          </a:p>
          <a:p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Marpe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ou sarpe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2906807B-8196-44C4-9F1B-FFD341F31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grupo de 8">
            <a:extLst>
              <a:ext uri="{FF2B5EF4-FFF2-40B4-BE49-F238E27FC236}">
                <a16:creationId xmlns:a16="http://schemas.microsoft.com/office/drawing/2014/main" id="{FF3F4D9F-22E8-4876-A0FF-01ACD5C304A9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B9F7B4F6-8C42-4902-933A-5A2098CB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4B7571C8-F471-40DD-B359-302FE428D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6020FC2-A502-46EB-B9B8-287EC8881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9245F8A4-3AD9-4E0D-A93C-CEFB0C2A1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260B1554-C78A-4C71-87CD-F07FDC142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E809203C-D166-4DC9-B4D8-FFB1E7A28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605B8C0F-2544-404A-8F4C-EEA0A3BF6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3" action="ppaction://hlinksldjump"/>
              <a:extLst>
                <a:ext uri="{FF2B5EF4-FFF2-40B4-BE49-F238E27FC236}">
                  <a16:creationId xmlns:a16="http://schemas.microsoft.com/office/drawing/2014/main" id="{1157C570-D80D-4E94-99A3-FB57B39BD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8358721-CD0E-4B06-BC55-BEF27C6B675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8" name="Triângulo isósceles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1480D582-3601-41DC-9600-03B78D88210D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9" name="Triângulo isósceles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4D73CBA2-D17A-4178-ABE2-06A64F727661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68" y="1295400"/>
            <a:ext cx="5293164" cy="50292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58" y="1295400"/>
            <a:ext cx="5750009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412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0288873-744F-4217-BA7F-A98A551B154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da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borda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wala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863B5488-FC07-4B6F-A5E9-26B515C9D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grupo de 8">
            <a:extLst>
              <a:ext uri="{FF2B5EF4-FFF2-40B4-BE49-F238E27FC236}">
                <a16:creationId xmlns:a16="http://schemas.microsoft.com/office/drawing/2014/main" id="{A422F79D-F303-48B2-B53C-56EBB89EC798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CFAD9909-9794-40D3-8E7B-8C584D6D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688D9849-C373-4F37-B26A-63539DC3F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E0C155D6-636C-477F-B212-1D2D3E9D1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E654C07-079B-4AF8-9D63-F53ECD6B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7433B5D9-1629-4410-84C4-46D1FB6C0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08D7CFA0-4C7C-43B7-AFC2-6577A9D5A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6FB83F-B0AE-42ED-BBF1-427689295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CB794B2-E584-4F23-A028-53A9597D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FD2B606A-69A7-4B35-A48F-3EBE50A232F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14" action="ppaction://hlinksldjump"/>
              <a:extLst>
                <a:ext uri="{FF2B5EF4-FFF2-40B4-BE49-F238E27FC236}">
                  <a16:creationId xmlns:a16="http://schemas.microsoft.com/office/drawing/2014/main" id="{656CA57C-2482-4E89-97C9-42C74225CCB4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41B06320-A8F0-4946-B15E-F7365FD94D69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9" y="1914525"/>
            <a:ext cx="4130211" cy="38290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53457"/>
            <a:ext cx="4286250" cy="377023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693" y="2895304"/>
            <a:ext cx="4210050" cy="20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41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10" y="3128795"/>
            <a:ext cx="6733633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 err="1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ATM’s</a:t>
              </a:r>
              <a:endParaRPr lang="pt-BR" sz="4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>
              <a:hlinkClick r:id="rId6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2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>
              <a:hlinkClick r:id="rId9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B247036-C81C-49D0-807F-36BFDDED70E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7" action="ppaction://hlinksldjump"/>
              <a:extLst>
                <a:ext uri="{FF2B5EF4-FFF2-40B4-BE49-F238E27FC236}">
                  <a16:creationId xmlns:a16="http://schemas.microsoft.com/office/drawing/2014/main" id="{8DEFC001-30DA-4F28-AF08-1DFD881715EE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7DD71A4F-3859-4E60-90D6-ED33A617E2EB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1" name="Agrupar 40" hidden="1">
            <a:extLst>
              <a:ext uri="{FF2B5EF4-FFF2-40B4-BE49-F238E27FC236}">
                <a16:creationId xmlns:a16="http://schemas.microsoft.com/office/drawing/2014/main" id="{84AD46AC-C8A0-4477-B166-26714711998A}"/>
              </a:ext>
            </a:extLst>
          </p:cNvPr>
          <p:cNvGrpSpPr/>
          <p:nvPr/>
        </p:nvGrpSpPr>
        <p:grpSpPr>
          <a:xfrm>
            <a:off x="3908611" y="7223682"/>
            <a:ext cx="5898781" cy="148088"/>
            <a:chOff x="3908611" y="7223682"/>
            <a:chExt cx="5898781" cy="148088"/>
          </a:xfrm>
        </p:grpSpPr>
        <p:pic>
          <p:nvPicPr>
            <p:cNvPr id="42" name="Imagem 4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F017E6C-47DA-4A1C-8F8B-A463116F2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59304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3" action="ppaction://hlinksldjump"/>
              <a:extLst>
                <a:ext uri="{FF2B5EF4-FFF2-40B4-BE49-F238E27FC236}">
                  <a16:creationId xmlns:a16="http://schemas.microsoft.com/office/drawing/2014/main" id="{557F6386-172A-4F2D-9C07-61212895B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16943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5" action="ppaction://hlinksldjump"/>
              <a:extLst>
                <a:ext uri="{FF2B5EF4-FFF2-40B4-BE49-F238E27FC236}">
                  <a16:creationId xmlns:a16="http://schemas.microsoft.com/office/drawing/2014/main" id="{15936ABB-C538-4DBF-95D8-B126771E7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82" y="722368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6" action="ppaction://hlinksldjump"/>
              <a:extLst>
                <a:ext uri="{FF2B5EF4-FFF2-40B4-BE49-F238E27FC236}">
                  <a16:creationId xmlns:a16="http://schemas.microsoft.com/office/drawing/2014/main" id="{8E5E52E9-8AB6-4CB1-97B1-DFF945CFA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32221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17" action="ppaction://hlinksldjump"/>
              <a:extLst>
                <a:ext uri="{FF2B5EF4-FFF2-40B4-BE49-F238E27FC236}">
                  <a16:creationId xmlns:a16="http://schemas.microsoft.com/office/drawing/2014/main" id="{9DBDD229-B7CD-40E9-B705-38E41318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60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>
              <a:hlinkClick r:id="rId18" action="ppaction://hlinksldjump"/>
              <a:extLst>
                <a:ext uri="{FF2B5EF4-FFF2-40B4-BE49-F238E27FC236}">
                  <a16:creationId xmlns:a16="http://schemas.microsoft.com/office/drawing/2014/main" id="{EE648DB7-D285-450E-B098-77D22404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9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>
              <a:hlinkClick r:id="rId19" action="ppaction://hlinksldjump"/>
              <a:extLst>
                <a:ext uri="{FF2B5EF4-FFF2-40B4-BE49-F238E27FC236}">
                  <a16:creationId xmlns:a16="http://schemas.microsoft.com/office/drawing/2014/main" id="{FC7E4DC5-73A8-4470-8597-BAE406CAC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5138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>
              <a:hlinkClick r:id="rId20" action="ppaction://hlinksldjump"/>
              <a:extLst>
                <a:ext uri="{FF2B5EF4-FFF2-40B4-BE49-F238E27FC236}">
                  <a16:creationId xmlns:a16="http://schemas.microsoft.com/office/drawing/2014/main" id="{E8307ACA-AA2A-4F89-A467-5FB16BCC3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2777" y="7223682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>
              <a:hlinkClick r:id="rId21" action="ppaction://hlinksldjump"/>
              <a:extLst>
                <a:ext uri="{FF2B5EF4-FFF2-40B4-BE49-F238E27FC236}">
                  <a16:creationId xmlns:a16="http://schemas.microsoft.com/office/drawing/2014/main" id="{CCB63EEB-17C9-46CD-B0B5-927CB578F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6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>
              <a:hlinkClick r:id="rId22" action="ppaction://hlinksldjump"/>
              <a:extLst>
                <a:ext uri="{FF2B5EF4-FFF2-40B4-BE49-F238E27FC236}">
                  <a16:creationId xmlns:a16="http://schemas.microsoft.com/office/drawing/2014/main" id="{E3311242-BDE1-4CFF-AEEC-AE82D0496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>
              <a:hlinkClick r:id="rId23" action="ppaction://hlinksldjump"/>
              <a:extLst>
                <a:ext uri="{FF2B5EF4-FFF2-40B4-BE49-F238E27FC236}">
                  <a16:creationId xmlns:a16="http://schemas.microsoft.com/office/drawing/2014/main" id="{BB6C82EA-0840-4E34-9D6B-B73D0251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35694" y="7223682"/>
              <a:ext cx="148088" cy="148088"/>
            </a:xfrm>
            <a:prstGeom prst="rect">
              <a:avLst/>
            </a:prstGeom>
          </p:spPr>
        </p:pic>
        <p:pic>
          <p:nvPicPr>
            <p:cNvPr id="74" name="Imagem 73">
              <a:hlinkClick r:id="rId24" action="ppaction://hlinksldjump"/>
              <a:extLst>
                <a:ext uri="{FF2B5EF4-FFF2-40B4-BE49-F238E27FC236}">
                  <a16:creationId xmlns:a16="http://schemas.microsoft.com/office/drawing/2014/main" id="{94E970C2-9048-4A14-B8A4-3614972E7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75" name="Imagem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BB1FC3EC-05F0-4FF5-9E46-B6EED063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0972" y="7223682"/>
              <a:ext cx="148088" cy="148088"/>
            </a:xfrm>
            <a:prstGeom prst="rect">
              <a:avLst/>
            </a:prstGeom>
          </p:spPr>
        </p:pic>
        <p:pic>
          <p:nvPicPr>
            <p:cNvPr id="76" name="Imagem 75">
              <a:hlinkClick r:id="rId25" action="ppaction://hlinksldjump"/>
              <a:extLst>
                <a:ext uri="{FF2B5EF4-FFF2-40B4-BE49-F238E27FC236}">
                  <a16:creationId xmlns:a16="http://schemas.microsoft.com/office/drawing/2014/main" id="{99629425-E9FC-42DF-984D-338E3B01D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08611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78" name="Imagem 77">
            <a:hlinkClick r:id="rId26" action="ppaction://hlinksldjump"/>
            <a:extLst>
              <a:ext uri="{FF2B5EF4-FFF2-40B4-BE49-F238E27FC236}">
                <a16:creationId xmlns:a16="http://schemas.microsoft.com/office/drawing/2014/main" id="{C0CF138B-77AD-4F60-95F0-07921096AA8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99" y="1133475"/>
            <a:ext cx="3416077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44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A3BFAF5E-E139-4F4F-B9C1-1BFDFE1D5BFF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tridimensional das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- morfologia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898D2507-0163-4301-81A7-1E9F97755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grupo de 8">
            <a:extLst>
              <a:ext uri="{FF2B5EF4-FFF2-40B4-BE49-F238E27FC236}">
                <a16:creationId xmlns:a16="http://schemas.microsoft.com/office/drawing/2014/main" id="{974A8B81-2339-46D9-945E-7163E4E2C117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E0674E5-2660-44ED-8483-BAB7BFD54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EC984C98-89D0-4A27-88AC-3FBB01CB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280D8B62-B222-44DC-AB21-E1C19356F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55E1DE97-15D2-4B67-B945-FCB3F1D91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CDE2CE43-28AC-45B5-B6B4-6E3DD701F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24A909-0647-4460-9B18-F63A10A8C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DE968A81-1080-42F1-84F0-862723642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27A08F18-A354-4B6B-8E60-6B09CABD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02E9FB0D-B873-4855-AD31-14FCAE205EC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2" name="Triângulo isósceles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1736E897-F64D-4B34-9C45-9314B6C2C374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3" name="Triângulo isósceles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0E70187C-25D9-4716-80CE-B321B7828C73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99" y="3771900"/>
            <a:ext cx="1400827" cy="24574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3" y="1009650"/>
            <a:ext cx="1840054" cy="24669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72" y="1009650"/>
            <a:ext cx="2008756" cy="246697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80" y="3771900"/>
            <a:ext cx="3081390" cy="245745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81" y="3771900"/>
            <a:ext cx="3060939" cy="245745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63" y="1028700"/>
            <a:ext cx="1988775" cy="2466975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835" y="1000125"/>
            <a:ext cx="1840054" cy="2466975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419" y="3771900"/>
            <a:ext cx="134833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782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E310BAB0-311E-474D-9B57-6CFBD8F67B0E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tridimensional das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- Posição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9F1C2C53-6FB4-458B-8566-9866220DF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1" name="grupo de 8">
            <a:extLst>
              <a:ext uri="{FF2B5EF4-FFF2-40B4-BE49-F238E27FC236}">
                <a16:creationId xmlns:a16="http://schemas.microsoft.com/office/drawing/2014/main" id="{B44B19F1-1853-45B0-AD27-8F1C80BEDADC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8486DCE-79C3-4C72-8DFB-963D43589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6C135AA0-F734-472E-AD81-121DF1A35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B25A396C-00C5-4AEA-88A7-109C7CE90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5C604FD7-19EA-48FF-AE31-F0BD813A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1E5AD17D-9826-4C9A-917D-005705768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D99AD2C-AD68-4686-8684-04EF63095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44DE86A4-6ECC-4B07-A06E-9658733E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9691D17-6268-4A12-8EE7-620D1285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7A56FB3-4906-4D13-A96C-FD3DA6269D4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5" name="Triângulo isósceles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825BACBE-4A21-4D77-8457-5DB01EE76316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6" name="Triângulo isósceles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B867FA55-7FE2-49FE-A7D5-4271A09F9DD7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97" y="1304925"/>
            <a:ext cx="3241430" cy="43529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62050" y="6048375"/>
            <a:ext cx="326136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Cond D - Pl. HV    =    18.72 mm
Cond E - Pl. HV    =    20.06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553075" y="6019800"/>
            <a:ext cx="30784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 Narrow"/>
              </a:rPr>
              <a:t>Cond D - PSM     =    42.27 mm
Cond E - PSM     =    47.02 mm
</a:t>
            </a:r>
            <a:endParaRPr lang="pt-BR" b="1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820275" y="5934075"/>
            <a:ext cx="36982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Cond D - Pl. Coronal     =    10.76 mm
Cond E - Pl. Coronal     =    11.73 mm
</a:t>
            </a:r>
          </a:p>
        </p:txBody>
      </p:sp>
      <p:pic>
        <p:nvPicPr>
          <p:cNvPr id="6" name="Imagem 5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56" y="1375838"/>
            <a:ext cx="4248150" cy="4230150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64" y="1314450"/>
            <a:ext cx="2833298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54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405A834F-B873-4D2C-9428-81361B768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0D36F579-D04C-4011-9BFE-4E9B7C91F1CF}"/>
              </a:ext>
            </a:extLst>
          </p:cNvPr>
          <p:cNvSpPr txBox="1"/>
          <p:nvPr/>
        </p:nvSpPr>
        <p:spPr>
          <a:xfrm>
            <a:off x="399367" y="179661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das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sagital</a:t>
            </a:r>
            <a:endParaRPr lang="pt-BR" sz="1400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grpSp>
        <p:nvGrpSpPr>
          <p:cNvPr id="24" name="grupo de 8">
            <a:extLst>
              <a:ext uri="{FF2B5EF4-FFF2-40B4-BE49-F238E27FC236}">
                <a16:creationId xmlns:a16="http://schemas.microsoft.com/office/drawing/2014/main" id="{B751A587-D068-41B0-A2E3-6DAB71265845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8020B46-0EDF-47FF-895C-8DAABC99D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D40099F9-8140-4476-879A-C2EAAA93B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6915AA95-6900-4AC4-8B33-3F37BDB6D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34EE5047-0FDE-435B-A253-23FA47D16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26444212-6D36-4152-B376-C50CAD740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0011DEB4-17EF-4D16-AC4B-F49545218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4F432D47-3038-447C-8549-59345D8E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9BB3CC2-56C0-4C99-9B4D-A21BFB45B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C329E004-E7B4-4685-917E-57E0838793A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10" action="ppaction://hlinksldjump"/>
              <a:extLst>
                <a:ext uri="{FF2B5EF4-FFF2-40B4-BE49-F238E27FC236}">
                  <a16:creationId xmlns:a16="http://schemas.microsoft.com/office/drawing/2014/main" id="{35C1801F-9579-456D-8546-0CB776C10B71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60864466-57D9-4745-B899-307B20FEA176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632" y="3381375"/>
            <a:ext cx="3398312" cy="33909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50" y="800100"/>
            <a:ext cx="1427974" cy="25050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85" y="800100"/>
            <a:ext cx="2039780" cy="250507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30" y="800100"/>
            <a:ext cx="2019490" cy="2505075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279" y="800100"/>
            <a:ext cx="1374466" cy="2505075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82" y="3381375"/>
            <a:ext cx="3398312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262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FB44AD22-9A25-4825-AE0C-E4D1FC03D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B59AE50-819B-4BB2-9996-E8519F493803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das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coronal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5" name="grupo de 8">
            <a:extLst>
              <a:ext uri="{FF2B5EF4-FFF2-40B4-BE49-F238E27FC236}">
                <a16:creationId xmlns:a16="http://schemas.microsoft.com/office/drawing/2014/main" id="{DE21422F-1C3F-467D-8DB4-3FFAA2245F2B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241FF5F-19B5-48A3-B7AF-556B0D954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FDD73567-CAD4-4E29-A63B-A44FEB14F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6C53A879-A72D-40A7-9E20-A39986219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5A37FEE7-14F6-4195-991C-C9DB9BC3C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EE3AC4F8-864A-43AD-BFE2-87C2F62D6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A2D6E9F-B4AC-4BCA-8A07-E192B8541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D19C175-E819-49D0-8E4E-738077F2B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0307CDBB-D324-4B85-89DE-A026734C4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F6FF8B22-9F72-437E-A4C9-88CB0297500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1" name="Triângulo isósceles 40">
              <a:hlinkClick r:id="rId11" action="ppaction://hlinksldjump"/>
              <a:extLst>
                <a:ext uri="{FF2B5EF4-FFF2-40B4-BE49-F238E27FC236}">
                  <a16:creationId xmlns:a16="http://schemas.microsoft.com/office/drawing/2014/main" id="{DF85DE9F-C52C-4D50-843E-76E047B9C4F6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2" name="Triângulo isósceles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00AA2E95-1071-4B29-B755-4FD5F9C5D702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45" y="942975"/>
            <a:ext cx="1967934" cy="26384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70" y="942975"/>
            <a:ext cx="1981010" cy="263842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20" y="942975"/>
            <a:ext cx="1981010" cy="263842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70" y="942975"/>
            <a:ext cx="1967934" cy="2638425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5" y="3804365"/>
            <a:ext cx="4305300" cy="2859245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5" y="3782189"/>
            <a:ext cx="4343400" cy="288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10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FB44AD22-9A25-4825-AE0C-E4D1FC03D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4B59AE50-819B-4BB2-9996-E8519F493803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das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Axial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43" name="grupo de 8">
            <a:extLst>
              <a:ext uri="{FF2B5EF4-FFF2-40B4-BE49-F238E27FC236}">
                <a16:creationId xmlns:a16="http://schemas.microsoft.com/office/drawing/2014/main" id="{1B3160B6-0F94-410E-A0B7-750EB927958E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44" name="Imagem 4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BF2A5AB-286C-425A-B93C-B0AC72EB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4" action="ppaction://hlinksldjump"/>
              <a:extLst>
                <a:ext uri="{FF2B5EF4-FFF2-40B4-BE49-F238E27FC236}">
                  <a16:creationId xmlns:a16="http://schemas.microsoft.com/office/drawing/2014/main" id="{88C11FAB-A703-4302-901A-5A1BC50A2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7" action="ppaction://hlinksldjump"/>
              <a:extLst>
                <a:ext uri="{FF2B5EF4-FFF2-40B4-BE49-F238E27FC236}">
                  <a16:creationId xmlns:a16="http://schemas.microsoft.com/office/drawing/2014/main" id="{2719572F-C38C-4211-B1D0-255307DE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8" action="ppaction://hlinksldjump"/>
              <a:extLst>
                <a:ext uri="{FF2B5EF4-FFF2-40B4-BE49-F238E27FC236}">
                  <a16:creationId xmlns:a16="http://schemas.microsoft.com/office/drawing/2014/main" id="{54C7F3FB-21B2-4668-9E23-44F26F193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9" action="ppaction://hlinksldjump"/>
              <a:extLst>
                <a:ext uri="{FF2B5EF4-FFF2-40B4-BE49-F238E27FC236}">
                  <a16:creationId xmlns:a16="http://schemas.microsoft.com/office/drawing/2014/main" id="{61D48A73-764B-40E1-AA95-CC8A354E0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AE4906E8-47E1-49BB-953D-F0070BB6A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C9DBF-6E6A-4AA7-BF35-956564830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1D2FEBC-7CD6-473B-8195-0734C7F90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517EBBE-3E85-47C8-886A-FBCF4187C7A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53" name="Triângulo isósceles 52">
              <a:hlinkClick r:id="rId13" action="ppaction://hlinksldjump"/>
              <a:extLst>
                <a:ext uri="{FF2B5EF4-FFF2-40B4-BE49-F238E27FC236}">
                  <a16:creationId xmlns:a16="http://schemas.microsoft.com/office/drawing/2014/main" id="{E7C9B262-BF91-469B-946B-A20EF540C507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54" name="Triângulo isósceles 5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C3C6A56-1740-4618-BA86-4B2011C883CD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3663786"/>
            <a:ext cx="3895725" cy="3111829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38" y="962025"/>
            <a:ext cx="903399" cy="24669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48" y="962025"/>
            <a:ext cx="1852280" cy="246697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70" y="962025"/>
            <a:ext cx="1873735" cy="249555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63" y="962025"/>
            <a:ext cx="903399" cy="2466975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3685036"/>
            <a:ext cx="3857625" cy="30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1E93329B-2839-47DE-A166-54E561560B35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fotográfica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11" name="triangulos">
            <a:extLst>
              <a:ext uri="{FF2B5EF4-FFF2-40B4-BE49-F238E27FC236}">
                <a16:creationId xmlns:a16="http://schemas.microsoft.com/office/drawing/2014/main" id="{C645B5CB-3E2E-4FA2-A837-94971BD8232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12" name="Triângulo isósceles 11">
              <a:hlinkClick r:id="rId2" action="ppaction://hlinksldjump"/>
              <a:extLst>
                <a:ext uri="{FF2B5EF4-FFF2-40B4-BE49-F238E27FC236}">
                  <a16:creationId xmlns:a16="http://schemas.microsoft.com/office/drawing/2014/main" id="{78B75FA9-926A-452C-AA78-FD97BB65AC5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336D04B0-A78A-4B27-A1AF-081D13B1E88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02C767E-BB84-46DC-99DF-CBBD6AC5D0F0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15" name="Imagem 1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EC9348A-6E39-4B69-81E1-4A66A9A8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D77FEA5-9258-4E05-989D-C35862F8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BF9C69F-8B61-4301-B4C4-2E77DAB8A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2" action="ppaction://hlinksldjump"/>
              <a:extLst>
                <a:ext uri="{FF2B5EF4-FFF2-40B4-BE49-F238E27FC236}">
                  <a16:creationId xmlns:a16="http://schemas.microsoft.com/office/drawing/2014/main" id="{DDB181F6-A740-45F8-A25B-A11FBC11C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7239E101-2F0D-4A9D-A505-52E7BA19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5BA955C-6B98-4177-A411-3F0238C7E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F7AF706-CD48-4DF9-83AB-6133DCF0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46C493AB-9E02-448C-A4DA-5C861DE4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8D45AFC1-8585-4BAD-BC26-FB7AFE71D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75AC7D7A-55E5-4610-A908-26655A799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6" name="Imagem 25">
            <a:hlinkClick r:id="rId8" action="ppaction://hlinksldjump"/>
            <a:extLst>
              <a:ext uri="{FF2B5EF4-FFF2-40B4-BE49-F238E27FC236}">
                <a16:creationId xmlns:a16="http://schemas.microsoft.com/office/drawing/2014/main" id="{94E99B66-59D1-46DA-B003-ECF0B339B2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050" name="Picture 2" descr="C:\0GERAR\SYM 3D\FACE NATALIA MELO TRAVASSOS\foto 45 direit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4556" r="18117" b="2999"/>
          <a:stretch/>
        </p:blipFill>
        <p:spPr bwMode="auto">
          <a:xfrm>
            <a:off x="10960312" y="2088269"/>
            <a:ext cx="2413955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0GERAR\SYM 3D\FACE NATALIA MELO TRAVASSOS\foto 45 esquerda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14201" b="2342"/>
          <a:stretch/>
        </p:blipFill>
        <p:spPr bwMode="auto">
          <a:xfrm>
            <a:off x="786207" y="2088269"/>
            <a:ext cx="2241953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0GERAR\SYM 3D\FACE NATALIA MELO TRAVASSOS\foto frontal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4378" r="17548" b="6342"/>
          <a:stretch/>
        </p:blipFill>
        <p:spPr bwMode="auto">
          <a:xfrm>
            <a:off x="3243843" y="2088269"/>
            <a:ext cx="2373742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0GERAR\SYM 3D\FACE NATALIA MELO TRAVASSOS\foto perfil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4" r="6768"/>
          <a:stretch/>
        </p:blipFill>
        <p:spPr bwMode="auto">
          <a:xfrm>
            <a:off x="8386752" y="2088269"/>
            <a:ext cx="2357876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0GERAR\SYM 3D\FACE NATALIA MELO TRAVASSOS\foto sorrindo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7506" r="15761" b="2812"/>
          <a:stretch/>
        </p:blipFill>
        <p:spPr bwMode="auto">
          <a:xfrm>
            <a:off x="5776674" y="2088269"/>
            <a:ext cx="2394395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6718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618599" y="3128794"/>
            <a:ext cx="12478803" cy="1446550"/>
            <a:chOff x="1160341" y="2012268"/>
            <a:chExt cx="9545119" cy="128767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12876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craniométrica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Espacial mandibular</a:t>
              </a:r>
            </a:p>
          </p:txBody>
        </p:sp>
      </p:grpSp>
      <p:grpSp>
        <p:nvGrpSpPr>
          <p:cNvPr id="59" name="grupo de 9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7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9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10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11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12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14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14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4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4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5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4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6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E719466B-3DD6-4EE3-9843-AAE2848E9FB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78ECA0EA-00C7-40A2-AA68-59FC5D474569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7" action="ppaction://hlinksldjump"/>
              <a:extLst>
                <a:ext uri="{FF2B5EF4-FFF2-40B4-BE49-F238E27FC236}">
                  <a16:creationId xmlns:a16="http://schemas.microsoft.com/office/drawing/2014/main" id="{3A686148-4984-41BF-9082-CC831F05258A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77" name="Imagem 76">
            <a:hlinkClick r:id="rId18" action="ppaction://hlinksldjump"/>
            <a:extLst>
              <a:ext uri="{FF2B5EF4-FFF2-40B4-BE49-F238E27FC236}">
                <a16:creationId xmlns:a16="http://schemas.microsoft.com/office/drawing/2014/main" id="{97201A63-8539-4324-84D1-DECEC45EBB2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65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D9185BD-A9E4-4B5A-A21B-0FC9ADAF4EE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craniométrica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espacial mandibular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76363EBB-52D3-48FB-BF2A-15E2CE78D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grupo de 9">
            <a:extLst>
              <a:ext uri="{FF2B5EF4-FFF2-40B4-BE49-F238E27FC236}">
                <a16:creationId xmlns:a16="http://schemas.microsoft.com/office/drawing/2014/main" id="{D9ADFB96-FB26-454B-A275-EB75657F5ED6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D22F6FDD-B0E4-4613-8D24-4118F54C2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23899D63-25BD-4678-BC12-831ACCF8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3714BEDB-F397-415E-B295-02F65196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64D51CAE-9DA4-4FD5-8D8A-23762676F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ECE93999-6C83-4983-AB38-D570420A9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8BD6D365-32A4-40B7-8D1A-17085C7C9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2" action="ppaction://hlinksldjump"/>
              <a:extLst>
                <a:ext uri="{FF2B5EF4-FFF2-40B4-BE49-F238E27FC236}">
                  <a16:creationId xmlns:a16="http://schemas.microsoft.com/office/drawing/2014/main" id="{4419CE73-25F8-4EA7-9B1E-ADFBC634F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3" action="ppaction://hlinksldjump"/>
              <a:extLst>
                <a:ext uri="{FF2B5EF4-FFF2-40B4-BE49-F238E27FC236}">
                  <a16:creationId xmlns:a16="http://schemas.microsoft.com/office/drawing/2014/main" id="{EB0F72E4-84A5-436B-AFD5-FB647A12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4" action="ppaction://hlinksldjump"/>
              <a:extLst>
                <a:ext uri="{FF2B5EF4-FFF2-40B4-BE49-F238E27FC236}">
                  <a16:creationId xmlns:a16="http://schemas.microsoft.com/office/drawing/2014/main" id="{125C8613-DC87-4580-8354-18B13B2BC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4C29ABA5-FE21-4CFE-9709-F994612FF413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C1314232-2B72-4AAC-8C54-03D5335B90C3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6" name="Triângulo isósceles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BBA7A14C-9B95-42DE-B6F4-2D34034260D6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9" y="990600"/>
            <a:ext cx="3118053" cy="43529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69" y="819150"/>
            <a:ext cx="3151762" cy="457200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24" y="981075"/>
            <a:ext cx="3118053" cy="43529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153525" y="5791200"/>
            <a:ext cx="379984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pt-BR" b="1">
                <a:solidFill>
                  <a:srgbClr val="D7F2FF"/>
                </a:solidFill>
                <a:latin typeface="Arial Narrow"/>
              </a:rPr>
              <a:t>Cond E - GoE    =    55.03 mm
Go E -  Me    =    84.6 mm
Soma Ramo Corpo E    =    139.63 mm
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81575" y="6029325"/>
            <a:ext cx="41554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Diferença Soma D e Soma E    =    0.3 mm
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43000" y="5753100"/>
            <a:ext cx="38100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Cond D - GoD    =    55.73 mm
Go D - Me    =    83.59 mm
Soma Ramo Corpo D    =    139.32 mm
</a:t>
            </a:r>
          </a:p>
        </p:txBody>
      </p:sp>
    </p:spTree>
    <p:extLst>
      <p:ext uri="{BB962C8B-B14F-4D97-AF65-F5344CB8AC3E}">
        <p14:creationId xmlns:p14="http://schemas.microsoft.com/office/powerpoint/2010/main" val="242917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E1DED706-6FEB-4560-B5A4-F3FC97D2A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grupo de 9">
            <a:extLst>
              <a:ext uri="{FF2B5EF4-FFF2-40B4-BE49-F238E27FC236}">
                <a16:creationId xmlns:a16="http://schemas.microsoft.com/office/drawing/2014/main" id="{CFB2275A-681A-4951-A662-14047E1ED5D4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A999025C-C8FD-4BC9-BCE2-6F7B94B5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5E493A07-1DF1-4388-86E1-2E53BB11D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768D7223-133F-487E-8AF9-ECF4A74B2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AFCEC9B4-0A84-4FB9-A1C0-392764383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18250C8-A05E-4243-919C-5756AD6BE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228B3BA2-0DBC-4D4B-9F26-E7CBCCCCE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68A96E76-8916-49B5-BD6B-1091B1E47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3BC76604-2668-4BA8-B4B6-3290C7789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442B9D2-3CCA-4988-A437-37F8F9ABB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35C556B7-5F5B-46B8-B063-AE0207C82B2C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3" name="Triângulo isósceles 42">
              <a:hlinkClick r:id="rId9" action="ppaction://hlinksldjump"/>
              <a:extLst>
                <a:ext uri="{FF2B5EF4-FFF2-40B4-BE49-F238E27FC236}">
                  <a16:creationId xmlns:a16="http://schemas.microsoft.com/office/drawing/2014/main" id="{1049C4C7-C196-4792-88DA-E730EB51B2E0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4" name="Triângulo isósceles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4AC62A9F-9203-4DC2-886B-C0186C3B63A1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027B732-A462-444C-8D72-5B6A31030769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teto fossa –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Plano horizontal verdadeiro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73" y="866775"/>
            <a:ext cx="4464555" cy="51054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70" y="866775"/>
            <a:ext cx="4419061" cy="51054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115300" y="5924550"/>
            <a:ext cx="39116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it-IT" b="1">
                <a:solidFill>
                  <a:srgbClr val="D7F2FF"/>
                </a:solidFill>
                <a:latin typeface="Arial Narrow"/>
              </a:rPr>
              <a:t>Teto Fossa D - Pl. HV    =    15.23 mm
</a:t>
            </a:r>
            <a:endParaRPr lang="pt-BR" b="1">
              <a:solidFill>
                <a:srgbClr val="D7F2FF"/>
              </a:solidFill>
              <a:latin typeface="Arial Narrow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115300" y="6276975"/>
            <a:ext cx="39014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it-IT" b="1">
                <a:solidFill>
                  <a:srgbClr val="D7F2FF"/>
                </a:solidFill>
                <a:latin typeface="Arial Narrow"/>
              </a:rPr>
              <a:t>Teto Fossa E - Pl. HV    =    15.82 mm
</a:t>
            </a:r>
            <a:endParaRPr lang="pt-BR" b="1">
              <a:solidFill>
                <a:srgbClr val="D7F2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603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9702EF40-E7BF-406F-A61B-7DF3A4B2BE38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teto fossa – </a:t>
            </a:r>
          </a:p>
          <a:p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Plano Coronal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8" name="Imagem 27">
            <a:hlinkClick r:id="rId2" action="ppaction://hlinksldjump"/>
            <a:extLst>
              <a:ext uri="{FF2B5EF4-FFF2-40B4-BE49-F238E27FC236}">
                <a16:creationId xmlns:a16="http://schemas.microsoft.com/office/drawing/2014/main" id="{45EC8BCF-22BA-4285-9BA3-318801F96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9" name="grupo de 9">
            <a:extLst>
              <a:ext uri="{FF2B5EF4-FFF2-40B4-BE49-F238E27FC236}">
                <a16:creationId xmlns:a16="http://schemas.microsoft.com/office/drawing/2014/main" id="{85D52180-447B-4C3F-B434-922677480D8A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0" name="Imagem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3F61E262-139F-4FD3-8768-6B06AABD7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E5AE3BE2-B7D7-4074-B611-81A7BFCE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FE0857DE-121B-4349-80C8-C64F88B88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90FC2202-0F63-4782-BB2B-1565E3C3A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8F23573-99F3-4564-8FCB-3A1A732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BAB9C2D-78BC-4807-AE48-8E0351BEE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2" action="ppaction://hlinksldjump"/>
              <a:extLst>
                <a:ext uri="{FF2B5EF4-FFF2-40B4-BE49-F238E27FC236}">
                  <a16:creationId xmlns:a16="http://schemas.microsoft.com/office/drawing/2014/main" id="{71AE0034-DD8D-4FD1-8A1A-7E1C3DE3A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919785CA-DF62-45A6-B895-9CA0507DD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BA5A517D-9FAF-4EAB-B474-E203C1A9F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60D13442-DABC-49D9-BC25-A70427034B5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3" name="Triângulo isósceles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803190C-B718-4D31-A8B6-CA7AB4D2A86F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4" name="Triângulo isósceles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96929A93-E20C-44E3-9D54-AC1C0608ED6F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53" y="1009650"/>
            <a:ext cx="5081244" cy="49434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95525" y="6267450"/>
            <a:ext cx="40944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Teto Fossa D Pl. Coronal    =    11.94 mm
Teto Fossa E Pl. Coronal    =    12.18 mm
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923" y="1019175"/>
            <a:ext cx="3434903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52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009C8715-CDB2-4C6E-964A-4B085E4016DC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morfológica do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ângulo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goníaco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898A2470-F6AD-4DF1-A161-1E0B19035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grupo de 9">
            <a:extLst>
              <a:ext uri="{FF2B5EF4-FFF2-40B4-BE49-F238E27FC236}">
                <a16:creationId xmlns:a16="http://schemas.microsoft.com/office/drawing/2014/main" id="{ABE3C943-B882-420C-BED9-D0BD22C2269F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C9A2825E-B322-46B6-B887-67F8867E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AAF721DC-4FFA-4312-82E1-3863F13DE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E994E395-8EB8-4131-8365-4D34D229C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1C22D224-7259-4761-8D29-F2EFA93C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7FD654CB-66C7-40FC-B1DD-5BE6A62BA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7001F1BA-80A9-4563-B14D-53CC80A4D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85B5F617-3D0B-483B-B025-10AC3728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3" action="ppaction://hlinksldjump"/>
              <a:extLst>
                <a:ext uri="{FF2B5EF4-FFF2-40B4-BE49-F238E27FC236}">
                  <a16:creationId xmlns:a16="http://schemas.microsoft.com/office/drawing/2014/main" id="{808E4B5C-DB25-4062-A11D-49733478F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BFA8EABA-78AC-487B-89AB-ACCA37D38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435E834D-3D1B-4DC1-9D9F-DC8D099F8369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3" name="Triângulo isósceles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06C904-1C18-454E-84CD-9A874C8E039D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4" name="Triângulo isósceles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1924A759-6E89-443A-BF7B-E28A5B7B4CAF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09" y="1547813"/>
            <a:ext cx="3492690" cy="48863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14525" y="1038225"/>
            <a:ext cx="328168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Ângulo Goníaco D    =    109.55 °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458200" y="1038225"/>
            <a:ext cx="327152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Ângulo Goníaco E    =    110.78 °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312" y="1547813"/>
            <a:ext cx="3500134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440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9FE70535-9258-4667-B488-2950C679F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7AF50D73-1BC9-404F-97AC-6D10E9A780C7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morfológica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látero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– Lateral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do ramo - plano axial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7" name="grupo de 9">
            <a:extLst>
              <a:ext uri="{FF2B5EF4-FFF2-40B4-BE49-F238E27FC236}">
                <a16:creationId xmlns:a16="http://schemas.microsoft.com/office/drawing/2014/main" id="{7434300B-9F2A-4891-87FF-6E4B67EA0DF1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395BC041-1B0E-4856-B18F-0D48AEDC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A7464210-61DA-4110-837A-51E0974AD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F0E323F1-72BF-4287-9676-1851F24BB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B4E26028-8954-4EED-924C-0A87F2D71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43F6F0FE-BBBC-4AE0-8141-2A39E7B1F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486709-5844-434E-80B9-FDB2FF824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2" action="ppaction://hlinksldjump"/>
              <a:extLst>
                <a:ext uri="{FF2B5EF4-FFF2-40B4-BE49-F238E27FC236}">
                  <a16:creationId xmlns:a16="http://schemas.microsoft.com/office/drawing/2014/main" id="{10AE72F5-04F5-4FF8-BCAD-22D936A9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3" action="ppaction://hlinksldjump"/>
              <a:extLst>
                <a:ext uri="{FF2B5EF4-FFF2-40B4-BE49-F238E27FC236}">
                  <a16:creationId xmlns:a16="http://schemas.microsoft.com/office/drawing/2014/main" id="{ACCA646E-5BF1-4EEC-BCFF-4FC3214A1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4" action="ppaction://hlinksldjump"/>
              <a:extLst>
                <a:ext uri="{FF2B5EF4-FFF2-40B4-BE49-F238E27FC236}">
                  <a16:creationId xmlns:a16="http://schemas.microsoft.com/office/drawing/2014/main" id="{DE8AFB46-AF9C-443D-AACE-40EAEF674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A3E8D5C-CC50-408E-BA9E-D9694C6D4411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AFC3F5BE-49F9-4135-8054-A1A2FF7FF183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8D1B66E7-2713-4D9D-8275-69EE059D06F6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24" y="1162050"/>
            <a:ext cx="4042226" cy="55149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915400" y="3524250"/>
            <a:ext cx="39014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Ângulo Ramo D - Pl.Axial     =    89.12 °
Ângulo Ramo E -  Pl.Axial    =    87.12 °
</a:t>
            </a:r>
          </a:p>
        </p:txBody>
      </p:sp>
    </p:spTree>
    <p:extLst>
      <p:ext uri="{BB962C8B-B14F-4D97-AF65-F5344CB8AC3E}">
        <p14:creationId xmlns:p14="http://schemas.microsoft.com/office/powerpoint/2010/main" val="13363862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66C7AFC-26ED-4FD5-B88F-52EDCF10452F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morfológica do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corpo mandibular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87D095ED-C06C-4BAB-A795-55D78162B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grupo de 9">
            <a:extLst>
              <a:ext uri="{FF2B5EF4-FFF2-40B4-BE49-F238E27FC236}">
                <a16:creationId xmlns:a16="http://schemas.microsoft.com/office/drawing/2014/main" id="{78073DFB-A385-43C1-8430-A4C85DD8A5D9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E7931366-589D-48B6-A4A4-4E031BFB7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84185080-9DC1-4FC8-A5C8-38CD626F0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04BD2A9A-A54C-4D50-B0F8-852CB2299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67C21BCD-941A-484F-BC85-6C72134D6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26487A62-0A0A-4096-999E-B6929135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769778A2-B3C5-4E9C-83AC-F25EEF46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0EC355AA-2580-4164-8A01-45012D44F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3" action="ppaction://hlinksldjump"/>
              <a:extLst>
                <a:ext uri="{FF2B5EF4-FFF2-40B4-BE49-F238E27FC236}">
                  <a16:creationId xmlns:a16="http://schemas.microsoft.com/office/drawing/2014/main" id="{8C95E1B1-1F60-46BC-AE90-0A0D67248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4" action="ppaction://hlinksldjump"/>
              <a:extLst>
                <a:ext uri="{FF2B5EF4-FFF2-40B4-BE49-F238E27FC236}">
                  <a16:creationId xmlns:a16="http://schemas.microsoft.com/office/drawing/2014/main" id="{9AEBC003-A56A-40E0-91C2-14DD94399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70DDC66-4F6E-4348-92A1-012C7286B15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FEB701DC-406B-45A2-8150-F5EB3C91B05A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0CC7D45-599D-47A1-8B44-21F60484A538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30" y="1019175"/>
            <a:ext cx="5629964" cy="56864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315450" y="3552825"/>
            <a:ext cx="30886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>
                <a:solidFill>
                  <a:srgbClr val="FFFFFF"/>
                </a:solidFill>
                <a:latin typeface="Arial Narrow"/>
              </a:rPr>
              <a:t>Ângulo Corpo D    =    30.02 °
Ângulo Corpo E    =    34.24 °
</a:t>
            </a:r>
          </a:p>
        </p:txBody>
      </p:sp>
    </p:spTree>
    <p:extLst>
      <p:ext uri="{BB962C8B-B14F-4D97-AF65-F5344CB8AC3E}">
        <p14:creationId xmlns:p14="http://schemas.microsoft.com/office/powerpoint/2010/main" val="22407635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B68BA84-4994-497F-80E1-C0E534E13AA3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Plano da sínfise –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Vista frontal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94B75DAB-7376-4DAD-A15E-709EDB566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grupo de 9">
            <a:extLst>
              <a:ext uri="{FF2B5EF4-FFF2-40B4-BE49-F238E27FC236}">
                <a16:creationId xmlns:a16="http://schemas.microsoft.com/office/drawing/2014/main" id="{4380759C-6733-42E7-B9B1-AF970975AE90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C8376A25-10F7-41C2-B1B6-82831C01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57A549B0-FA21-42E6-83C9-F3F217FF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C87E0F7B-EA12-4B82-AFFF-02A396F4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A9CB42C5-7014-4D60-865F-21ADF23A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DE38F289-312F-4E32-8B84-8E033C1BB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1FF60B86-BCF3-48CD-82BE-2A9DF95F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22CE8785-4870-4D8A-8DB4-F9E92C418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2" action="ppaction://hlinksldjump"/>
              <a:extLst>
                <a:ext uri="{FF2B5EF4-FFF2-40B4-BE49-F238E27FC236}">
                  <a16:creationId xmlns:a16="http://schemas.microsoft.com/office/drawing/2014/main" id="{27B77BC0-2B45-4A94-8210-292D83628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4" action="ppaction://hlinksldjump"/>
              <a:extLst>
                <a:ext uri="{FF2B5EF4-FFF2-40B4-BE49-F238E27FC236}">
                  <a16:creationId xmlns:a16="http://schemas.microsoft.com/office/drawing/2014/main" id="{DFC78C3A-2A34-4861-9906-2EC1328FE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ACE6792-C404-478C-A0EC-87E3F42985D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14" action="ppaction://hlinksldjump"/>
              <a:extLst>
                <a:ext uri="{FF2B5EF4-FFF2-40B4-BE49-F238E27FC236}">
                  <a16:creationId xmlns:a16="http://schemas.microsoft.com/office/drawing/2014/main" id="{7B0108A1-5400-416E-8DD7-A4CD861ED24F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E20B1202-1A2A-4420-BD15-5D00DE57A78C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264" y="1038225"/>
            <a:ext cx="3998798" cy="58007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020175" y="3771900"/>
            <a:ext cx="333248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>
                <a:solidFill>
                  <a:srgbClr val="FFFFFF"/>
                </a:solidFill>
                <a:latin typeface="Arial Narrow"/>
              </a:rPr>
              <a:t>LMDI - Pl Sínfise     =    1.12 mm
</a:t>
            </a:r>
          </a:p>
        </p:txBody>
      </p:sp>
    </p:spTree>
    <p:extLst>
      <p:ext uri="{BB962C8B-B14F-4D97-AF65-F5344CB8AC3E}">
        <p14:creationId xmlns:p14="http://schemas.microsoft.com/office/powerpoint/2010/main" val="35463779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51369D-1CED-42DD-83F1-CA2A61B618EC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 Posicionamento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Espacial Mandibular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9" name="Imagem 28">
            <a:hlinkClick r:id="rId2" action="ppaction://hlinksldjump"/>
            <a:extLst>
              <a:ext uri="{FF2B5EF4-FFF2-40B4-BE49-F238E27FC236}">
                <a16:creationId xmlns:a16="http://schemas.microsoft.com/office/drawing/2014/main" id="{F5F763BC-6085-40A2-8E79-9D903A26D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0" name="grupo de 9">
            <a:extLst>
              <a:ext uri="{FF2B5EF4-FFF2-40B4-BE49-F238E27FC236}">
                <a16:creationId xmlns:a16="http://schemas.microsoft.com/office/drawing/2014/main" id="{7D6696F4-76D3-47C2-A132-5CAFDBEE188B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1" name="Imagem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07E4A5C3-C688-4EEC-93EC-8578AA593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6" action="ppaction://hlinksldjump"/>
              <a:extLst>
                <a:ext uri="{FF2B5EF4-FFF2-40B4-BE49-F238E27FC236}">
                  <a16:creationId xmlns:a16="http://schemas.microsoft.com/office/drawing/2014/main" id="{A4A80457-F0CC-48A5-A787-56ABBA3A5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11CA987A-68F5-4100-B6B7-3B0D68EF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8" action="ppaction://hlinksldjump"/>
              <a:extLst>
                <a:ext uri="{FF2B5EF4-FFF2-40B4-BE49-F238E27FC236}">
                  <a16:creationId xmlns:a16="http://schemas.microsoft.com/office/drawing/2014/main" id="{05CEDBA1-0901-4557-8076-0B82CD69F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9" action="ppaction://hlinksldjump"/>
              <a:extLst>
                <a:ext uri="{FF2B5EF4-FFF2-40B4-BE49-F238E27FC236}">
                  <a16:creationId xmlns:a16="http://schemas.microsoft.com/office/drawing/2014/main" id="{EEBF6EC7-D804-4714-8B33-B9745303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3EE63373-63AD-4480-AB16-B9600B9B7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041B1214-3921-4E79-95F3-B07993EBE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425A61-EA90-48F6-8A40-68CA69FA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3" action="ppaction://hlinksldjump"/>
              <a:extLst>
                <a:ext uri="{FF2B5EF4-FFF2-40B4-BE49-F238E27FC236}">
                  <a16:creationId xmlns:a16="http://schemas.microsoft.com/office/drawing/2014/main" id="{3B2BA203-0407-41C8-A07E-B91DDDE0D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54D11BB6-B83E-4BC6-91C2-7FE9A89ACEF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4" name="Triângulo isósceles 43">
              <a:hlinkClick r:id="rId15" action="ppaction://hlinksldjump"/>
              <a:extLst>
                <a:ext uri="{FF2B5EF4-FFF2-40B4-BE49-F238E27FC236}">
                  <a16:creationId xmlns:a16="http://schemas.microsoft.com/office/drawing/2014/main" id="{4DD50D72-64C0-4B07-91AF-E43C25E51D74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5" name="Triângulo isósceles 44">
              <a:hlinkClick r:id="rId12" action="ppaction://hlinksldjump"/>
              <a:extLst>
                <a:ext uri="{FF2B5EF4-FFF2-40B4-BE49-F238E27FC236}">
                  <a16:creationId xmlns:a16="http://schemas.microsoft.com/office/drawing/2014/main" id="{65B035C4-A6CC-489F-9AE7-CDD26B556E70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21" y="971550"/>
            <a:ext cx="3489483" cy="48672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410200" y="6038850"/>
            <a:ext cx="31902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>
                <a:solidFill>
                  <a:srgbClr val="FFFFFF"/>
                </a:solidFill>
                <a:latin typeface="Arial Narrow"/>
              </a:rPr>
              <a:t>Me - Pl. Axial    =    79.68 mm
Me - Pl. Coronal    =    79.62 mm
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70" y="971550"/>
            <a:ext cx="3479584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002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Vias aéreas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1" y="7223662"/>
            <a:ext cx="5606417" cy="148091"/>
            <a:chOff x="3600665" y="5882478"/>
            <a:chExt cx="4990670" cy="131827"/>
          </a:xfrm>
        </p:grpSpPr>
        <p:pic>
          <p:nvPicPr>
            <p:cNvPr id="24" name="Imagem 2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78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8" name="triangulos">
            <a:extLst>
              <a:ext uri="{FF2B5EF4-FFF2-40B4-BE49-F238E27FC236}">
                <a16:creationId xmlns:a16="http://schemas.microsoft.com/office/drawing/2014/main" id="{B7A87BD7-919E-4FE0-B1C9-B719D9E5C1D9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2884099" y="5790170"/>
            <a:chExt cx="6434433" cy="316447"/>
          </a:xfrm>
        </p:grpSpPr>
        <p:sp>
          <p:nvSpPr>
            <p:cNvPr id="43" name="Triângulo isósceles 42">
              <a:hlinkClick r:id="rId12" action="ppaction://hlinksldjump"/>
              <a:extLst>
                <a:ext uri="{FF2B5EF4-FFF2-40B4-BE49-F238E27FC236}">
                  <a16:creationId xmlns:a16="http://schemas.microsoft.com/office/drawing/2014/main" id="{24F0ACA3-305E-4145-9DCE-75509B29A17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7" name="Triângulo isósceles 46">
              <a:hlinkClick r:id="rId7" action="ppaction://hlinksldjump"/>
              <a:extLst>
                <a:ext uri="{FF2B5EF4-FFF2-40B4-BE49-F238E27FC236}">
                  <a16:creationId xmlns:a16="http://schemas.microsoft.com/office/drawing/2014/main" id="{68D84A07-33A5-42A7-B5E7-E78DB3CB021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6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7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77" name="Imagem 76">
            <a:hlinkClick r:id="rId13" action="ppaction://hlinksldjump"/>
            <a:extLst>
              <a:ext uri="{FF2B5EF4-FFF2-40B4-BE49-F238E27FC236}">
                <a16:creationId xmlns:a16="http://schemas.microsoft.com/office/drawing/2014/main" id="{0E6F91D4-C01B-445E-AE82-3796896F9C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9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4"/>
            <a:ext cx="12140182" cy="1446550"/>
            <a:chOff x="1160341" y="2012268"/>
            <a:chExt cx="9545119" cy="128767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12876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Orientação e validação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Do crânio virtual</a:t>
              </a:r>
            </a:p>
          </p:txBody>
        </p:sp>
      </p:grpSp>
      <p:grpSp>
        <p:nvGrpSpPr>
          <p:cNvPr id="73" name="triangulos">
            <a:extLst>
              <a:ext uri="{FF2B5EF4-FFF2-40B4-BE49-F238E27FC236}">
                <a16:creationId xmlns:a16="http://schemas.microsoft.com/office/drawing/2014/main" id="{1334C5B0-61DA-45FB-99D4-0965762AB2C6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74" name="Triângulo isósceles 73">
              <a:hlinkClick r:id="rId3" action="ppaction://hlinksldjump"/>
              <a:extLst>
                <a:ext uri="{FF2B5EF4-FFF2-40B4-BE49-F238E27FC236}">
                  <a16:creationId xmlns:a16="http://schemas.microsoft.com/office/drawing/2014/main" id="{AF56A107-8D13-424E-9A46-E16800DFF20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5" name="Triângulo isósceles 74">
              <a:hlinkClick r:id="rId4" action="ppaction://hlinksldjump"/>
              <a:extLst>
                <a:ext uri="{FF2B5EF4-FFF2-40B4-BE49-F238E27FC236}">
                  <a16:creationId xmlns:a16="http://schemas.microsoft.com/office/drawing/2014/main" id="{4204FED7-9CA6-4108-BD27-BE8056AC8F80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18" name="Imagem 17">
            <a:hlinkClick r:id="rId5" action="ppaction://hlinksldjump"/>
            <a:extLst>
              <a:ext uri="{FF2B5EF4-FFF2-40B4-BE49-F238E27FC236}">
                <a16:creationId xmlns:a16="http://schemas.microsoft.com/office/drawing/2014/main" id="{70D27491-91F3-4125-A085-967FABED8F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19426D84-BC07-48BA-B17C-E3DD45269D64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20" name="Imagem 19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F91F3791-E4F0-40B4-A322-0DC23BAE3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FA9E6BF-6AB8-480C-B82E-A0AF57F77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7BDCA64F-45C3-4478-A90A-4D4E9B52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D578601-A3CD-4624-81D6-CE9C6C92A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>
              <a:hlinkClick r:id="rId11" action="ppaction://hlinksldjump"/>
              <a:extLst>
                <a:ext uri="{FF2B5EF4-FFF2-40B4-BE49-F238E27FC236}">
                  <a16:creationId xmlns:a16="http://schemas.microsoft.com/office/drawing/2014/main" id="{7EB8185D-2513-4ACD-81AF-90DA76D41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2" action="ppaction://hlinksldjump"/>
              <a:extLst>
                <a:ext uri="{FF2B5EF4-FFF2-40B4-BE49-F238E27FC236}">
                  <a16:creationId xmlns:a16="http://schemas.microsoft.com/office/drawing/2014/main" id="{09484652-2A8F-47C4-BD71-0628E9D1D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15D6434-C912-4BB7-BDA7-DDE9ED650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778D468-C10A-4F86-8515-86FAC948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BA06784B-DA08-47B9-B497-AA82DD1BB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341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77480" y="1763838"/>
            <a:ext cx="136119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200" b="1" dirty="0">
                <a:solidFill>
                  <a:srgbClr val="FFFFFF"/>
                </a:solidFill>
                <a:latin typeface="Arial Narrow" panose="020B0606020202030204" pitchFamily="34" charset="0"/>
              </a:rPr>
              <a:t>Vídeo</a:t>
            </a:r>
          </a:p>
        </p:txBody>
      </p:sp>
      <p:pic>
        <p:nvPicPr>
          <p:cNvPr id="18" name="Imagem 17">
            <a:hlinkClick r:id="rId4" action="ppaction://hlinksldjump"/>
            <a:extLst>
              <a:ext uri="{FF2B5EF4-FFF2-40B4-BE49-F238E27FC236}">
                <a16:creationId xmlns:a16="http://schemas.microsoft.com/office/drawing/2014/main" id="{E7E2D12C-B7DE-4AEE-A13E-6759E2FCD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19" name="grupo de 8">
            <a:extLst>
              <a:ext uri="{FF2B5EF4-FFF2-40B4-BE49-F238E27FC236}">
                <a16:creationId xmlns:a16="http://schemas.microsoft.com/office/drawing/2014/main" id="{F850A037-DBEC-48CF-B93F-96DB434FAE2D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0" name="Imagem 1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8BB2D253-7B2F-4829-972A-BDB9548CA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981E78A7-7CF0-4C92-BE5B-19A9EC2A0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2B641458-D07D-460A-A177-41967059D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B30A342E-CABA-4349-AE09-7AC0D2ED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11" action="ppaction://hlinksldjump"/>
              <a:extLst>
                <a:ext uri="{FF2B5EF4-FFF2-40B4-BE49-F238E27FC236}">
                  <a16:creationId xmlns:a16="http://schemas.microsoft.com/office/drawing/2014/main" id="{D7A1CD54-4A4E-463A-B327-483B1CCA1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12" action="ppaction://hlinksldjump"/>
              <a:extLst>
                <a:ext uri="{FF2B5EF4-FFF2-40B4-BE49-F238E27FC236}">
                  <a16:creationId xmlns:a16="http://schemas.microsoft.com/office/drawing/2014/main" id="{569216E2-2AAE-4F6C-B9D9-86B032DCC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13" action="ppaction://hlinksldjump"/>
              <a:extLst>
                <a:ext uri="{FF2B5EF4-FFF2-40B4-BE49-F238E27FC236}">
                  <a16:creationId xmlns:a16="http://schemas.microsoft.com/office/drawing/2014/main" id="{775A45B4-2F05-4952-85E0-FEEAB1155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25148068-E9C1-45AD-ADF3-CE53C8230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8" name="triangulos">
            <a:extLst>
              <a:ext uri="{FF2B5EF4-FFF2-40B4-BE49-F238E27FC236}">
                <a16:creationId xmlns:a16="http://schemas.microsoft.com/office/drawing/2014/main" id="{ABE4BCE6-2AA8-4303-86ED-D0605005393B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2884099" y="5790170"/>
            <a:chExt cx="6434433" cy="316447"/>
          </a:xfrm>
        </p:grpSpPr>
        <p:sp>
          <p:nvSpPr>
            <p:cNvPr id="29" name="Triângulo isósceles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C3880494-49E8-4040-954F-CF1A593D33F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0" name="Triângulo isósceles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8B293A9-A553-4FC0-A5E7-761ECB4BEE6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EB4DE11-ED54-4362-B6BC-95AA4BC5E5B3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vias aéreas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14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2387" t="4555" r="19884" b="4314"/>
          <a:stretch/>
        </p:blipFill>
        <p:spPr>
          <a:xfrm>
            <a:off x="4121696" y="1043757"/>
            <a:ext cx="533736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19" name="grupo de 8">
            <a:extLst>
              <a:ext uri="{FF2B5EF4-FFF2-40B4-BE49-F238E27FC236}">
                <a16:creationId xmlns:a16="http://schemas.microsoft.com/office/drawing/2014/main" id="{5441CCAA-5867-487E-8F15-44191218ECC7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0" name="Imagem 1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5F16C37-140A-4B75-B19A-C11CFF1CB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E69D52B5-4A2D-48A7-8D7C-790D1818C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7" action="ppaction://hlinksldjump"/>
              <a:extLst>
                <a:ext uri="{FF2B5EF4-FFF2-40B4-BE49-F238E27FC236}">
                  <a16:creationId xmlns:a16="http://schemas.microsoft.com/office/drawing/2014/main" id="{DD531C4B-391B-4CC9-B864-199B8F753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5DA98ED9-295A-4143-A52D-0B5224D28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65F286A8-DA89-4CEA-8346-AFCB647DC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A6E5756-F897-42F3-A087-57C4CD2C4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60FC7809-97C8-4B70-95F4-A2953691E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D570EE8-746A-41A4-8E16-0DDB4A617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0" name="triangulos">
            <a:extLst>
              <a:ext uri="{FF2B5EF4-FFF2-40B4-BE49-F238E27FC236}">
                <a16:creationId xmlns:a16="http://schemas.microsoft.com/office/drawing/2014/main" id="{183EA2E0-1E03-4EEA-9349-311DA5E47077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2884099" y="5790170"/>
            <a:chExt cx="6434433" cy="316447"/>
          </a:xfrm>
        </p:grpSpPr>
        <p:sp>
          <p:nvSpPr>
            <p:cNvPr id="31" name="Triângulo isósceles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A57394E7-29B9-48ED-9C05-F126A999A0BC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2" name="Triângulo isósceles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5AC1C6E8-5DB1-4DBA-A00F-DAB128BA4D7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vias aéreas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volume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08" y="1304925"/>
            <a:ext cx="3291133" cy="45624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2844148"/>
            <a:ext cx="1485900" cy="1503078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28" y="1266825"/>
            <a:ext cx="3232094" cy="455295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4697760" y="6435065"/>
            <a:ext cx="429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Área de menor </a:t>
            </a:r>
            <a:r>
              <a:rPr lang="pt-BR" dirty="0" err="1">
                <a:solidFill>
                  <a:schemeClr val="bg1"/>
                </a:solidFill>
              </a:rPr>
              <a:t>Constricção</a:t>
            </a:r>
            <a:r>
              <a:rPr lang="pt-BR" dirty="0">
                <a:solidFill>
                  <a:schemeClr val="bg1"/>
                </a:solidFill>
              </a:rPr>
              <a:t>  =  343,4 mm</a:t>
            </a:r>
          </a:p>
        </p:txBody>
      </p:sp>
    </p:spTree>
    <p:extLst>
      <p:ext uri="{BB962C8B-B14F-4D97-AF65-F5344CB8AC3E}">
        <p14:creationId xmlns:p14="http://schemas.microsoft.com/office/powerpoint/2010/main" val="21400368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Interpretação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Tomográfica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0" name="grupo de 8">
            <a:extLst>
              <a:ext uri="{FF2B5EF4-FFF2-40B4-BE49-F238E27FC236}">
                <a16:creationId xmlns:a16="http://schemas.microsoft.com/office/drawing/2014/main" id="{8A70DD94-400D-4745-AD3E-27D269B2C5DD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31" name="Imagem 3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102C319-B930-4493-AD10-20DDDE170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0538FBD5-C842-480F-81B5-8C4C9DC16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29F3556C-21BF-4A34-AD76-37C1795FA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E584D22A-2C32-4ECE-8D80-E9FEB7FAC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F144BB70-7888-48D7-A45D-2A0437304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21AC9D21-7779-432F-8924-9BB30888B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CB66134-F4B0-41BA-A79F-A811EB552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54489DFC-83C7-44E8-BF6A-21862738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triangulos">
            <a:extLst>
              <a:ext uri="{FF2B5EF4-FFF2-40B4-BE49-F238E27FC236}">
                <a16:creationId xmlns:a16="http://schemas.microsoft.com/office/drawing/2014/main" id="{8316B104-E8B2-45A2-AF9D-E96940974645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2884099" y="5790170"/>
            <a:chExt cx="6434433" cy="316447"/>
          </a:xfrm>
        </p:grpSpPr>
        <p:sp>
          <p:nvSpPr>
            <p:cNvPr id="40" name="Triângulo isósceles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81B28A0D-65E8-4419-9DC6-9A43E7EE1B7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F74C16BB-025A-48DB-8893-705EFE41C84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aphicFrame>
        <p:nvGraphicFramePr>
          <p:cNvPr id="43" name="Tabela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099532"/>
              </p:ext>
            </p:extLst>
          </p:nvPr>
        </p:nvGraphicFramePr>
        <p:xfrm>
          <a:off x="705836" y="1709418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43,20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Retângulo 15"/>
          <p:cNvSpPr>
            <a:spLocks noChangeArrowheads="1"/>
          </p:cNvSpPr>
          <p:nvPr/>
        </p:nvSpPr>
        <p:spPr bwMode="auto">
          <a:xfrm>
            <a:off x="688082" y="879861"/>
            <a:ext cx="436178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1) Faringe óssea (Ba – ENP) - Unifesp</a:t>
            </a:r>
          </a:p>
        </p:txBody>
      </p:sp>
      <p:sp>
        <p:nvSpPr>
          <p:cNvPr id="45" name="Retângulo 22"/>
          <p:cNvSpPr>
            <a:spLocks noChangeArrowheads="1"/>
          </p:cNvSpPr>
          <p:nvPr/>
        </p:nvSpPr>
        <p:spPr bwMode="auto">
          <a:xfrm>
            <a:off x="967502" y="1311909"/>
            <a:ext cx="480244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Ba e ENP.</a:t>
            </a:r>
          </a:p>
        </p:txBody>
      </p:sp>
      <p:sp>
        <p:nvSpPr>
          <p:cNvPr id="46" name="Retângulo 15">
            <a:extLst>
              <a:ext uri="{FF2B5EF4-FFF2-40B4-BE49-F238E27FC236}">
                <a16:creationId xmlns:a16="http://schemas.microsoft.com/office/drawing/2014/main" id="{C61351B3-2DB4-4A0D-83EF-CDF518E6F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91" y="2881440"/>
            <a:ext cx="6481793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2) Espaço aéreo posterior superior (EAPS) - Unifesp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D58853C0-180C-4D13-8145-BA528538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36" y="3195731"/>
            <a:ext cx="6161574" cy="8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largura do espaço aéreo posteriormente ao palato mole ao longo de uma linha paralela à linha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Go</a:t>
            </a:r>
            <a:r>
              <a:rPr kumimoji="0" lang="pt-BR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</a:t>
            </a:r>
            <a:r>
              <a:rPr kumimoji="0" lang="pt-B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– B, que passa pelo ponto médio do comprimento efetivo do palato mole (ENP – P).</a:t>
            </a:r>
          </a:p>
        </p:txBody>
      </p:sp>
      <p:graphicFrame>
        <p:nvGraphicFramePr>
          <p:cNvPr id="48" name="Tabela 47">
            <a:extLst>
              <a:ext uri="{FF2B5EF4-FFF2-40B4-BE49-F238E27FC236}">
                <a16:creationId xmlns:a16="http://schemas.microsoft.com/office/drawing/2014/main" id="{D938B431-021A-413B-9FAB-67D13A22C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758269"/>
              </p:ext>
            </p:extLst>
          </p:nvPr>
        </p:nvGraphicFramePr>
        <p:xfrm>
          <a:off x="705836" y="4157705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9,90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9" name="Tabela 48">
            <a:extLst>
              <a:ext uri="{FF2B5EF4-FFF2-40B4-BE49-F238E27FC236}">
                <a16:creationId xmlns:a16="http://schemas.microsoft.com/office/drawing/2014/main" id="{FA5327A2-FFBA-4671-8DC1-5A03F453E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225740"/>
              </p:ext>
            </p:extLst>
          </p:nvPr>
        </p:nvGraphicFramePr>
        <p:xfrm>
          <a:off x="688896" y="6153418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33,30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" name="Retângulo 15">
            <a:extLst>
              <a:ext uri="{FF2B5EF4-FFF2-40B4-BE49-F238E27FC236}">
                <a16:creationId xmlns:a16="http://schemas.microsoft.com/office/drawing/2014/main" id="{F6CE26B7-7893-4116-967A-8216814BB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12" y="5436245"/>
            <a:ext cx="4680520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3) Comprimento Palato Mole (ENP - P) - Unifesp</a:t>
            </a:r>
          </a:p>
        </p:txBody>
      </p:sp>
      <p:sp>
        <p:nvSpPr>
          <p:cNvPr id="51" name="Retângulo 22">
            <a:extLst>
              <a:ext uri="{FF2B5EF4-FFF2-40B4-BE49-F238E27FC236}">
                <a16:creationId xmlns:a16="http://schemas.microsoft.com/office/drawing/2014/main" id="{E15D202D-7ECB-4473-9857-F5BE9E45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732" y="5752797"/>
            <a:ext cx="480244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ENP e P.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816" y="1504950"/>
            <a:ext cx="3489091" cy="4962525"/>
          </a:xfrm>
          <a:prstGeom prst="rect">
            <a:avLst/>
          </a:prstGeom>
        </p:spPr>
      </p:pic>
      <p:pic>
        <p:nvPicPr>
          <p:cNvPr id="26" name="Imagem 25" descr="Recorte de Tel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44" y="395685"/>
            <a:ext cx="507944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559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Interpretação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Tomográfica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3" name="grupo de 8">
            <a:extLst>
              <a:ext uri="{FF2B5EF4-FFF2-40B4-BE49-F238E27FC236}">
                <a16:creationId xmlns:a16="http://schemas.microsoft.com/office/drawing/2014/main" id="{AA81D15F-3881-44A0-9549-6C2D18589A57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AD22DE22-E887-49FD-A6A4-50D9E6142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191C3B54-3124-4C68-930F-10FA90D95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FA00910C-C6C1-41A4-8740-25C84F064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C88C4115-8EBF-486C-A312-A412F3D9D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600356CD-B440-4CC3-9077-BF78107A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9B314040-315C-4B73-BC15-62EE14D23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78D22261-FA65-43B6-8CA4-2BC6FD31D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7EB5D62-E834-48DB-8020-5ECFF26A2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8" name="triangulos">
            <a:extLst>
              <a:ext uri="{FF2B5EF4-FFF2-40B4-BE49-F238E27FC236}">
                <a16:creationId xmlns:a16="http://schemas.microsoft.com/office/drawing/2014/main" id="{9352E18E-70DA-438C-AA9D-827C79D89CF9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2884099" y="5790170"/>
            <a:chExt cx="6434433" cy="316447"/>
          </a:xfrm>
        </p:grpSpPr>
        <p:sp>
          <p:nvSpPr>
            <p:cNvPr id="39" name="Triângulo isósceles 38">
              <a:hlinkClick r:id="rId9" action="ppaction://hlinksldjump"/>
              <a:extLst>
                <a:ext uri="{FF2B5EF4-FFF2-40B4-BE49-F238E27FC236}">
                  <a16:creationId xmlns:a16="http://schemas.microsoft.com/office/drawing/2014/main" id="{3B0816DA-1123-4175-BFD3-6AA763C10C9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FDFF7CE0-BB87-4EBA-B0EB-9514FD046194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42" name="Retângulo 15"/>
          <p:cNvSpPr>
            <a:spLocks noChangeArrowheads="1"/>
          </p:cNvSpPr>
          <p:nvPr/>
        </p:nvSpPr>
        <p:spPr bwMode="auto">
          <a:xfrm>
            <a:off x="559554" y="1315628"/>
            <a:ext cx="6497133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4) Espaço faríngeo médio (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MPPhW-MAPhW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 – Ann Arbor</a:t>
            </a:r>
          </a:p>
        </p:txBody>
      </p:sp>
      <p:sp>
        <p:nvSpPr>
          <p:cNvPr id="43" name="Retângulo 22"/>
          <p:cNvSpPr>
            <a:spLocks noChangeArrowheads="1"/>
          </p:cNvSpPr>
          <p:nvPr/>
        </p:nvSpPr>
        <p:spPr bwMode="auto">
          <a:xfrm>
            <a:off x="901553" y="1665411"/>
            <a:ext cx="696642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da faringe ao nível do plano oclusal de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Ricketts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</a:t>
            </a:r>
          </a:p>
        </p:txBody>
      </p:sp>
      <p:graphicFrame>
        <p:nvGraphicFramePr>
          <p:cNvPr id="44" name="Tabela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572639"/>
              </p:ext>
            </p:extLst>
          </p:nvPr>
        </p:nvGraphicFramePr>
        <p:xfrm>
          <a:off x="838847" y="2144427"/>
          <a:ext cx="4779112" cy="85820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89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103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103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19,30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Retângulo 15">
            <a:extLst>
              <a:ext uri="{FF2B5EF4-FFF2-40B4-BE49-F238E27FC236}">
                <a16:creationId xmlns:a16="http://schemas.microsoft.com/office/drawing/2014/main" id="{C549DA94-155A-4533-B211-E64455864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68" y="4006342"/>
            <a:ext cx="648431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defTabSz="1218667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5) Espaço aéreo posterior inferior (EAP) - Unifesp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09184E7-C504-4ED2-ABD6-008D91164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600" y="4339823"/>
            <a:ext cx="6041730" cy="8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defTabSz="1218667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- distância linear entre um ponto sobre a base da língua e outro ponto sobre a parede faríngea posterior, ambos determinados pela extensão da linha B - </a:t>
            </a:r>
            <a:r>
              <a:rPr lang="pt-BR" sz="16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Go</a:t>
            </a:r>
            <a:r>
              <a:rPr lang="pt-BR" sz="1600" baseline="-250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c</a:t>
            </a:r>
            <a:r>
              <a:rPr lang="pt-BR" sz="1600" baseline="-25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.</a:t>
            </a: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graphicFrame>
        <p:nvGraphicFramePr>
          <p:cNvPr id="47" name="Tabela 46">
            <a:extLst>
              <a:ext uri="{FF2B5EF4-FFF2-40B4-BE49-F238E27FC236}">
                <a16:creationId xmlns:a16="http://schemas.microsoft.com/office/drawing/2014/main" id="{0522BC6D-1FDA-4160-8839-4F0B9D503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973238"/>
              </p:ext>
            </p:extLst>
          </p:nvPr>
        </p:nvGraphicFramePr>
        <p:xfrm>
          <a:off x="896204" y="5395022"/>
          <a:ext cx="4779112" cy="85820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89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997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08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9,90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816" y="1504950"/>
            <a:ext cx="3489091" cy="4962525"/>
          </a:xfrm>
          <a:prstGeom prst="rect">
            <a:avLst/>
          </a:prstGeom>
        </p:spPr>
      </p:pic>
      <p:pic>
        <p:nvPicPr>
          <p:cNvPr id="25" name="Imagem 24" descr="Recorte de Tel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44" y="395685"/>
            <a:ext cx="507944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113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Interpretação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Tomográfica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aphicFrame>
        <p:nvGraphicFramePr>
          <p:cNvPr id="19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37582"/>
              </p:ext>
            </p:extLst>
          </p:nvPr>
        </p:nvGraphicFramePr>
        <p:xfrm>
          <a:off x="705836" y="1997450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13,50mm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etângulo 15"/>
          <p:cNvSpPr>
            <a:spLocks noChangeArrowheads="1"/>
          </p:cNvSpPr>
          <p:nvPr/>
        </p:nvSpPr>
        <p:spPr bwMode="auto">
          <a:xfrm>
            <a:off x="688082" y="827733"/>
            <a:ext cx="4361789" cy="55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6) Posição Vertical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Hióide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(H - PM) - Unifesp</a:t>
            </a:r>
          </a:p>
        </p:txBody>
      </p:sp>
      <p:sp>
        <p:nvSpPr>
          <p:cNvPr id="21" name="Retângulo 22"/>
          <p:cNvSpPr>
            <a:spLocks noChangeArrowheads="1"/>
          </p:cNvSpPr>
          <p:nvPr/>
        </p:nvSpPr>
        <p:spPr bwMode="auto">
          <a:xfrm>
            <a:off x="967502" y="1383917"/>
            <a:ext cx="6102882" cy="55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ao longo de uma linha perpendicular partindo do ponto H ao plano mandibular </a:t>
            </a: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Unifesp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" name="Retângulo 15">
            <a:extLst>
              <a:ext uri="{FF2B5EF4-FFF2-40B4-BE49-F238E27FC236}">
                <a16:creationId xmlns:a16="http://schemas.microsoft.com/office/drawing/2014/main" id="{C61351B3-2DB4-4A0D-83EF-CDF518E6F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91" y="3157858"/>
            <a:ext cx="6481793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7) Posição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ântero-posterior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distal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hióide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(H – C3)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58853C0-180C-4D13-8145-BA528538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36" y="3472149"/>
            <a:ext cx="6161574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C3 e H.</a:t>
            </a:r>
          </a:p>
        </p:txBody>
      </p:sp>
      <p:graphicFrame>
        <p:nvGraphicFramePr>
          <p:cNvPr id="26" name="Tabela 25">
            <a:extLst>
              <a:ext uri="{FF2B5EF4-FFF2-40B4-BE49-F238E27FC236}">
                <a16:creationId xmlns:a16="http://schemas.microsoft.com/office/drawing/2014/main" id="{D938B431-021A-413B-9FAB-67D13A22C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587655"/>
              </p:ext>
            </p:extLst>
          </p:nvPr>
        </p:nvGraphicFramePr>
        <p:xfrm>
          <a:off x="705836" y="3924077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id="{FA5327A2-FFBA-4671-8DC1-5A03F453E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387580"/>
              </p:ext>
            </p:extLst>
          </p:nvPr>
        </p:nvGraphicFramePr>
        <p:xfrm>
          <a:off x="688896" y="6153418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36,90mm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7,2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Retângulo 15">
            <a:extLst>
              <a:ext uri="{FF2B5EF4-FFF2-40B4-BE49-F238E27FC236}">
                <a16:creationId xmlns:a16="http://schemas.microsoft.com/office/drawing/2014/main" id="{F6CE26B7-7893-4116-967A-8216814BB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11" y="5436245"/>
            <a:ext cx="5368413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 Posição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ântero-posterior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distal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hióide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(H - RGN)</a:t>
            </a:r>
          </a:p>
        </p:txBody>
      </p:sp>
      <p:sp>
        <p:nvSpPr>
          <p:cNvPr id="29" name="Retângulo 22">
            <a:extLst>
              <a:ext uri="{FF2B5EF4-FFF2-40B4-BE49-F238E27FC236}">
                <a16:creationId xmlns:a16="http://schemas.microsoft.com/office/drawing/2014/main" id="{E15D202D-7ECB-4473-9857-F5BE9E45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732" y="5752797"/>
            <a:ext cx="480244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H e RGN.</a:t>
            </a:r>
          </a:p>
        </p:txBody>
      </p:sp>
      <p:grpSp>
        <p:nvGrpSpPr>
          <p:cNvPr id="32" name="grupo de 8">
            <a:extLst>
              <a:ext uri="{FF2B5EF4-FFF2-40B4-BE49-F238E27FC236}">
                <a16:creationId xmlns:a16="http://schemas.microsoft.com/office/drawing/2014/main" id="{A02144FD-0CAA-4FB6-A5C7-162BB0252C0E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33" name="Imagem 3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9B66A38-A0AD-412E-834C-890665F80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70DB1861-10E8-4290-B85B-AB2710DA5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08AC6ABA-380C-48B9-BA13-DD2530903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8" action="ppaction://hlinksldjump"/>
              <a:extLst>
                <a:ext uri="{FF2B5EF4-FFF2-40B4-BE49-F238E27FC236}">
                  <a16:creationId xmlns:a16="http://schemas.microsoft.com/office/drawing/2014/main" id="{31A5E246-D1F3-41BF-B89D-514489B55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9" action="ppaction://hlinksldjump"/>
              <a:extLst>
                <a:ext uri="{FF2B5EF4-FFF2-40B4-BE49-F238E27FC236}">
                  <a16:creationId xmlns:a16="http://schemas.microsoft.com/office/drawing/2014/main" id="{E85CC789-44FA-4CF6-9DD3-019F4417A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70D7A729-F566-4227-A7A6-3549CF5FA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1" action="ppaction://hlinksldjump"/>
              <a:extLst>
                <a:ext uri="{FF2B5EF4-FFF2-40B4-BE49-F238E27FC236}">
                  <a16:creationId xmlns:a16="http://schemas.microsoft.com/office/drawing/2014/main" id="{B639AD39-0213-4C9A-BEB9-18332353A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0BBFF63D-CD62-4B7C-9DC2-111EB8324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1" name="triangulos">
            <a:extLst>
              <a:ext uri="{FF2B5EF4-FFF2-40B4-BE49-F238E27FC236}">
                <a16:creationId xmlns:a16="http://schemas.microsoft.com/office/drawing/2014/main" id="{6EEF566A-8BDC-43EC-912B-D0D80AF22D57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2884099" y="5790170"/>
            <a:chExt cx="6434433" cy="316447"/>
          </a:xfrm>
        </p:grpSpPr>
        <p:sp>
          <p:nvSpPr>
            <p:cNvPr id="42" name="Triângulo isósceles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404C9BB-C3AB-4549-B647-5CF57A2D125F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3" name="Triângulo isósceles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38211717-6941-4200-A967-7168C020DD6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840" y="1504950"/>
            <a:ext cx="3502945" cy="4981575"/>
          </a:xfrm>
          <a:prstGeom prst="rect">
            <a:avLst/>
          </a:prstGeom>
        </p:spPr>
      </p:pic>
      <p:pic>
        <p:nvPicPr>
          <p:cNvPr id="30" name="Imagem 29" descr="Recorte de Tel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44" y="395685"/>
            <a:ext cx="507944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350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dentolabial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6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3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triangulos">
            <a:extLst>
              <a:ext uri="{FF2B5EF4-FFF2-40B4-BE49-F238E27FC236}">
                <a16:creationId xmlns:a16="http://schemas.microsoft.com/office/drawing/2014/main" id="{2D786CEA-F9C5-42B2-AEC0-161E474420D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9" name="Triângulo isósceles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88D200B4-2F39-4418-82C5-F245B4E4B20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9" action="ppaction://hlinksldjump"/>
              <a:extLst>
                <a:ext uri="{FF2B5EF4-FFF2-40B4-BE49-F238E27FC236}">
                  <a16:creationId xmlns:a16="http://schemas.microsoft.com/office/drawing/2014/main" id="{BEF72F8C-671E-4A90-83EB-72245C87766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E1FBF49C-9042-4B21-AFF2-54215160A056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2" name="Imagem 4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85274B79-5DAA-4A82-9047-2682B2239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07F37FBA-7137-41A2-84AA-A35C9F859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376FE919-2BB7-4EB3-8160-86557F844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F3E68581-21F8-4517-90C8-3DFCF6CE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9" action="ppaction://hlinksldjump"/>
              <a:extLst>
                <a:ext uri="{FF2B5EF4-FFF2-40B4-BE49-F238E27FC236}">
                  <a16:creationId xmlns:a16="http://schemas.microsoft.com/office/drawing/2014/main" id="{B26FC385-F778-4F3B-927F-0523B4A54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D02883EB-3503-432F-8BE9-69EB4510A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E717AB2-2C75-42CE-9829-1F961E1A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881C58B4-DB8F-4E6C-92A9-E16E5A97A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3215AA32-E7D7-4A19-98A8-D282E3388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CA9C5BC1-15FB-4A12-BFC4-BBE5E59CB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74" name="Imagem 73">
            <a:hlinkClick r:id="rId11" action="ppaction://hlinksldjump"/>
            <a:extLst>
              <a:ext uri="{FF2B5EF4-FFF2-40B4-BE49-F238E27FC236}">
                <a16:creationId xmlns:a16="http://schemas.microsoft.com/office/drawing/2014/main" id="{9D68FD33-41AC-4C8A-83C8-6D50F5C7C3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25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0026352" y="4774979"/>
            <a:ext cx="28346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COMPRIMENTO LÁBIO SUP.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2800" y="683717"/>
            <a:ext cx="4765040" cy="31547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srgbClr val="BA8C3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pt-BR" sz="1450" dirty="0"/>
              <a:t>Exposição Dentária com Lábio em Repouso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51369D-1CED-42DD-83F1-CA2A61B618EC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dentolabial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15" name="triangulos">
            <a:extLst>
              <a:ext uri="{FF2B5EF4-FFF2-40B4-BE49-F238E27FC236}">
                <a16:creationId xmlns:a16="http://schemas.microsoft.com/office/drawing/2014/main" id="{586572EF-7C64-4F60-9D48-D2EE4313BE9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16" name="Triângulo isósceles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654E1642-B814-4EE0-944C-C8604783E5C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7" name="Triângulo isósceles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6223CB7D-D9C2-47BB-9D3D-788FA5FE46F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DD4A2DC-805F-4980-8ACA-BB9D35BCA82B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19" name="Imagem 1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CE713F4-846C-4A1F-B96B-E8335622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55641E7-0B8A-44A4-BA95-CCA602337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A2761CE-84F7-4474-95AC-4C30817C7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55748043-AF8C-405A-9DA1-65D78D171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FE924EE1-7289-4199-BD32-6D483C51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4094869-3CB4-44DC-B04E-7CB8B46E1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93438FE1-5182-4255-B5A0-0604569DB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2EA60CF-E6B5-47A8-A9D6-3119F6EEC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53F83BD-8C1D-4379-996A-128C5C672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D672127-84C7-4868-8A0E-802BCD971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9" name="Imagem 28">
            <a:hlinkClick r:id="rId8" action="ppaction://hlinksldjump"/>
            <a:extLst>
              <a:ext uri="{FF2B5EF4-FFF2-40B4-BE49-F238E27FC236}">
                <a16:creationId xmlns:a16="http://schemas.microsoft.com/office/drawing/2014/main" id="{F5F763BC-6085-40A2-8E79-9D903A26DB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1293664" y="6089781"/>
            <a:ext cx="2540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DISTÂNCIA INTERLABIAL</a:t>
            </a:r>
          </a:p>
        </p:txBody>
      </p:sp>
      <p:pic>
        <p:nvPicPr>
          <p:cNvPr id="4098" name="Picture 2" descr="C:\cdt\3DIN\Impressao\SYM 10\Quadr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91" y="6469566"/>
            <a:ext cx="244475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cdt\3DIN\Impressao\SYM 10\Quadr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16" y="6785230"/>
            <a:ext cx="244475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61456" y="642613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1-3 mm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961456" y="673391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&gt; 3 mm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EA5E754-8FCE-43B2-AE24-90B2E96718E4}"/>
              </a:ext>
            </a:extLst>
          </p:cNvPr>
          <p:cNvSpPr txBox="1"/>
          <p:nvPr/>
        </p:nvSpPr>
        <p:spPr>
          <a:xfrm>
            <a:off x="4721864" y="4151483"/>
            <a:ext cx="28346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PROPORÇÃO L/C DOS IS</a:t>
            </a:r>
          </a:p>
        </p:txBody>
      </p:sp>
      <p:pic>
        <p:nvPicPr>
          <p:cNvPr id="37" name="Picture 2" descr="C:\cdt\3DIN\Impressao\SYM 10\Quadr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99" y="4574995"/>
            <a:ext cx="244475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cdt\3DIN\Impressao\SYM 10\Quadr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24" y="4890659"/>
            <a:ext cx="244475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aixaDeTexto 39"/>
          <p:cNvSpPr txBox="1"/>
          <p:nvPr/>
        </p:nvSpPr>
        <p:spPr>
          <a:xfrm>
            <a:off x="5633864" y="453156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&lt; 65%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5633863" y="4839339"/>
            <a:ext cx="1015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75 – 80% </a:t>
            </a:r>
          </a:p>
        </p:txBody>
      </p:sp>
      <p:pic>
        <p:nvPicPr>
          <p:cNvPr id="42" name="Picture 2" descr="C:\cdt\3DIN\Impressao\SYM 10\Quadr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33" y="5202279"/>
            <a:ext cx="244475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ixaDeTexto 43"/>
          <p:cNvSpPr txBox="1"/>
          <p:nvPr/>
        </p:nvSpPr>
        <p:spPr>
          <a:xfrm>
            <a:off x="5653964" y="515884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&gt; 85%</a:t>
            </a:r>
          </a:p>
        </p:txBody>
      </p:sp>
      <p:pic>
        <p:nvPicPr>
          <p:cNvPr id="46" name="Imagem 45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4106481"/>
            <a:ext cx="3105150" cy="1898919"/>
          </a:xfrm>
          <a:prstGeom prst="rect">
            <a:avLst/>
          </a:prstGeom>
        </p:spPr>
      </p:pic>
      <p:sp>
        <p:nvSpPr>
          <p:cNvPr id="47" name="CaixaDeTexto 46"/>
          <p:cNvSpPr txBox="1"/>
          <p:nvPr/>
        </p:nvSpPr>
        <p:spPr>
          <a:xfrm>
            <a:off x="9738320" y="755725"/>
            <a:ext cx="28346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COMPRIMENTO LÁBIO SUP.</a:t>
            </a: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C89B689C-D53D-4B5A-83FE-2A6D4040A2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82" y="4794161"/>
            <a:ext cx="334547" cy="361919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515E7EAF-DD1C-41DE-B121-9AE111635B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69" y="6545548"/>
            <a:ext cx="334547" cy="361919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873239"/>
            <a:ext cx="4829175" cy="1644672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117" y="1219200"/>
            <a:ext cx="3622967" cy="32099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801100" y="5495925"/>
            <a:ext cx="500888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Linha Estômio     =    19.17 mm
Linha Comissura Labial Direita     =    23.94 mm
Linha Comissura Labial Esquerda     =    23.16 mm
</a:t>
            </a:r>
          </a:p>
        </p:txBody>
      </p:sp>
      <p:pic>
        <p:nvPicPr>
          <p:cNvPr id="43" name="Picture 4" descr="C:\0GERAR\SYM 3D\FACE NATALIA MELO TRAVASSOS\foto frontal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1" t="55923" r="37791" b="26453"/>
          <a:stretch/>
        </p:blipFill>
        <p:spPr bwMode="auto">
          <a:xfrm>
            <a:off x="1025352" y="1403797"/>
            <a:ext cx="3454476" cy="23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0434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do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sorriso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" action="ppaction://noaction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triangulos">
            <a:extLst>
              <a:ext uri="{FF2B5EF4-FFF2-40B4-BE49-F238E27FC236}">
                <a16:creationId xmlns:a16="http://schemas.microsoft.com/office/drawing/2014/main" id="{B6A40DA7-39A4-4443-B6E0-40E9BBE97BF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9" name="Triângulo isósceles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39C0812A-6E49-4703-80C7-D2363B2FEB9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7" action="ppaction://hlinksldjump"/>
              <a:extLst>
                <a:ext uri="{FF2B5EF4-FFF2-40B4-BE49-F238E27FC236}">
                  <a16:creationId xmlns:a16="http://schemas.microsoft.com/office/drawing/2014/main" id="{CA543AE7-0821-4266-8C55-DF4F293E197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73" name="Imagem 72">
            <a:hlinkClick r:id="rId11" action="ppaction://hlinksldjump"/>
            <a:extLst>
              <a:ext uri="{FF2B5EF4-FFF2-40B4-BE49-F238E27FC236}">
                <a16:creationId xmlns:a16="http://schemas.microsoft.com/office/drawing/2014/main" id="{4EFF0666-120B-43F7-BDD0-C881DE9F68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4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B42409F-53E3-4786-8B19-0CABEFFD38A1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sorriso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4C585054-A1A2-45A0-86D6-73373D2C2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19" name="grupo de 8">
            <a:extLst>
              <a:ext uri="{FF2B5EF4-FFF2-40B4-BE49-F238E27FC236}">
                <a16:creationId xmlns:a16="http://schemas.microsoft.com/office/drawing/2014/main" id="{9C192EBB-97D3-4099-A95F-53435BBCDD8E}"/>
              </a:ext>
            </a:extLst>
          </p:cNvPr>
          <p:cNvGrpSpPr/>
          <p:nvPr/>
        </p:nvGrpSpPr>
        <p:grpSpPr>
          <a:xfrm>
            <a:off x="4054792" y="7223682"/>
            <a:ext cx="5606417" cy="148088"/>
            <a:chOff x="3600665" y="5882481"/>
            <a:chExt cx="4990670" cy="131824"/>
          </a:xfrm>
        </p:grpSpPr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C39FEE0-BBAA-422A-8B79-CF28CBACB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30594DFA-655F-43C7-91D9-9ACE50570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6EE58CF5-2D0C-44A8-9BB8-EA2288280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3606174E-806D-46CD-A62E-46F4464F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79090E02-AB66-4EC4-9605-BF4ACE79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4771CC1-1D31-40CF-9955-6CD9F7AC1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" action="ppaction://noaction"/>
              <a:extLst>
                <a:ext uri="{FF2B5EF4-FFF2-40B4-BE49-F238E27FC236}">
                  <a16:creationId xmlns:a16="http://schemas.microsoft.com/office/drawing/2014/main" id="{B57D4FC9-81FA-4DAE-9072-D2F827B7E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C275BD1-AAC9-45C3-8192-4F866041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0" name="triangulos">
            <a:extLst>
              <a:ext uri="{FF2B5EF4-FFF2-40B4-BE49-F238E27FC236}">
                <a16:creationId xmlns:a16="http://schemas.microsoft.com/office/drawing/2014/main" id="{EEB2163C-B941-4B83-93D1-DF0C55C1D38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1" name="Triângulo isósceles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B66836BC-6E1C-4905-83B9-6FB96C41E9B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2" name="Triângulo isósceles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A81D8BCC-6042-48BC-8C0A-8481DB3D29B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3" name="Picture 6" descr="C:\0GERAR\SYM 3D\FACE NATALIA MELO TRAVASSOS\foto sorrindo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7506" r="15761" b="2812"/>
          <a:stretch/>
        </p:blipFill>
        <p:spPr bwMode="auto">
          <a:xfrm>
            <a:off x="2814179" y="1025500"/>
            <a:ext cx="357989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:\0GERAR\SYM 3D\FACE NATALIA MELO TRAVASSOS\foto sorrindo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9" t="57213" r="29438" b="20783"/>
          <a:stretch/>
        </p:blipFill>
        <p:spPr bwMode="auto">
          <a:xfrm>
            <a:off x="7326052" y="2874079"/>
            <a:ext cx="3960440" cy="27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19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E5AA9503-7C6E-4FDA-B3AC-1384262BB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212DC96-617C-4645-A7BF-73E948615B8D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 </a:t>
            </a:r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sorriso – Manejo do </a:t>
            </a:r>
            <a:b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plano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oclusal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superior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3" name="grupo de 8">
            <a:extLst>
              <a:ext uri="{FF2B5EF4-FFF2-40B4-BE49-F238E27FC236}">
                <a16:creationId xmlns:a16="http://schemas.microsoft.com/office/drawing/2014/main" id="{905B1359-3B5F-487E-854C-C63468290DBA}"/>
              </a:ext>
            </a:extLst>
          </p:cNvPr>
          <p:cNvGrpSpPr/>
          <p:nvPr/>
        </p:nvGrpSpPr>
        <p:grpSpPr>
          <a:xfrm>
            <a:off x="4054792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23F3D48-7EAA-469E-B3DB-1C70EE272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129D722-6977-42F4-9EBF-33EE274F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4C018DD4-10ED-49E2-97F1-F98594767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D87A900E-C1F8-4910-8AA9-FE10C99BF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E34E7479-85F4-436A-9308-ACEC30E74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8B7AE57-31F3-487F-A1EF-29F5AB166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" action="ppaction://noaction"/>
              <a:extLst>
                <a:ext uri="{FF2B5EF4-FFF2-40B4-BE49-F238E27FC236}">
                  <a16:creationId xmlns:a16="http://schemas.microsoft.com/office/drawing/2014/main" id="{14245F89-4102-4210-98C9-ABE3FCE5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487ABDF-A7CF-4090-A583-A08850B4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6" name="triangulos">
            <a:extLst>
              <a:ext uri="{FF2B5EF4-FFF2-40B4-BE49-F238E27FC236}">
                <a16:creationId xmlns:a16="http://schemas.microsoft.com/office/drawing/2014/main" id="{F325937F-2A31-4131-9E26-C4102977594E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7" name="Triângulo isósceles 36">
              <a:hlinkClick r:id="rId8" action="ppaction://hlinksldjump"/>
              <a:extLst>
                <a:ext uri="{FF2B5EF4-FFF2-40B4-BE49-F238E27FC236}">
                  <a16:creationId xmlns:a16="http://schemas.microsoft.com/office/drawing/2014/main" id="{68EE3CCF-084C-491C-A0B5-1A9EFCFF134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8" name="Triângulo isósceles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42E4C8DC-D0D2-485C-962D-B8FA50F84D1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" name="Imagem 2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69" y="914400"/>
            <a:ext cx="3135037" cy="421005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16" y="914400"/>
            <a:ext cx="3041943" cy="42100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10175" y="5286375"/>
            <a:ext cx="281432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11- Pl Axial    =    46.2 mm
21- Pl Axial    =    46.44 mm
13- Pl Axial    =    45.57 mm
23- Pl Axial    =    45.98 mm
16- Pl Axial    =    43.76 mm
26- Pl Axial    =    43.21 mm
</a:t>
            </a:r>
          </a:p>
        </p:txBody>
      </p:sp>
      <p:pic>
        <p:nvPicPr>
          <p:cNvPr id="20" name="Picture 6" descr="C:\0GERAR\SYM 3D\FACE NATALIA MELO TRAVASSOS\foto sorrindo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7506" r="15761" b="2812"/>
          <a:stretch/>
        </p:blipFill>
        <p:spPr bwMode="auto">
          <a:xfrm>
            <a:off x="1169368" y="914400"/>
            <a:ext cx="2892771" cy="430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29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ACA8BF7-E601-450A-B3A9-27BB4E43F566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 planos em relação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aos tecidos moles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5424DAC9-1845-43BF-901E-A13091D64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19" name="triangulos">
            <a:extLst>
              <a:ext uri="{FF2B5EF4-FFF2-40B4-BE49-F238E27FC236}">
                <a16:creationId xmlns:a16="http://schemas.microsoft.com/office/drawing/2014/main" id="{EF53CAD2-4DE7-4A01-9469-72874090972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1" name="Triângulo isósceles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AE5BC29A-FCDC-43FB-AD52-3826FB4C7CB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2" name="Triângulo isósceles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4532658-149C-4535-8531-58D0BA848B2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E542439-E3E9-421B-98CE-D00E6D3412F5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639C725E-B929-4FE6-8D4F-2437EDE9D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9A0B2C76-2EA7-4BDF-937D-8725F9D08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08D295C7-8C82-41EF-A3AB-7F3FE2D67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A52D18CB-0CDF-401A-85E2-1D9626A63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D9E2E9FB-5929-46B7-B94A-5A854A8A9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DEF7531-B36E-42DE-AC41-9B5AECC2A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3DD523D-603F-4205-84C2-CEAF78DDD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92479C4F-771B-4661-BFC5-09C7334C1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803D33A4-A990-45BC-B7BB-534E59D9E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90BDAE2-4598-4322-A3EF-3A130C7F2140}"/>
              </a:ext>
            </a:extLst>
          </p:cNvPr>
          <p:cNvSpPr txBox="1"/>
          <p:nvPr/>
        </p:nvSpPr>
        <p:spPr>
          <a:xfrm>
            <a:off x="2349021" y="6159497"/>
            <a:ext cx="272631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Sagital Mediano (PSM)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95F598E-CB85-49BD-B859-D93E456469EF}"/>
              </a:ext>
            </a:extLst>
          </p:cNvPr>
          <p:cNvSpPr txBox="1"/>
          <p:nvPr/>
        </p:nvSpPr>
        <p:spPr>
          <a:xfrm>
            <a:off x="2349021" y="6579081"/>
            <a:ext cx="235710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Axial  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6E6E95B-3B3C-401D-B087-4927B0EE106A}"/>
              </a:ext>
            </a:extLst>
          </p:cNvPr>
          <p:cNvSpPr txBox="1"/>
          <p:nvPr/>
        </p:nvSpPr>
        <p:spPr>
          <a:xfrm>
            <a:off x="5845855" y="6159497"/>
            <a:ext cx="23042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Oclusal Superior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412A7F1-3C21-4CE4-AB47-4137C08EDDD8}"/>
              </a:ext>
            </a:extLst>
          </p:cNvPr>
          <p:cNvSpPr txBox="1"/>
          <p:nvPr/>
        </p:nvSpPr>
        <p:spPr>
          <a:xfrm>
            <a:off x="5845855" y="6579081"/>
            <a:ext cx="2532802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</a:t>
            </a:r>
            <a:r>
              <a:rPr lang="pt-BR" dirty="0" err="1">
                <a:solidFill>
                  <a:srgbClr val="FFFFFF"/>
                </a:solidFill>
                <a:latin typeface="Arial Narrow" panose="020B0606020202030204" pitchFamily="34" charset="0"/>
              </a:rPr>
              <a:t>Camper</a:t>
            </a:r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 Protético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15A8ED4E-8087-4F7A-95D7-5DD6EB3279B5}"/>
              </a:ext>
            </a:extLst>
          </p:cNvPr>
          <p:cNvSpPr txBox="1"/>
          <p:nvPr/>
        </p:nvSpPr>
        <p:spPr>
          <a:xfrm>
            <a:off x="9284619" y="6159497"/>
            <a:ext cx="1664752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</a:t>
            </a:r>
            <a:r>
              <a:rPr lang="pt-BR" dirty="0" err="1">
                <a:solidFill>
                  <a:srgbClr val="FFFFFF"/>
                </a:solidFill>
                <a:latin typeface="Arial Narrow" panose="020B0606020202030204" pitchFamily="34" charset="0"/>
              </a:rPr>
              <a:t>Camper</a:t>
            </a:r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642B6F16-0612-478A-BAF6-7A41CDCF1BA2}"/>
              </a:ext>
            </a:extLst>
          </p:cNvPr>
          <p:cNvSpPr/>
          <p:nvPr/>
        </p:nvSpPr>
        <p:spPr>
          <a:xfrm>
            <a:off x="2132313" y="6236151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51C787B6-B7C5-4972-B496-D0B9C423D12D}"/>
              </a:ext>
            </a:extLst>
          </p:cNvPr>
          <p:cNvSpPr/>
          <p:nvPr/>
        </p:nvSpPr>
        <p:spPr>
          <a:xfrm>
            <a:off x="2132313" y="6655735"/>
            <a:ext cx="216024" cy="21602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B0E852A0-1CB8-414D-BD3B-7B94552DDFBF}"/>
              </a:ext>
            </a:extLst>
          </p:cNvPr>
          <p:cNvSpPr/>
          <p:nvPr/>
        </p:nvSpPr>
        <p:spPr>
          <a:xfrm>
            <a:off x="5662045" y="6236151"/>
            <a:ext cx="216024" cy="216024"/>
          </a:xfrm>
          <a:prstGeom prst="ellipse">
            <a:avLst/>
          </a:prstGeom>
          <a:solidFill>
            <a:srgbClr val="00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6444CBF1-0050-4F17-B9A2-D6ECFBA17E37}"/>
              </a:ext>
            </a:extLst>
          </p:cNvPr>
          <p:cNvSpPr/>
          <p:nvPr/>
        </p:nvSpPr>
        <p:spPr>
          <a:xfrm>
            <a:off x="5662045" y="6655735"/>
            <a:ext cx="216024" cy="21602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7A32D0B2-8C01-4BEB-9A86-72E0DA46F5C1}"/>
              </a:ext>
            </a:extLst>
          </p:cNvPr>
          <p:cNvSpPr/>
          <p:nvPr/>
        </p:nvSpPr>
        <p:spPr>
          <a:xfrm>
            <a:off x="9068595" y="6236151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0EC8E45B-C645-4F13-8550-E689238DFE28}"/>
              </a:ext>
            </a:extLst>
          </p:cNvPr>
          <p:cNvSpPr/>
          <p:nvPr/>
        </p:nvSpPr>
        <p:spPr>
          <a:xfrm>
            <a:off x="9068595" y="6655735"/>
            <a:ext cx="216024" cy="216024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6050C8A-8E32-448E-B76E-B52B8E565C6B}"/>
              </a:ext>
            </a:extLst>
          </p:cNvPr>
          <p:cNvSpPr txBox="1"/>
          <p:nvPr/>
        </p:nvSpPr>
        <p:spPr>
          <a:xfrm>
            <a:off x="9284619" y="6579081"/>
            <a:ext cx="229906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Coronal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90" y="800100"/>
            <a:ext cx="3795221" cy="51244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71" y="800100"/>
            <a:ext cx="3686958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284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CE127E09-A69B-4A30-BA8E-C10908616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F3607A1-8999-4DEC-AED4-3F34920F1794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Simetria plano oclusal inferior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PL. Mandibular e pl. axial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1" name="grupo de 8">
            <a:extLst>
              <a:ext uri="{FF2B5EF4-FFF2-40B4-BE49-F238E27FC236}">
                <a16:creationId xmlns:a16="http://schemas.microsoft.com/office/drawing/2014/main" id="{66BC061F-6E7A-431D-A4F9-F862C82E3D8C}"/>
              </a:ext>
            </a:extLst>
          </p:cNvPr>
          <p:cNvGrpSpPr/>
          <p:nvPr/>
        </p:nvGrpSpPr>
        <p:grpSpPr>
          <a:xfrm>
            <a:off x="4054792" y="7223682"/>
            <a:ext cx="5606417" cy="148088"/>
            <a:chOff x="3600665" y="5882481"/>
            <a:chExt cx="4990670" cy="131824"/>
          </a:xfrm>
        </p:grpSpPr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3E2AA11-1756-4155-8E25-87035EBFF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D249241-4949-413D-A453-D139D4B77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D413FFC3-5362-4C2D-B3BF-48855364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B8C10D80-048C-493F-B51C-7C989C9B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E7B2635A-BDE4-43A7-B962-3842DEB11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47A4F1B0-0977-4D54-BC40-07F82B257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" action="ppaction://noaction"/>
              <a:extLst>
                <a:ext uri="{FF2B5EF4-FFF2-40B4-BE49-F238E27FC236}">
                  <a16:creationId xmlns:a16="http://schemas.microsoft.com/office/drawing/2014/main" id="{5DB0615A-5878-41AF-80DC-F3C84A612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8428FC52-43E8-4F14-8103-AA8F3B074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4" name="triangulos">
            <a:extLst>
              <a:ext uri="{FF2B5EF4-FFF2-40B4-BE49-F238E27FC236}">
                <a16:creationId xmlns:a16="http://schemas.microsoft.com/office/drawing/2014/main" id="{225E230E-E7C6-43D6-B8DC-9FFD1BF1032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5" name="Triângulo isósceles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F4088740-2581-4410-92CC-3DDC98B309F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6" name="Triângulo isósceles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8599AFB2-3169-4D01-A430-64FF29E1F23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47" y="914400"/>
            <a:ext cx="3142130" cy="42195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11" y="914400"/>
            <a:ext cx="3136103" cy="42195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334375" y="5219700"/>
            <a:ext cx="295656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31 - Pl. Axial    =    44.03 mm
41 - Pl. Axial    =    44.39 mm
33 - Pl. Axial    =    43.18 mm
43 - Pl. Axial    =    44.17 mm
36 - Pl. Axial    =    44.58 mm
46 - Pl. Axial    =    45 mm
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57425" y="5219700"/>
            <a:ext cx="334264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31- Pl Mandibular    =    36.45 mm
41- Pl Mandibular    =    36.13 mm
33- Pl Mandibular    =    35.24 mm
43- Pl Mandibular    =    34.38 mm
36- Pl Mandibular    =    25.83 mm
46- Pl Mandibular    =    25.08 mm
</a:t>
            </a:r>
          </a:p>
        </p:txBody>
      </p:sp>
    </p:spTree>
    <p:extLst>
      <p:ext uri="{BB962C8B-B14F-4D97-AF65-F5344CB8AC3E}">
        <p14:creationId xmlns:p14="http://schemas.microsoft.com/office/powerpoint/2010/main" val="3167283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triangulos">
            <a:extLst>
              <a:ext uri="{FF2B5EF4-FFF2-40B4-BE49-F238E27FC236}">
                <a16:creationId xmlns:a16="http://schemas.microsoft.com/office/drawing/2014/main" id="{E5762969-C54D-4CF7-912A-C262E405744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133" name="Triângulo isósceles 132">
              <a:hlinkClick r:id="rId3" action="ppaction://hlinksldjump"/>
              <a:extLst>
                <a:ext uri="{FF2B5EF4-FFF2-40B4-BE49-F238E27FC236}">
                  <a16:creationId xmlns:a16="http://schemas.microsoft.com/office/drawing/2014/main" id="{2C2EC2A7-7D03-42AF-BB9F-F63AF935B47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4" name="Triângulo isósceles 133">
              <a:hlinkClick r:id="rId4" action="ppaction://hlinksldjump"/>
              <a:extLst>
                <a:ext uri="{FF2B5EF4-FFF2-40B4-BE49-F238E27FC236}">
                  <a16:creationId xmlns:a16="http://schemas.microsoft.com/office/drawing/2014/main" id="{525C5C6D-274D-4687-B497-EAB0F54C38B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7814679-56F9-468D-88E5-5F863D4EA7EF}"/>
              </a:ext>
            </a:extLst>
          </p:cNvPr>
          <p:cNvGrpSpPr/>
          <p:nvPr/>
        </p:nvGrpSpPr>
        <p:grpSpPr>
          <a:xfrm>
            <a:off x="750515" y="2678309"/>
            <a:ext cx="12214970" cy="2347520"/>
            <a:chOff x="713121" y="3128795"/>
            <a:chExt cx="12214970" cy="234752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76583D0-B865-4BA1-B1D7-68DA2E0FE08C}"/>
                </a:ext>
              </a:extLst>
            </p:cNvPr>
            <p:cNvGrpSpPr/>
            <p:nvPr/>
          </p:nvGrpSpPr>
          <p:grpSpPr>
            <a:xfrm>
              <a:off x="787909" y="3128795"/>
              <a:ext cx="12140182" cy="2035765"/>
              <a:chOff x="1160341" y="2012268"/>
              <a:chExt cx="9545119" cy="1812179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1E62B0B3-6B3A-6847-9D25-986A16EB71C6}"/>
                  </a:ext>
                </a:extLst>
              </p:cNvPr>
              <p:cNvSpPr txBox="1"/>
              <p:nvPr/>
            </p:nvSpPr>
            <p:spPr>
              <a:xfrm>
                <a:off x="1160341" y="2012268"/>
                <a:ext cx="9512589" cy="68493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FFFFFF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Avaliação de </a:t>
                </a: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8C3D7AC0-5027-4FA3-9746-F7E0444F1833}"/>
                  </a:ext>
                </a:extLst>
              </p:cNvPr>
              <p:cNvSpPr txBox="1"/>
              <p:nvPr/>
            </p:nvSpPr>
            <p:spPr>
              <a:xfrm>
                <a:off x="1309304" y="2536770"/>
                <a:ext cx="9396156" cy="128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B48856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Relacionamentos dentários</a:t>
                </a:r>
              </a:p>
            </p:txBody>
          </p:sp>
        </p:grpSp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CA13D1FF-E560-4D8C-9120-B5CFC2FF8734}"/>
                </a:ext>
              </a:extLst>
            </p:cNvPr>
            <p:cNvSpPr txBox="1"/>
            <p:nvPr/>
          </p:nvSpPr>
          <p:spPr>
            <a:xfrm>
              <a:off x="713121" y="5076205"/>
              <a:ext cx="11950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Parte 1</a:t>
              </a:r>
            </a:p>
          </p:txBody>
        </p:sp>
      </p:grpSp>
      <p:pic>
        <p:nvPicPr>
          <p:cNvPr id="21" name="Imagem 20">
            <a:hlinkClick r:id="rId5" action="ppaction://hlinksldjump"/>
            <a:extLst>
              <a:ext uri="{FF2B5EF4-FFF2-40B4-BE49-F238E27FC236}">
                <a16:creationId xmlns:a16="http://schemas.microsoft.com/office/drawing/2014/main" id="{1E5F82B0-15F5-4B93-BA72-C0FB09CFC5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grupo de 9">
            <a:extLst>
              <a:ext uri="{FF2B5EF4-FFF2-40B4-BE49-F238E27FC236}">
                <a16:creationId xmlns:a16="http://schemas.microsoft.com/office/drawing/2014/main" id="{2CD934A8-FC40-4F8F-9035-85ADCC46E2E4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3" name="Imagem 22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F299383E-47ED-441C-8547-36E66A6F0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9" action="ppaction://hlinksldjump"/>
              <a:extLst>
                <a:ext uri="{FF2B5EF4-FFF2-40B4-BE49-F238E27FC236}">
                  <a16:creationId xmlns:a16="http://schemas.microsoft.com/office/drawing/2014/main" id="{80ADE7E3-8240-4F0C-9168-B9D2553A1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26E843DA-4BE5-4D08-B1E5-01B3992D8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58594-D87A-4EE2-9822-057FD3B1C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4D512414-BEB6-4C2F-8F80-2940B78F7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3" action="ppaction://hlinksldjump"/>
              <a:extLst>
                <a:ext uri="{FF2B5EF4-FFF2-40B4-BE49-F238E27FC236}">
                  <a16:creationId xmlns:a16="http://schemas.microsoft.com/office/drawing/2014/main" id="{20C7B61D-FE3C-457C-8949-21F258197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299C6E80-67F5-48FD-A77B-A61A33F9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5" action="ppaction://hlinksldjump"/>
              <a:extLst>
                <a:ext uri="{FF2B5EF4-FFF2-40B4-BE49-F238E27FC236}">
                  <a16:creationId xmlns:a16="http://schemas.microsoft.com/office/drawing/2014/main" id="{2CDAEBDA-8A51-4597-9EBB-59C4BE86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347A226D-518C-4AFF-9409-8809C2770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4397544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57941B7-3281-4103-AF6B-CF313388EC64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intra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– oral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5D043762-2202-466F-B4E2-8FCDF5DB6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triangulos">
            <a:extLst>
              <a:ext uri="{FF2B5EF4-FFF2-40B4-BE49-F238E27FC236}">
                <a16:creationId xmlns:a16="http://schemas.microsoft.com/office/drawing/2014/main" id="{49809D21-0F79-4936-8E0C-9F601891EBBF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6" name="Triângulo isósceles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8BCAD106-439F-4384-9632-88554713D23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7" name="Triângulo isósceles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4E879033-236A-44AC-BB9F-FB9608E7998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52" name="grupo de 9">
            <a:extLst>
              <a:ext uri="{FF2B5EF4-FFF2-40B4-BE49-F238E27FC236}">
                <a16:creationId xmlns:a16="http://schemas.microsoft.com/office/drawing/2014/main" id="{6AB3867A-09D7-44E7-B2A4-4F3CE85565B0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53" name="Imagem 5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0298623-675C-4C87-86CA-450F01D36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4" action="ppaction://hlinksldjump"/>
              <a:extLst>
                <a:ext uri="{FF2B5EF4-FFF2-40B4-BE49-F238E27FC236}">
                  <a16:creationId xmlns:a16="http://schemas.microsoft.com/office/drawing/2014/main" id="{AD90FA3D-619C-47E3-AB47-73E4DEEE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8" action="ppaction://hlinksldjump"/>
              <a:extLst>
                <a:ext uri="{FF2B5EF4-FFF2-40B4-BE49-F238E27FC236}">
                  <a16:creationId xmlns:a16="http://schemas.microsoft.com/office/drawing/2014/main" id="{D008C36C-5524-4C7C-AF36-B9C6F3CA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5" action="ppaction://hlinksldjump"/>
              <a:extLst>
                <a:ext uri="{FF2B5EF4-FFF2-40B4-BE49-F238E27FC236}">
                  <a16:creationId xmlns:a16="http://schemas.microsoft.com/office/drawing/2014/main" id="{20A30202-D3DD-4429-B462-39B4BA964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7" name="Imagem 5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4C59309-A59E-4EC1-9954-4D0DC1A29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8" name="Imagem 5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AC18E37-0552-49AE-A8A1-36E855E0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9" name="Imagem 58">
              <a:hlinkClick r:id="rId12" action="ppaction://hlinksldjump"/>
              <a:extLst>
                <a:ext uri="{FF2B5EF4-FFF2-40B4-BE49-F238E27FC236}">
                  <a16:creationId xmlns:a16="http://schemas.microsoft.com/office/drawing/2014/main" id="{5DC1694F-5326-4C73-B347-0DA349DEA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60" name="Imagem 59">
              <a:hlinkClick r:id="rId13" action="ppaction://hlinksldjump"/>
              <a:extLst>
                <a:ext uri="{FF2B5EF4-FFF2-40B4-BE49-F238E27FC236}">
                  <a16:creationId xmlns:a16="http://schemas.microsoft.com/office/drawing/2014/main" id="{C7DA5E9E-788F-4801-9CB0-6B465704F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AD1C3A77-8AF1-47A2-904A-D3B304759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42" y="2438400"/>
            <a:ext cx="3620616" cy="25050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92" y="2438400"/>
            <a:ext cx="3620616" cy="25050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445" y="2438400"/>
            <a:ext cx="3613559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84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AB07D2C-765A-406F-B603-6DC18A9C4A71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intra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- oral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2BBE0C25-D38E-4C2D-A4A2-5F8B08BFD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959AE8FE-B3A8-49BF-A075-9D1D8E5A9F9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4D719025-F606-4EDF-9F67-0640BE507D7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974F842C-BB64-4E56-8A35-3F20B5BF4BA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4" name="grupo de 9">
            <a:extLst>
              <a:ext uri="{FF2B5EF4-FFF2-40B4-BE49-F238E27FC236}">
                <a16:creationId xmlns:a16="http://schemas.microsoft.com/office/drawing/2014/main" id="{38070ADC-FAA8-48E0-B408-B2D558B868A0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5DAA76D2-0446-4D1D-8209-ACB071E1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B49B5DB9-436A-4549-A6B2-C989C80C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90139452-88A7-4D8A-B4DA-59E73ACC6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8373330E-1038-473D-A736-4D85DDAE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5" action="ppaction://hlinksldjump"/>
              <a:extLst>
                <a:ext uri="{FF2B5EF4-FFF2-40B4-BE49-F238E27FC236}">
                  <a16:creationId xmlns:a16="http://schemas.microsoft.com/office/drawing/2014/main" id="{60CA816B-B544-4A10-94FF-A6E23891F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2AF29CA1-B11F-4E5E-A429-810BF2124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2" action="ppaction://hlinksldjump"/>
              <a:extLst>
                <a:ext uri="{FF2B5EF4-FFF2-40B4-BE49-F238E27FC236}">
                  <a16:creationId xmlns:a16="http://schemas.microsoft.com/office/drawing/2014/main" id="{0C1630C1-AD5D-4323-B21C-DF77557A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3" action="ppaction://hlinksldjump"/>
              <a:extLst>
                <a:ext uri="{FF2B5EF4-FFF2-40B4-BE49-F238E27FC236}">
                  <a16:creationId xmlns:a16="http://schemas.microsoft.com/office/drawing/2014/main" id="{B80B716A-E288-4E63-9611-367A1E967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4AF1C8D9-BCDC-44B8-91FC-12CC450F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42" y="1914525"/>
            <a:ext cx="4670766" cy="38385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64" y="1914525"/>
            <a:ext cx="4993146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90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0BD89E0-021F-490D-B16F-F1AC7616EC7D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Vista panorâmica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23640E0D-82BE-428F-8BAD-4DF9FD17B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4047EFF8-5000-4DC3-9B75-B194A56974B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765BF574-AA2B-4316-B4D0-DD654A8C13D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8522FC1F-90C1-4189-96EE-70E68FED74F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78BCD82-BE92-4C67-809A-F1CC25101F92}"/>
              </a:ext>
            </a:extLst>
          </p:cNvPr>
          <p:cNvSpPr txBox="1"/>
          <p:nvPr/>
        </p:nvSpPr>
        <p:spPr>
          <a:xfrm>
            <a:off x="1042484" y="2426159"/>
            <a:ext cx="151175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Narrow"/>
              </a:rPr>
              <a:t>Superior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F7B9250-BE46-4D98-853B-C6D2A73F3435}"/>
              </a:ext>
            </a:extLst>
          </p:cNvPr>
          <p:cNvSpPr txBox="1"/>
          <p:nvPr/>
        </p:nvSpPr>
        <p:spPr>
          <a:xfrm>
            <a:off x="1169783" y="5510540"/>
            <a:ext cx="151175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Narrow"/>
              </a:rPr>
              <a:t>Inferior</a:t>
            </a:r>
          </a:p>
        </p:txBody>
      </p:sp>
      <p:grpSp>
        <p:nvGrpSpPr>
          <p:cNvPr id="24" name="grupo de 9">
            <a:extLst>
              <a:ext uri="{FF2B5EF4-FFF2-40B4-BE49-F238E27FC236}">
                <a16:creationId xmlns:a16="http://schemas.microsoft.com/office/drawing/2014/main" id="{C3775B4B-7BFD-4957-B8E9-BC4BDE0A8AFE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98B8FAE7-F1DC-493B-B27F-72C9793E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8444AF4D-37B9-4371-B6C6-8E79FCA36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037175F2-69CF-490E-B604-1DAB8D29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B99DA546-94F6-4064-86B8-A57FC437A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0" action="ppaction://hlinksldjump"/>
              <a:extLst>
                <a:ext uri="{FF2B5EF4-FFF2-40B4-BE49-F238E27FC236}">
                  <a16:creationId xmlns:a16="http://schemas.microsoft.com/office/drawing/2014/main" id="{41D294A9-7E1D-4856-83AD-F59A731D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5D14A8AF-9E82-4D9F-B2E7-14600FD2A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12" action="ppaction://hlinksldjump"/>
              <a:extLst>
                <a:ext uri="{FF2B5EF4-FFF2-40B4-BE49-F238E27FC236}">
                  <a16:creationId xmlns:a16="http://schemas.microsoft.com/office/drawing/2014/main" id="{5BF6B13E-8A8F-438D-BD3D-EA3286D90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FB26DD52-A3EC-4CB0-8209-B94DB14A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AE03E8D8-5A69-479B-83C9-D669F6D0D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807737"/>
            <a:ext cx="6448425" cy="2727927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902825"/>
            <a:ext cx="6448425" cy="27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487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DB4F38F-988F-4B23-BE9A-4605FA768D1B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Vista panorâmica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com MIP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75862E48-BD9C-4C35-9114-BE615D191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1FA37BF3-76D8-451A-BB92-C9983548E8E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EA74A1EA-9436-41F1-BF0D-07DA8ABB2F8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4450F88D-0BAE-48E0-9C8C-EBC86996B600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78BCD82-BE92-4C67-809A-F1CC25101F92}"/>
              </a:ext>
            </a:extLst>
          </p:cNvPr>
          <p:cNvSpPr txBox="1"/>
          <p:nvPr/>
        </p:nvSpPr>
        <p:spPr>
          <a:xfrm>
            <a:off x="1042484" y="2426159"/>
            <a:ext cx="151175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Narrow"/>
              </a:rPr>
              <a:t>Superior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F7B9250-BE46-4D98-853B-C6D2A73F3435}"/>
              </a:ext>
            </a:extLst>
          </p:cNvPr>
          <p:cNvSpPr txBox="1"/>
          <p:nvPr/>
        </p:nvSpPr>
        <p:spPr>
          <a:xfrm>
            <a:off x="1169783" y="5510540"/>
            <a:ext cx="151175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Narrow"/>
              </a:rPr>
              <a:t>Inferior</a:t>
            </a:r>
          </a:p>
        </p:txBody>
      </p:sp>
      <p:grpSp>
        <p:nvGrpSpPr>
          <p:cNvPr id="24" name="grupo de 9">
            <a:extLst>
              <a:ext uri="{FF2B5EF4-FFF2-40B4-BE49-F238E27FC236}">
                <a16:creationId xmlns:a16="http://schemas.microsoft.com/office/drawing/2014/main" id="{534CA493-3256-44D5-889A-00B42DC8F3B9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64F8CC5D-CBDB-4197-B818-637A62A18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C782A4E9-BE18-42E1-8EC8-8A4F2E9FD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0967656A-93B8-4765-9E01-E07A89365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EEDA1D73-8770-439A-A24E-CBE65B9C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4" action="ppaction://hlinksldjump"/>
              <a:extLst>
                <a:ext uri="{FF2B5EF4-FFF2-40B4-BE49-F238E27FC236}">
                  <a16:creationId xmlns:a16="http://schemas.microsoft.com/office/drawing/2014/main" id="{DEDD59CB-BBB3-4171-9569-9404AEEB0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E7FE3BF-2BE5-46F2-94D6-D26E043ED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5" action="ppaction://hlinksldjump"/>
              <a:extLst>
                <a:ext uri="{FF2B5EF4-FFF2-40B4-BE49-F238E27FC236}">
                  <a16:creationId xmlns:a16="http://schemas.microsoft.com/office/drawing/2014/main" id="{D1714B71-C482-46C2-9069-8D6AF1EE3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6EDFD610-992B-4215-B436-712D5D3B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750EC31-5F9E-48AE-8FF5-638137AA6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836312"/>
            <a:ext cx="6448425" cy="2727927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959975"/>
            <a:ext cx="6448425" cy="27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145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2434F0D0-41B3-4548-8481-54AFA4766584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Reconstrução longo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eixo radicular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4CBB97EB-DDFE-46E3-96A3-078024C5F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triangulos">
            <a:extLst>
              <a:ext uri="{FF2B5EF4-FFF2-40B4-BE49-F238E27FC236}">
                <a16:creationId xmlns:a16="http://schemas.microsoft.com/office/drawing/2014/main" id="{8F7F773D-621C-45C4-9E73-FBC4D319B4A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EEF92B53-5001-409F-B283-710C3EADCA0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8A4A9924-3FBF-4B2A-B0E9-3B98F5A030F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4" name="grupo de 9">
            <a:extLst>
              <a:ext uri="{FF2B5EF4-FFF2-40B4-BE49-F238E27FC236}">
                <a16:creationId xmlns:a16="http://schemas.microsoft.com/office/drawing/2014/main" id="{BCEE0A47-5B6A-4535-A4AB-001D464B679D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5" name="Imagem 3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57DE4E26-AE15-4594-A6F1-F5B7203DB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8" action="ppaction://hlinksldjump"/>
              <a:extLst>
                <a:ext uri="{FF2B5EF4-FFF2-40B4-BE49-F238E27FC236}">
                  <a16:creationId xmlns:a16="http://schemas.microsoft.com/office/drawing/2014/main" id="{67643F0D-D94C-4439-B0F6-DB858968B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9F80C65D-F1F2-4DE1-BC6C-C03C22DC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2E424DC-F4C2-43B5-B4C7-64AF46F08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6B5B44B4-5FE2-43AA-9E2C-3BE821783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4" action="ppaction://hlinksldjump"/>
              <a:extLst>
                <a:ext uri="{FF2B5EF4-FFF2-40B4-BE49-F238E27FC236}">
                  <a16:creationId xmlns:a16="http://schemas.microsoft.com/office/drawing/2014/main" id="{2AD887F8-88E5-41F2-B7DC-6F5A0A77F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12" action="ppaction://hlinksldjump"/>
              <a:extLst>
                <a:ext uri="{FF2B5EF4-FFF2-40B4-BE49-F238E27FC236}">
                  <a16:creationId xmlns:a16="http://schemas.microsoft.com/office/drawing/2014/main" id="{26404B4C-122B-4A02-A643-B77AE8C81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53CD9E5C-7306-4185-B401-E349A62F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7FB54D8-0D4C-4F91-984F-A19A336D4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2" y="1495425"/>
            <a:ext cx="3390472" cy="47148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5" y="2223266"/>
            <a:ext cx="4829175" cy="3535417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02" y="1457325"/>
            <a:ext cx="330059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628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18A55F4F-96EA-4E05-A958-7675CFC01A2E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Reconstrução longo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eixo radicular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86275068-8239-4E6D-ADA8-E3B0E9EBB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triangulos">
            <a:extLst>
              <a:ext uri="{FF2B5EF4-FFF2-40B4-BE49-F238E27FC236}">
                <a16:creationId xmlns:a16="http://schemas.microsoft.com/office/drawing/2014/main" id="{6B60DF9B-412B-471B-B46E-046C569827C6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0687CC22-96E7-47FB-9B33-92467389BD58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430A211F-A250-4FFC-910F-958F366F214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grupo de 9">
            <a:extLst>
              <a:ext uri="{FF2B5EF4-FFF2-40B4-BE49-F238E27FC236}">
                <a16:creationId xmlns:a16="http://schemas.microsoft.com/office/drawing/2014/main" id="{FDC33E55-A3BB-40F2-88F3-079D0F3232D6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0" name="Imagem 2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A7A55C59-97B6-4BA8-9B11-CD4A99C14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6AC95310-3821-4853-A7B9-9DFE2D1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86F410FE-5E36-4A18-A3C0-A7D6FE624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EED7AFC-B8FA-4D37-956A-4274D8036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B66F3E11-263E-4231-8313-D5FD8C8DF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2" action="ppaction://hlinksldjump"/>
              <a:extLst>
                <a:ext uri="{FF2B5EF4-FFF2-40B4-BE49-F238E27FC236}">
                  <a16:creationId xmlns:a16="http://schemas.microsoft.com/office/drawing/2014/main" id="{F9EB323B-8409-48A4-8544-318959B53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97EE3E92-B63D-4067-9304-1FE93443F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FF8728C6-F815-4450-ADA1-1CAD460A7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E0BEC62F-4C12-4020-8BAE-973B6C68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2448409"/>
            <a:ext cx="4067175" cy="2827958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5" y="2484866"/>
            <a:ext cx="4286250" cy="3174142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2329706"/>
            <a:ext cx="4095750" cy="292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286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7814679-56F9-468D-88E5-5F863D4EA7EF}"/>
              </a:ext>
            </a:extLst>
          </p:cNvPr>
          <p:cNvGrpSpPr/>
          <p:nvPr/>
        </p:nvGrpSpPr>
        <p:grpSpPr>
          <a:xfrm>
            <a:off x="750515" y="2678309"/>
            <a:ext cx="12214970" cy="2347520"/>
            <a:chOff x="713121" y="3128795"/>
            <a:chExt cx="12214970" cy="234752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76583D0-B865-4BA1-B1D7-68DA2E0FE08C}"/>
                </a:ext>
              </a:extLst>
            </p:cNvPr>
            <p:cNvGrpSpPr/>
            <p:nvPr/>
          </p:nvGrpSpPr>
          <p:grpSpPr>
            <a:xfrm>
              <a:off x="787909" y="3128795"/>
              <a:ext cx="12140182" cy="2035765"/>
              <a:chOff x="1160341" y="2012268"/>
              <a:chExt cx="9545119" cy="1812179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1E62B0B3-6B3A-6847-9D25-986A16EB71C6}"/>
                  </a:ext>
                </a:extLst>
              </p:cNvPr>
              <p:cNvSpPr txBox="1"/>
              <p:nvPr/>
            </p:nvSpPr>
            <p:spPr>
              <a:xfrm>
                <a:off x="1160341" y="2012268"/>
                <a:ext cx="9512589" cy="68493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FFFFFF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Avaliação de </a:t>
                </a: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8C3D7AC0-5027-4FA3-9746-F7E0444F1833}"/>
                  </a:ext>
                </a:extLst>
              </p:cNvPr>
              <p:cNvSpPr txBox="1"/>
              <p:nvPr/>
            </p:nvSpPr>
            <p:spPr>
              <a:xfrm>
                <a:off x="1309304" y="2536770"/>
                <a:ext cx="9396156" cy="128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B48856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Relacionamentos dentários</a:t>
                </a:r>
              </a:p>
            </p:txBody>
          </p:sp>
        </p:grpSp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CA13D1FF-E560-4D8C-9120-B5CFC2FF8734}"/>
                </a:ext>
              </a:extLst>
            </p:cNvPr>
            <p:cNvSpPr txBox="1"/>
            <p:nvPr/>
          </p:nvSpPr>
          <p:spPr>
            <a:xfrm>
              <a:off x="713121" y="5076205"/>
              <a:ext cx="11950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Parte 2</a:t>
              </a:r>
            </a:p>
          </p:txBody>
        </p:sp>
      </p:grp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1E5F82B0-15F5-4B93-BA72-C0FB09CFC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9130C0E1-00FA-4469-A59E-291427A5BA6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BD416DD3-CDDC-40EF-8F41-FF7CC56F8B0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4" name="Triângulo isósceles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DDB1073A-C2FD-4374-BBE8-3C6F3324C89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5" name="grupo de 9">
            <a:extLst>
              <a:ext uri="{FF2B5EF4-FFF2-40B4-BE49-F238E27FC236}">
                <a16:creationId xmlns:a16="http://schemas.microsoft.com/office/drawing/2014/main" id="{08B6A9F8-83AF-4225-901F-E817FC535D1B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7A4B865-3386-40EB-B75D-047A5576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3186CC1E-EF6B-4442-AE8F-5723DFE0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B549A44C-0808-4CEF-8FF3-DAB7BACD9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29947C95-C67E-4CFF-9B63-65AFFE3C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41CEB56B-C3BD-41C8-BAC6-5444841B2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62DCBE26-D0AF-45DF-B1C5-D5B31B9C6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3" action="ppaction://hlinksldjump"/>
              <a:extLst>
                <a:ext uri="{FF2B5EF4-FFF2-40B4-BE49-F238E27FC236}">
                  <a16:creationId xmlns:a16="http://schemas.microsoft.com/office/drawing/2014/main" id="{EE58DD08-0A21-413A-B8D6-2712E45C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4" action="ppaction://hlinksldjump"/>
              <a:extLst>
                <a:ext uri="{FF2B5EF4-FFF2-40B4-BE49-F238E27FC236}">
                  <a16:creationId xmlns:a16="http://schemas.microsoft.com/office/drawing/2014/main" id="{91A0AE25-F8BC-4B5F-97C4-DA89B51E3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BF321D44-7A1F-4FA1-8BE9-396B0C1EA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608599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6DF74014-F317-4F83-AB7D-30E2BC289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DD38A05C-6B43-40B9-99B1-50558B8A3493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dentária superior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31" name="triangulos">
            <a:extLst>
              <a:ext uri="{FF2B5EF4-FFF2-40B4-BE49-F238E27FC236}">
                <a16:creationId xmlns:a16="http://schemas.microsoft.com/office/drawing/2014/main" id="{BCD82182-E185-4687-9E86-A198E5ADA5A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2" name="Triângulo isósceles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2FBAC4CF-4547-413A-93FD-0C1851874C0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3" name="Triângulo isósceles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9EE0740A-F389-4945-9D1E-CA44994859B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5" name="grupo de 9">
            <a:extLst>
              <a:ext uri="{FF2B5EF4-FFF2-40B4-BE49-F238E27FC236}">
                <a16:creationId xmlns:a16="http://schemas.microsoft.com/office/drawing/2014/main" id="{726FA8A4-462A-4C51-AD84-2171DAAE9336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6" name="Imagem 4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AF963A72-C28A-4A17-9BEC-EB948945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4" action="ppaction://hlinksldjump"/>
              <a:extLst>
                <a:ext uri="{FF2B5EF4-FFF2-40B4-BE49-F238E27FC236}">
                  <a16:creationId xmlns:a16="http://schemas.microsoft.com/office/drawing/2014/main" id="{8DE61955-1106-4337-B55F-97A4329DC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8" action="ppaction://hlinksldjump"/>
              <a:extLst>
                <a:ext uri="{FF2B5EF4-FFF2-40B4-BE49-F238E27FC236}">
                  <a16:creationId xmlns:a16="http://schemas.microsoft.com/office/drawing/2014/main" id="{ED2EA25B-7664-410B-B7A4-04F07099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26B4F5DF-F2C5-4DB4-A2C4-E4050C6BD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0" action="ppaction://hlinksldjump"/>
              <a:extLst>
                <a:ext uri="{FF2B5EF4-FFF2-40B4-BE49-F238E27FC236}">
                  <a16:creationId xmlns:a16="http://schemas.microsoft.com/office/drawing/2014/main" id="{5C4B861C-F28D-412A-99B4-3A3C2C26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B6BB825-593C-4EE1-BA03-1B8A7976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72FF99-3141-4995-B66D-2905B2C2F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13" action="ppaction://hlinksldjump"/>
              <a:extLst>
                <a:ext uri="{FF2B5EF4-FFF2-40B4-BE49-F238E27FC236}">
                  <a16:creationId xmlns:a16="http://schemas.microsoft.com/office/drawing/2014/main" id="{7D8FFA47-DAE3-4C1D-AAB9-538BB342E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C331F4F9-8F82-4A9C-A459-65CE771D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00" y="1133475"/>
            <a:ext cx="5637125" cy="54864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324975" y="1990725"/>
            <a:ext cx="331216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13 - Pl Coronal    =    81.86 mm
23 - Pl Coronal    =    82.84 mm
16 - Pl Coronal    =    58.57 mm
26 - Pl Coronal    =    59.7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324975" y="4124325"/>
            <a:ext cx="3027680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13 - PSM     =    17.37 mm
23 - PSM     =    17.18 mm
16 - PSM     =    19.75 mm
26 - PSM     =    20.34 mm
LMDS-PSM    =    -0.16 mm
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324975" y="3657600"/>
            <a:ext cx="249936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008040"/>
                </a:solidFill>
                <a:latin typeface="Arial Narrow"/>
              </a:rPr>
              <a:t>Simetria Transversal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324975" y="1552575"/>
            <a:ext cx="303784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FF0000"/>
                </a:solidFill>
                <a:latin typeface="Arial Narrow"/>
              </a:rPr>
              <a:t>Simetria Ântero Posterior</a:t>
            </a:r>
          </a:p>
        </p:txBody>
      </p:sp>
    </p:spTree>
    <p:extLst>
      <p:ext uri="{BB962C8B-B14F-4D97-AF65-F5344CB8AC3E}">
        <p14:creationId xmlns:p14="http://schemas.microsoft.com/office/powerpoint/2010/main" val="1913740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2491307-99B2-49E7-86E8-FB50E22D6105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</a:t>
            </a:r>
          </a:p>
          <a:p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12 horas</a:t>
            </a: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B01B12C1-6C13-42D3-A4B7-5D1D26760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0" name="triangulos">
            <a:extLst>
              <a:ext uri="{FF2B5EF4-FFF2-40B4-BE49-F238E27FC236}">
                <a16:creationId xmlns:a16="http://schemas.microsoft.com/office/drawing/2014/main" id="{A3485C06-9B24-47AE-B1FB-B6E535B4C8A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2" name="Triângulo isósceles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D32DEEB1-F5D3-4733-959F-54957837314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3" name="Triângulo isósceles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97EEC329-69A5-420A-BBC6-90D8D92353F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BCC80D5-725D-44A5-937D-B92C6C51E199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87C03344-63A5-4EF6-9563-1EB3517FF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82CC120E-0F1D-4F1B-AC28-E6DDBC336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48967F18-0CCD-45F3-8AE1-B36E94F2E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1EA806E6-C2F9-4B39-82E5-E549BDEB1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7C218F40-B058-4B23-8E4F-6230B3598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3FE85D39-C2E0-4B98-8C8F-85990F87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F07F414-C539-4602-B634-4D51D64E7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62A323C9-5937-4940-83AE-5B0CFCAB6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6" action="ppaction://hlinksldjump"/>
              <a:extLst>
                <a:ext uri="{FF2B5EF4-FFF2-40B4-BE49-F238E27FC236}">
                  <a16:creationId xmlns:a16="http://schemas.microsoft.com/office/drawing/2014/main" id="{CF9EC22C-D599-4F6D-B6D5-A4F942528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56" y="1476375"/>
            <a:ext cx="3674989" cy="46386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873" y="1476375"/>
            <a:ext cx="335990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64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85D7955-0438-4995-A58A-92743AB7C1F7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pentágono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dentário superior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2D912231-E701-419C-B8BF-A61247F3A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1" name="triangulos">
            <a:extLst>
              <a:ext uri="{FF2B5EF4-FFF2-40B4-BE49-F238E27FC236}">
                <a16:creationId xmlns:a16="http://schemas.microsoft.com/office/drawing/2014/main" id="{E2471CE4-ED2F-4AF7-A53F-B65B029477EA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40" name="Triângulo isósceles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3CC266D4-BA3B-44E2-937E-D05AA901C5B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CA302ED0-E319-430A-AF55-A1F61356563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2" name="grupo de 9">
            <a:extLst>
              <a:ext uri="{FF2B5EF4-FFF2-40B4-BE49-F238E27FC236}">
                <a16:creationId xmlns:a16="http://schemas.microsoft.com/office/drawing/2014/main" id="{444B463C-0966-4755-9AAB-D7FF1C0F4501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3" name="Imagem 4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CB2AF066-866F-4D6F-A2BC-BDBD9FB71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BFC402AF-F1F5-4230-BB79-0065470E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4" action="ppaction://hlinksldjump"/>
              <a:extLst>
                <a:ext uri="{FF2B5EF4-FFF2-40B4-BE49-F238E27FC236}">
                  <a16:creationId xmlns:a16="http://schemas.microsoft.com/office/drawing/2014/main" id="{34FBBFFF-499B-4143-9077-F5CFC4B16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FBBC9774-4C28-4B86-8A62-CC55BE50B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E55A84FE-071B-4D78-AC3A-D011BC51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85AB00C-77CC-4973-A97F-3C250DECD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12" action="ppaction://hlinksldjump"/>
              <a:extLst>
                <a:ext uri="{FF2B5EF4-FFF2-40B4-BE49-F238E27FC236}">
                  <a16:creationId xmlns:a16="http://schemas.microsoft.com/office/drawing/2014/main" id="{5BA4044C-36DC-4138-B9D6-4D9D186B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3" action="ppaction://hlinksldjump"/>
              <a:extLst>
                <a:ext uri="{FF2B5EF4-FFF2-40B4-BE49-F238E27FC236}">
                  <a16:creationId xmlns:a16="http://schemas.microsoft.com/office/drawing/2014/main" id="{6E46D975-945F-47E4-ADD6-8BBD3EB9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3A8522A-9316-4DC6-BCFA-E3B8579B2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73" y="2000250"/>
            <a:ext cx="2944030" cy="40005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32" y="2000250"/>
            <a:ext cx="2890535" cy="400050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017804"/>
            <a:ext cx="4105275" cy="39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797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CF318CAE-CEA6-47D7-A232-0CEC2A21D7B8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dentária inferior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9FB49868-EA50-4A5F-A5F4-26EB84D31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4" name="triangulos">
            <a:extLst>
              <a:ext uri="{FF2B5EF4-FFF2-40B4-BE49-F238E27FC236}">
                <a16:creationId xmlns:a16="http://schemas.microsoft.com/office/drawing/2014/main" id="{71490F9A-E544-4DBA-9253-DFC7DB0D73F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5" name="Triângulo isósceles 34">
              <a:hlinkClick r:id="rId4" action="ppaction://hlinksldjump"/>
              <a:extLst>
                <a:ext uri="{FF2B5EF4-FFF2-40B4-BE49-F238E27FC236}">
                  <a16:creationId xmlns:a16="http://schemas.microsoft.com/office/drawing/2014/main" id="{6BAACC1F-D12B-4D2B-A1EF-07EFFA34DDE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6" name="Triângulo isósceles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8D9CE13D-C805-4FB1-BFF3-896276FF4D84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4" name="grupo de 9">
            <a:extLst>
              <a:ext uri="{FF2B5EF4-FFF2-40B4-BE49-F238E27FC236}">
                <a16:creationId xmlns:a16="http://schemas.microsoft.com/office/drawing/2014/main" id="{D3885CEE-5A3D-49F4-803C-F7B8F18DD117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5" name="Imagem 4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4D881FF6-B256-44E8-82A4-ADD538D1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2C0F226D-C1A3-480E-BD30-2360B03F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9" action="ppaction://hlinksldjump"/>
              <a:extLst>
                <a:ext uri="{FF2B5EF4-FFF2-40B4-BE49-F238E27FC236}">
                  <a16:creationId xmlns:a16="http://schemas.microsoft.com/office/drawing/2014/main" id="{7E863787-77C5-4C15-98AE-46D10CA0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4" action="ppaction://hlinksldjump"/>
              <a:extLst>
                <a:ext uri="{FF2B5EF4-FFF2-40B4-BE49-F238E27FC236}">
                  <a16:creationId xmlns:a16="http://schemas.microsoft.com/office/drawing/2014/main" id="{536B28A9-3509-4488-85CB-88AE1D03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77526D6F-A6C3-49D0-9AED-443A29E67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5" action="ppaction://hlinksldjump"/>
              <a:extLst>
                <a:ext uri="{FF2B5EF4-FFF2-40B4-BE49-F238E27FC236}">
                  <a16:creationId xmlns:a16="http://schemas.microsoft.com/office/drawing/2014/main" id="{CCEB75A1-604A-4C0C-A6BD-9A8BF256C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B5EC709-B901-4E42-8900-50473C69D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13" action="ppaction://hlinksldjump"/>
              <a:extLst>
                <a:ext uri="{FF2B5EF4-FFF2-40B4-BE49-F238E27FC236}">
                  <a16:creationId xmlns:a16="http://schemas.microsoft.com/office/drawing/2014/main" id="{7915715D-5613-4AB0-9BC2-F3B53E097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2697D-8BFC-434A-8558-5AC799986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05" y="914400"/>
            <a:ext cx="5960490" cy="57816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296400" y="2000250"/>
            <a:ext cx="341376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>
                <a:solidFill>
                  <a:srgbClr val="FFFFFF"/>
                </a:solidFill>
                <a:latin typeface="Arial Narrow"/>
              </a:rPr>
              <a:t>33 - Pl Coronal    =    83.04 mm
43 - Pl Coronal    =    83.2 mm
36 - Pl Coronal    =    60.77 mm
46 - Pl Coronal    =    59.74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296400" y="4124325"/>
            <a:ext cx="2783840" cy="184665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900" b="1">
                <a:solidFill>
                  <a:srgbClr val="FFFFFF"/>
                </a:solidFill>
                <a:latin typeface="Arial Narrow"/>
              </a:rPr>
              <a:t>33 - PSM     =    12.46 mm
43 - PSM     =    13.79 mm
36 - PSM     =    20.19 mm
46 - PSM     =    19.45 mm
LMDI-PSM    =    -0.61 mm
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296400" y="3705225"/>
            <a:ext cx="249936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008040"/>
                </a:solidFill>
                <a:latin typeface="Arial Narrow"/>
              </a:rPr>
              <a:t>Simetria Transversal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296400" y="1600200"/>
            <a:ext cx="303784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FF0000"/>
                </a:solidFill>
                <a:latin typeface="Arial Narrow"/>
              </a:rPr>
              <a:t>Simetria Ântero Posterior</a:t>
            </a:r>
          </a:p>
        </p:txBody>
      </p:sp>
    </p:spTree>
    <p:extLst>
      <p:ext uri="{BB962C8B-B14F-4D97-AF65-F5344CB8AC3E}">
        <p14:creationId xmlns:p14="http://schemas.microsoft.com/office/powerpoint/2010/main" val="18804553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8007300-EC3C-488B-AFE7-A7A41F0E0412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pentágono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dentário inferior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889CEB37-539C-4280-9DA9-6A9271DDA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9" name="triangulos">
            <a:extLst>
              <a:ext uri="{FF2B5EF4-FFF2-40B4-BE49-F238E27FC236}">
                <a16:creationId xmlns:a16="http://schemas.microsoft.com/office/drawing/2014/main" id="{67840447-DB49-4E15-BDDA-B1F467FBBF8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0" name="Triângulo isósceles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4F619783-5861-40F9-8A46-DB45C3E5593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1" name="Triângulo isósceles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6CA36649-D07D-4F47-A9EE-B71CBE2E9C2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2" name="grupo de 9">
            <a:extLst>
              <a:ext uri="{FF2B5EF4-FFF2-40B4-BE49-F238E27FC236}">
                <a16:creationId xmlns:a16="http://schemas.microsoft.com/office/drawing/2014/main" id="{F2CEFE4E-D470-49FF-9A0D-CD96545A8248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3" name="Imagem 4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4C2D0047-6C84-4B1A-A9DA-BE9BADEF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E1DA3837-5146-4388-BEC4-A46E0A51E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9" action="ppaction://hlinksldjump"/>
              <a:extLst>
                <a:ext uri="{FF2B5EF4-FFF2-40B4-BE49-F238E27FC236}">
                  <a16:creationId xmlns:a16="http://schemas.microsoft.com/office/drawing/2014/main" id="{28B5F72F-0ECB-4E61-BA12-9A708D2D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92C7B0F4-46A3-41F8-8C7A-9C0B63B5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4" action="ppaction://hlinksldjump"/>
              <a:extLst>
                <a:ext uri="{FF2B5EF4-FFF2-40B4-BE49-F238E27FC236}">
                  <a16:creationId xmlns:a16="http://schemas.microsoft.com/office/drawing/2014/main" id="{155C393D-F25A-40A2-B585-632CB5ADF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8A67A5-7CC8-43B2-A33F-677A78D7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0139FAF0-0F12-43A9-99EF-03F72F6FA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3" action="ppaction://hlinksldjump"/>
              <a:extLst>
                <a:ext uri="{FF2B5EF4-FFF2-40B4-BE49-F238E27FC236}">
                  <a16:creationId xmlns:a16="http://schemas.microsoft.com/office/drawing/2014/main" id="{BE86085B-768F-4D41-8570-118B621BF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6C076A9B-D89E-4EE2-935B-433AE42C1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48" y="1733550"/>
            <a:ext cx="3035155" cy="41243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20" y="1733550"/>
            <a:ext cx="2975235" cy="412432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90" y="1733550"/>
            <a:ext cx="4258846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698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31959" y="6660381"/>
            <a:ext cx="74676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dirty="0" err="1">
                <a:solidFill>
                  <a:srgbClr val="BA8C3F"/>
                </a:solidFill>
                <a:latin typeface="Arial Narrow" panose="020B0606020202030204" pitchFamily="34" charset="0"/>
              </a:rPr>
              <a:t>Obs</a:t>
            </a:r>
            <a:r>
              <a:rPr lang="pt-BR" dirty="0">
                <a:solidFill>
                  <a:srgbClr val="BA8C3F"/>
                </a:solidFill>
                <a:latin typeface="Arial Narrow" panose="020B0606020202030204" pitchFamily="34" charset="0"/>
              </a:rPr>
              <a:t>: Avaliação para casos com desvio postural de mandíbula ou orto-cirúrgicos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7BF021E-462B-4DB9-8984-3672BA994DC9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pentágono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dentário inferior – PL. Sínfise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F2E68C24-7CED-4893-AA77-254BC83A9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triangulos">
            <a:extLst>
              <a:ext uri="{FF2B5EF4-FFF2-40B4-BE49-F238E27FC236}">
                <a16:creationId xmlns:a16="http://schemas.microsoft.com/office/drawing/2014/main" id="{3F32A186-E4D0-49CD-81CF-2CC1A0E0FF2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9" name="Triângulo isósceles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6E8C8248-6392-4B6D-84CF-8D9568C5D89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0" name="Triângulo isósceles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7E80EFA0-9817-4C81-94CC-83B5FA88074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1" name="grupo de 9">
            <a:extLst>
              <a:ext uri="{FF2B5EF4-FFF2-40B4-BE49-F238E27FC236}">
                <a16:creationId xmlns:a16="http://schemas.microsoft.com/office/drawing/2014/main" id="{FCD9C70F-915B-4988-946F-10472FB1781A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2" name="Imagem 3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E960E92-2B12-4D31-978C-3DC0F2D15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4DA2B13C-5D8A-4F76-A73E-308DD5117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E1D85149-42D2-470C-A925-43AF4F6FE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66B102-7A02-4FBC-81A9-3CA1A7269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CAA5E0EE-9C3E-4893-A23F-5DB09F3CF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4" action="ppaction://hlinksldjump"/>
              <a:extLst>
                <a:ext uri="{FF2B5EF4-FFF2-40B4-BE49-F238E27FC236}">
                  <a16:creationId xmlns:a16="http://schemas.microsoft.com/office/drawing/2014/main" id="{B1FAE41F-B272-4DF6-BAEF-F304BF1E0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FB0AC52B-ED65-4C26-A513-9BFC7A79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E5477538-F53F-4EFA-887A-07E08A969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D1DAB289-4991-4E44-B437-D0467FD39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877969"/>
            <a:ext cx="4429125" cy="4321262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877969"/>
            <a:ext cx="4429125" cy="43212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144125" y="2705100"/>
            <a:ext cx="3698240" cy="163121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 Narrow"/>
              </a:rPr>
              <a:t>33 - Pl. Coronal S    =    83.04 mm
43 - Pl. Coronal S    =    83.19 mm
36 - Pl. Coronal S    =    60.78 mm
46 - Pl. Coronal S    =    59.73 mm
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144125" y="4114800"/>
            <a:ext cx="3566160" cy="193899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 Narrow"/>
              </a:rPr>
              <a:t>33- Pl. Sínfise    =    14.21 mm
43- Pl. Sínfise     =    12.05 mm
36- Pl.Sínfise    =    21.93 mm
46 - Pl.Sínfise    =    17.71 mm
LMDI - Pl Sínfise     =    1.12 mm
</a:t>
            </a:r>
          </a:p>
        </p:txBody>
      </p:sp>
    </p:spTree>
    <p:extLst>
      <p:ext uri="{BB962C8B-B14F-4D97-AF65-F5344CB8AC3E}">
        <p14:creationId xmlns:p14="http://schemas.microsoft.com/office/powerpoint/2010/main" val="35172714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D5FF49E0-7BCF-4AD2-880F-63BC1C84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26DC525C-0CF5-4EEE-8440-C4FCFCD6A5E0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pentágonos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dentários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chemeClr val="bg1">
                  <a:lumMod val="95000"/>
                </a:schemeClr>
              </a:solidFill>
              <a:latin typeface="Agency FB" panose="020B0503020202020204" pitchFamily="34" charset="0"/>
            </a:endParaRPr>
          </a:p>
        </p:txBody>
      </p:sp>
      <p:grpSp>
        <p:nvGrpSpPr>
          <p:cNvPr id="26" name="triangulos">
            <a:extLst>
              <a:ext uri="{FF2B5EF4-FFF2-40B4-BE49-F238E27FC236}">
                <a16:creationId xmlns:a16="http://schemas.microsoft.com/office/drawing/2014/main" id="{8FE627B3-292D-4A08-B079-0E1B5D379DE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7" name="Triângulo isósceles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8E810FB8-319D-4369-9CE4-8866D7BC6CE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8" name="Triângulo isósceles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F466D2E0-9CC6-4BB7-911B-8666B3A0909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grupo de 9">
            <a:extLst>
              <a:ext uri="{FF2B5EF4-FFF2-40B4-BE49-F238E27FC236}">
                <a16:creationId xmlns:a16="http://schemas.microsoft.com/office/drawing/2014/main" id="{23D6A5BA-E7E7-4DAA-8162-90DF1B217E9A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2" name="Imagem 3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1CA0594-AED5-4273-8D6A-D993C756B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1F610246-3574-4D70-AEEB-B2DEE866F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46D1B4C3-F79D-4EF3-AF36-EA58AA1B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77B65CFA-860F-4CD4-A42A-974E7E5BD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D7EE99A7-974C-4579-94AF-A8D945B7B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4BA8C46-51F3-463A-B85E-CE5BE8832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A309E6C9-0BD2-4426-A6BD-37DD8D65B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44122E-B1FB-4C59-913C-0AE4FF538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7E45A292-1845-4DBA-A5F1-D8B538481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06" y="3086100"/>
            <a:ext cx="3589189" cy="22479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37" y="742950"/>
            <a:ext cx="3925651" cy="21621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52" y="3133725"/>
            <a:ext cx="3605820" cy="225742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08" y="2943225"/>
            <a:ext cx="4092409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172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triangulos">
            <a:extLst>
              <a:ext uri="{FF2B5EF4-FFF2-40B4-BE49-F238E27FC236}">
                <a16:creationId xmlns:a16="http://schemas.microsoft.com/office/drawing/2014/main" id="{E5762969-C54D-4CF7-912A-C262E405744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133" name="Triângulo isósceles 132">
              <a:hlinkClick r:id="rId2" action="ppaction://hlinksldjump"/>
              <a:extLst>
                <a:ext uri="{FF2B5EF4-FFF2-40B4-BE49-F238E27FC236}">
                  <a16:creationId xmlns:a16="http://schemas.microsoft.com/office/drawing/2014/main" id="{2C2EC2A7-7D03-42AF-BB9F-F63AF935B47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4" name="Triângulo isósceles 133">
              <a:hlinkClick r:id="rId3" action="ppaction://hlinksldjump"/>
              <a:extLst>
                <a:ext uri="{FF2B5EF4-FFF2-40B4-BE49-F238E27FC236}">
                  <a16:creationId xmlns:a16="http://schemas.microsoft.com/office/drawing/2014/main" id="{525C5C6D-274D-4687-B497-EAB0F54C38B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DA6FC1C-89F0-4FA6-B6D0-F9E992FA4262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123" name="Imagem 122">
              <a:hlinkClick r:id="rId2" action="ppaction://hlinksldjump"/>
              <a:extLst>
                <a:ext uri="{FF2B5EF4-FFF2-40B4-BE49-F238E27FC236}">
                  <a16:creationId xmlns:a16="http://schemas.microsoft.com/office/drawing/2014/main" id="{418503A2-9174-4D6B-9097-363AE94D2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124" name="Imagem 123">
              <a:hlinkClick r:id="rId3" action="ppaction://hlinksldjump"/>
              <a:extLst>
                <a:ext uri="{FF2B5EF4-FFF2-40B4-BE49-F238E27FC236}">
                  <a16:creationId xmlns:a16="http://schemas.microsoft.com/office/drawing/2014/main" id="{63863094-5404-4A24-9A36-397F47116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125" name="Imagem 124">
              <a:hlinkClick r:id="rId6" action="ppaction://hlinksldjump"/>
              <a:extLst>
                <a:ext uri="{FF2B5EF4-FFF2-40B4-BE49-F238E27FC236}">
                  <a16:creationId xmlns:a16="http://schemas.microsoft.com/office/drawing/2014/main" id="{429353CC-A3B0-4672-A51A-619D204E8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126" name="Imagem 125">
              <a:hlinkClick r:id="rId7" action="ppaction://hlinksldjump"/>
              <a:extLst>
                <a:ext uri="{FF2B5EF4-FFF2-40B4-BE49-F238E27FC236}">
                  <a16:creationId xmlns:a16="http://schemas.microsoft.com/office/drawing/2014/main" id="{F557F025-76DB-48C5-96C3-FD3F437B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127" name="Imagem 126">
              <a:hlinkClick r:id="rId8" action="ppaction://hlinksldjump"/>
              <a:extLst>
                <a:ext uri="{FF2B5EF4-FFF2-40B4-BE49-F238E27FC236}">
                  <a16:creationId xmlns:a16="http://schemas.microsoft.com/office/drawing/2014/main" id="{FE8CA5E0-387B-40B1-990E-95A1A5A3D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128" name="Imagem 127">
              <a:hlinkClick r:id="rId9" action="ppaction://hlinksldjump"/>
              <a:extLst>
                <a:ext uri="{FF2B5EF4-FFF2-40B4-BE49-F238E27FC236}">
                  <a16:creationId xmlns:a16="http://schemas.microsoft.com/office/drawing/2014/main" id="{2A3FFBAF-10CD-4E75-AA43-A56BB0DDE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129" name="Imagem 1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82AC4F-1D32-444F-BBBD-39143DE0A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130" name="Imagem 1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C08BBDD-92AA-461E-AEEF-0880A838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131" name="Imagem 130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27FAEA99-9557-40F4-A158-3CD0749C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135" name="Imagem 134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9D3F0E62-F526-4703-8DAF-A69F67210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7814679-56F9-468D-88E5-5F863D4EA7EF}"/>
              </a:ext>
            </a:extLst>
          </p:cNvPr>
          <p:cNvGrpSpPr/>
          <p:nvPr/>
        </p:nvGrpSpPr>
        <p:grpSpPr>
          <a:xfrm>
            <a:off x="750515" y="2678309"/>
            <a:ext cx="12214970" cy="2347520"/>
            <a:chOff x="713121" y="3128795"/>
            <a:chExt cx="12214970" cy="234752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76583D0-B865-4BA1-B1D7-68DA2E0FE08C}"/>
                </a:ext>
              </a:extLst>
            </p:cNvPr>
            <p:cNvGrpSpPr/>
            <p:nvPr/>
          </p:nvGrpSpPr>
          <p:grpSpPr>
            <a:xfrm>
              <a:off x="787909" y="3128795"/>
              <a:ext cx="12140182" cy="2035765"/>
              <a:chOff x="1160341" y="2012268"/>
              <a:chExt cx="9545119" cy="1812179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1E62B0B3-6B3A-6847-9D25-986A16EB71C6}"/>
                  </a:ext>
                </a:extLst>
              </p:cNvPr>
              <p:cNvSpPr txBox="1"/>
              <p:nvPr/>
            </p:nvSpPr>
            <p:spPr>
              <a:xfrm>
                <a:off x="1160341" y="2012268"/>
                <a:ext cx="9512589" cy="68493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FFFFFF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Avaliação de </a:t>
                </a: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8C3D7AC0-5027-4FA3-9746-F7E0444F1833}"/>
                  </a:ext>
                </a:extLst>
              </p:cNvPr>
              <p:cNvSpPr txBox="1"/>
              <p:nvPr/>
            </p:nvSpPr>
            <p:spPr>
              <a:xfrm>
                <a:off x="1309304" y="2536770"/>
                <a:ext cx="9396156" cy="128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B48856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Relacionamentos dentários</a:t>
                </a:r>
              </a:p>
            </p:txBody>
          </p:sp>
        </p:grpSp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CA13D1FF-E560-4D8C-9120-B5CFC2FF8734}"/>
                </a:ext>
              </a:extLst>
            </p:cNvPr>
            <p:cNvSpPr txBox="1"/>
            <p:nvPr/>
          </p:nvSpPr>
          <p:spPr>
            <a:xfrm>
              <a:off x="713121" y="5076205"/>
              <a:ext cx="11950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Parte 3</a:t>
              </a:r>
            </a:p>
          </p:txBody>
        </p:sp>
      </p:grpSp>
      <p:pic>
        <p:nvPicPr>
          <p:cNvPr id="21" name="Imagem 20">
            <a:hlinkClick r:id="rId14" action="ppaction://hlinksldjump"/>
            <a:extLst>
              <a:ext uri="{FF2B5EF4-FFF2-40B4-BE49-F238E27FC236}">
                <a16:creationId xmlns:a16="http://schemas.microsoft.com/office/drawing/2014/main" id="{1E5F82B0-15F5-4B93-BA72-C0FB09CFC52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1338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D48EE55A-8E56-4FB1-A7BD-966E0E782A10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compensação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sagital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dentoalveolar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DDFABE9E-3E64-4AD6-BF5C-0B50B9D3C2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A0A83ED4-CCA9-4034-986C-593A2B015CB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FB43ACA9-8D1E-4A75-A2B0-AE9C39F5CC9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9" name="Triângulo isósceles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6EAB79F3-4AAE-40B7-81D0-7502854BBF53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DC17261-CC69-4E02-8ABA-FAD6E425D671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31" name="Imagem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BA4DE052-46B9-475E-820E-0B31D078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3A0276B8-95E8-4663-8169-875ACDDF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1D168B7D-063E-4134-875D-DDB96CA1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E921E0B1-D55D-42C9-873C-04DAC5B52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AA5597AA-3522-4384-A22B-C6FB7FFA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078C26C-61BE-47BF-AEEC-C7CA48D18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0F6015-64F0-4A71-8A1B-831483A4C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8E7B2ED9-0E6D-45CB-BC49-207B2CF12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164289F1-E8D0-4DE2-AD68-37008093B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0D03FCCB-48C3-4BE9-AE24-2495AC741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51" y="1095375"/>
            <a:ext cx="4002997" cy="48482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33600" y="6181725"/>
            <a:ext cx="40640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Discrepância UDM - A    =    3.5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448675" y="6181725"/>
            <a:ext cx="403352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Discrepância LDM - B    =    5.43 mm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51" y="1085850"/>
            <a:ext cx="4002997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249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9D78B78-7CDD-43B2-85D1-5FA5CA9A3AE5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dos incisivos na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sínfise - lado direito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8" name="Imagem 27">
            <a:hlinkClick r:id="rId2" action="ppaction://hlinksldjump"/>
            <a:extLst>
              <a:ext uri="{FF2B5EF4-FFF2-40B4-BE49-F238E27FC236}">
                <a16:creationId xmlns:a16="http://schemas.microsoft.com/office/drawing/2014/main" id="{D15F1650-AFF5-4F4D-B7F7-299AA25E1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7" name="triangulos">
            <a:extLst>
              <a:ext uri="{FF2B5EF4-FFF2-40B4-BE49-F238E27FC236}">
                <a16:creationId xmlns:a16="http://schemas.microsoft.com/office/drawing/2014/main" id="{A9183E72-1DF1-4A2C-ACE6-4600C4CAB2CC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8" name="Triângulo isósceles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21BDF6B5-8F02-43B2-A835-FD7D69D193B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9" name="Triângulo isósceles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FCB0F97A-D3CE-40D9-874D-E49B6C57F6B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DCCFE741-8C37-45D8-92E8-0FA896E1A3FA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1" name="Imagem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AAD18A4A-38F6-4346-8AA9-407DE6ADC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4" action="ppaction://hlinksldjump"/>
              <a:extLst>
                <a:ext uri="{FF2B5EF4-FFF2-40B4-BE49-F238E27FC236}">
                  <a16:creationId xmlns:a16="http://schemas.microsoft.com/office/drawing/2014/main" id="{EB123599-C109-4473-A704-ECD6F31C8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8" action="ppaction://hlinksldjump"/>
              <a:extLst>
                <a:ext uri="{FF2B5EF4-FFF2-40B4-BE49-F238E27FC236}">
                  <a16:creationId xmlns:a16="http://schemas.microsoft.com/office/drawing/2014/main" id="{3AF86E7F-89D9-4A7A-B661-CFD5FF346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5" action="ppaction://hlinksldjump"/>
              <a:extLst>
                <a:ext uri="{FF2B5EF4-FFF2-40B4-BE49-F238E27FC236}">
                  <a16:creationId xmlns:a16="http://schemas.microsoft.com/office/drawing/2014/main" id="{B74B7A87-EAC2-47D5-B773-CC431D7BF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0" action="ppaction://hlinksldjump"/>
              <a:extLst>
                <a:ext uri="{FF2B5EF4-FFF2-40B4-BE49-F238E27FC236}">
                  <a16:creationId xmlns:a16="http://schemas.microsoft.com/office/drawing/2014/main" id="{75B7D1F4-7B6E-4B3E-9DD8-69C0AF287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1" action="ppaction://hlinksldjump"/>
              <a:extLst>
                <a:ext uri="{FF2B5EF4-FFF2-40B4-BE49-F238E27FC236}">
                  <a16:creationId xmlns:a16="http://schemas.microsoft.com/office/drawing/2014/main" id="{2829C8D7-3760-465F-B0F0-DF853E0F0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695D2DD-95E9-4CC3-8EEC-6A7FDD9E7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3" action="ppaction://hlinksldjump"/>
              <a:extLst>
                <a:ext uri="{FF2B5EF4-FFF2-40B4-BE49-F238E27FC236}">
                  <a16:creationId xmlns:a16="http://schemas.microsoft.com/office/drawing/2014/main" id="{E125A633-4925-4B56-B291-CBBC9B3E3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ECC2485E-8587-43C9-8D46-419761B5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CFC1B4F5-5B1F-469E-970F-E0C528ACD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41" y="4933950"/>
            <a:ext cx="2461694" cy="18859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71" y="2933700"/>
            <a:ext cx="2446133" cy="188595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78" y="923925"/>
            <a:ext cx="2455470" cy="1885950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33" y="923925"/>
            <a:ext cx="2439909" cy="188595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33" y="923925"/>
            <a:ext cx="2439909" cy="188595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634" y="2933700"/>
            <a:ext cx="2452357" cy="1885950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71" y="2933700"/>
            <a:ext cx="2446133" cy="1885950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41" y="4933950"/>
            <a:ext cx="2461694" cy="1885950"/>
          </a:xfrm>
          <a:prstGeom prst="rect">
            <a:avLst/>
          </a:prstGeom>
        </p:spPr>
      </p:pic>
      <p:pic>
        <p:nvPicPr>
          <p:cNvPr id="10" name="Imagem 9"/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79" y="4924425"/>
            <a:ext cx="2467918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128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50210094-B083-4A43-8656-A4FCC5B37F5E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dos incisivos na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sínfise – lado esquerdo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8" name="Imagem 27">
            <a:hlinkClick r:id="rId2" action="ppaction://hlinksldjump"/>
            <a:extLst>
              <a:ext uri="{FF2B5EF4-FFF2-40B4-BE49-F238E27FC236}">
                <a16:creationId xmlns:a16="http://schemas.microsoft.com/office/drawing/2014/main" id="{7BFB5571-72EE-4798-8557-3FBA6DAFB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7" name="triangulos">
            <a:extLst>
              <a:ext uri="{FF2B5EF4-FFF2-40B4-BE49-F238E27FC236}">
                <a16:creationId xmlns:a16="http://schemas.microsoft.com/office/drawing/2014/main" id="{9FB10BE8-CCD4-409F-B586-9A6E0AF070B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8" name="Triângulo isósceles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31A5918F-03E2-463D-8DCD-B3ABCAB5E09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9" name="Triângulo isósceles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1470338A-C022-4F97-9B62-8E36FC85A6E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88E6E54-86A9-47FC-8DB5-73DE6FD2E9E6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1" name="Imagem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6F50259D-7B70-4F70-9B6A-A40D47F38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C18A4826-91F8-4072-8067-B6D230A70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F4EE88B8-100C-42AE-8894-940E98A9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9" action="ppaction://hlinksldjump"/>
              <a:extLst>
                <a:ext uri="{FF2B5EF4-FFF2-40B4-BE49-F238E27FC236}">
                  <a16:creationId xmlns:a16="http://schemas.microsoft.com/office/drawing/2014/main" id="{03F619A6-69AD-41DC-A67D-59652371F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8CFEAE53-F268-4C92-AFCF-12F03773D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1" action="ppaction://hlinksldjump"/>
              <a:extLst>
                <a:ext uri="{FF2B5EF4-FFF2-40B4-BE49-F238E27FC236}">
                  <a16:creationId xmlns:a16="http://schemas.microsoft.com/office/drawing/2014/main" id="{8AFB0FD1-D17E-40E9-86D0-9B15938B6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318D14E-C324-4A58-AAC9-569F4497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3" action="ppaction://hlinksldjump"/>
              <a:extLst>
                <a:ext uri="{FF2B5EF4-FFF2-40B4-BE49-F238E27FC236}">
                  <a16:creationId xmlns:a16="http://schemas.microsoft.com/office/drawing/2014/main" id="{12E28966-8AAA-43CA-9C6D-AB8E736D7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4AE05B68-4F7F-418D-AC02-8DCDDA736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FBA69742-8BC8-4405-8739-DF6C41AE1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5011749"/>
            <a:ext cx="2457450" cy="1873226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2962695"/>
            <a:ext cx="2457450" cy="187558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954100"/>
            <a:ext cx="2457450" cy="1873226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5" y="951737"/>
            <a:ext cx="2457450" cy="187795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2963874"/>
            <a:ext cx="2457450" cy="1873226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5010570"/>
            <a:ext cx="2457450" cy="1875585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5011749"/>
            <a:ext cx="2457450" cy="1873226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5" y="2963874"/>
            <a:ext cx="2457450" cy="1873226"/>
          </a:xfrm>
          <a:prstGeom prst="rect">
            <a:avLst/>
          </a:prstGeom>
        </p:spPr>
      </p:pic>
      <p:pic>
        <p:nvPicPr>
          <p:cNvPr id="10" name="Imagem 9"/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952920"/>
            <a:ext cx="2457450" cy="18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749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856825" y="6372349"/>
            <a:ext cx="671576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Observar que essas medidas de </a:t>
            </a:r>
            <a:r>
              <a:rPr lang="pt-BR" dirty="0" err="1">
                <a:solidFill>
                  <a:srgbClr val="FFFFFF"/>
                </a:solidFill>
                <a:latin typeface="Arial Narrow" panose="020B0606020202030204" pitchFamily="34" charset="0"/>
              </a:rPr>
              <a:t>overjet</a:t>
            </a:r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 e </a:t>
            </a:r>
            <a:r>
              <a:rPr lang="pt-BR" dirty="0" err="1">
                <a:solidFill>
                  <a:srgbClr val="FFFFFF"/>
                </a:solidFill>
                <a:latin typeface="Arial Narrow" panose="020B0606020202030204" pitchFamily="34" charset="0"/>
              </a:rPr>
              <a:t>overbite</a:t>
            </a:r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 são calculadas  em relação às distâncias entre os dentes 11 e 41 e entre  21 e 31.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7FAFA20-1BA7-44C0-AF35-17FEECBF2AE7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dos incisivos na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sínfise - aproximado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F1C332FB-F861-4ADE-A12B-1BA4F7A44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9" name="triangulos">
            <a:extLst>
              <a:ext uri="{FF2B5EF4-FFF2-40B4-BE49-F238E27FC236}">
                <a16:creationId xmlns:a16="http://schemas.microsoft.com/office/drawing/2014/main" id="{0661A7AA-5287-466F-A418-6070E6B523D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40" name="Triângulo isósceles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5E68AF3C-4C52-4DC9-9963-71597877F8D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A0DBB9BC-58FE-4394-B847-62A105EAA378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E5766870-483E-4AE6-8C31-292E7BA3F94E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3" name="Imagem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963C8F1B-2434-4D49-8984-A68479A96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FA4561D1-CC07-4A51-AC44-C459B413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9" action="ppaction://hlinksldjump"/>
              <a:extLst>
                <a:ext uri="{FF2B5EF4-FFF2-40B4-BE49-F238E27FC236}">
                  <a16:creationId xmlns:a16="http://schemas.microsoft.com/office/drawing/2014/main" id="{FC507E71-7C40-4384-960F-D172E2D50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4" action="ppaction://hlinksldjump"/>
              <a:extLst>
                <a:ext uri="{FF2B5EF4-FFF2-40B4-BE49-F238E27FC236}">
                  <a16:creationId xmlns:a16="http://schemas.microsoft.com/office/drawing/2014/main" id="{1140D2BC-4AB1-49FF-B834-51B9BF01C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5" action="ppaction://hlinksldjump"/>
              <a:extLst>
                <a:ext uri="{FF2B5EF4-FFF2-40B4-BE49-F238E27FC236}">
                  <a16:creationId xmlns:a16="http://schemas.microsoft.com/office/drawing/2014/main" id="{92802B21-A97F-4B68-A956-67D9BBA29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7D1C7C-B00F-431F-804C-59E68DD5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>
              <a:hlinkClick r:id="rId12" action="ppaction://hlinksldjump"/>
              <a:extLst>
                <a:ext uri="{FF2B5EF4-FFF2-40B4-BE49-F238E27FC236}">
                  <a16:creationId xmlns:a16="http://schemas.microsoft.com/office/drawing/2014/main" id="{D08DD24B-4318-41AA-825F-40E49D632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7" name="Imagem 56">
              <a:hlinkClick r:id="rId13" action="ppaction://hlinksldjump"/>
              <a:extLst>
                <a:ext uri="{FF2B5EF4-FFF2-40B4-BE49-F238E27FC236}">
                  <a16:creationId xmlns:a16="http://schemas.microsoft.com/office/drawing/2014/main" id="{B257A00B-5FDE-474E-90E7-32518B608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D124AF5B-880C-4A16-A3BF-3B6B70532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9" name="Imagem 58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7B0BB74B-9672-4F89-9C42-795D30E05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34" y="1752600"/>
            <a:ext cx="4103806" cy="45148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714625" y="1362075"/>
            <a:ext cx="28448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Overbite D    =    1.81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705100" y="923925"/>
            <a:ext cx="270256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Overjet D    =    1.95 mm
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53500" y="904875"/>
            <a:ext cx="26924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Overjet E    =    1.8 mm
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953500" y="1295400"/>
            <a:ext cx="282448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Overbite E    =    2.41 mm
</a:t>
            </a:r>
          </a:p>
        </p:txBody>
      </p:sp>
      <p:pic>
        <p:nvPicPr>
          <p:cNvPr id="7" name="Imagem 6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09" y="1714500"/>
            <a:ext cx="4103806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394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2688</TotalTime>
  <Words>2761</Words>
  <Application>Microsoft Office PowerPoint</Application>
  <PresentationFormat>Personalizar</PresentationFormat>
  <Paragraphs>367</Paragraphs>
  <Slides>108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108</vt:i4>
      </vt:variant>
    </vt:vector>
  </HeadingPairs>
  <TitlesOfParts>
    <vt:vector size="115" baseType="lpstr">
      <vt:lpstr>Arkitech</vt:lpstr>
      <vt:lpstr>Arkitech Medium</vt:lpstr>
      <vt:lpstr>Agency FB</vt:lpstr>
      <vt:lpstr>Arial</vt:lpstr>
      <vt:lpstr>Calibri</vt:lpstr>
      <vt:lpstr>Arial Narrow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user1</dc:creator>
  <cp:lastModifiedBy>Roney</cp:lastModifiedBy>
  <cp:revision>272</cp:revision>
  <dcterms:created xsi:type="dcterms:W3CDTF">2021-04-06T12:19:12Z</dcterms:created>
  <dcterms:modified xsi:type="dcterms:W3CDTF">2021-06-24T22:39:18Z</dcterms:modified>
</cp:coreProperties>
</file>