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8"/>
  </p:notesMasterIdLst>
  <p:sldIdLst>
    <p:sldId id="407" r:id="rId2"/>
    <p:sldId id="406" r:id="rId3"/>
    <p:sldId id="410" r:id="rId4"/>
    <p:sldId id="411" r:id="rId5"/>
    <p:sldId id="414" r:id="rId6"/>
    <p:sldId id="258" r:id="rId7"/>
    <p:sldId id="453" r:id="rId8"/>
    <p:sldId id="454" r:id="rId9"/>
    <p:sldId id="415" r:id="rId10"/>
    <p:sldId id="260" r:id="rId11"/>
    <p:sldId id="261" r:id="rId12"/>
    <p:sldId id="263" r:id="rId13"/>
    <p:sldId id="264" r:id="rId14"/>
    <p:sldId id="416" r:id="rId15"/>
    <p:sldId id="268" r:id="rId16"/>
    <p:sldId id="270" r:id="rId17"/>
    <p:sldId id="272" r:id="rId18"/>
    <p:sldId id="274" r:id="rId19"/>
    <p:sldId id="276" r:id="rId20"/>
    <p:sldId id="418" r:id="rId21"/>
    <p:sldId id="278" r:id="rId22"/>
    <p:sldId id="280" r:id="rId23"/>
    <p:sldId id="420" r:id="rId24"/>
    <p:sldId id="421" r:id="rId25"/>
    <p:sldId id="283" r:id="rId26"/>
    <p:sldId id="285" r:id="rId27"/>
    <p:sldId id="287" r:id="rId28"/>
    <p:sldId id="289" r:id="rId29"/>
    <p:sldId id="422" r:id="rId30"/>
    <p:sldId id="292" r:id="rId31"/>
    <p:sldId id="294" r:id="rId32"/>
    <p:sldId id="295" r:id="rId33"/>
    <p:sldId id="296" r:id="rId34"/>
    <p:sldId id="423" r:id="rId35"/>
    <p:sldId id="299" r:id="rId36"/>
    <p:sldId id="301" r:id="rId37"/>
    <p:sldId id="424" r:id="rId38"/>
    <p:sldId id="305" r:id="rId39"/>
    <p:sldId id="307" r:id="rId40"/>
    <p:sldId id="434" r:id="rId41"/>
    <p:sldId id="309" r:id="rId42"/>
    <p:sldId id="425" r:id="rId43"/>
    <p:sldId id="312" r:id="rId44"/>
    <p:sldId id="314" r:id="rId45"/>
    <p:sldId id="315" r:id="rId46"/>
    <p:sldId id="317" r:id="rId47"/>
    <p:sldId id="426" r:id="rId48"/>
    <p:sldId id="320" r:id="rId49"/>
    <p:sldId id="322" r:id="rId50"/>
    <p:sldId id="324" r:id="rId51"/>
    <p:sldId id="326" r:id="rId52"/>
    <p:sldId id="327" r:id="rId53"/>
    <p:sldId id="328" r:id="rId54"/>
    <p:sldId id="330" r:id="rId55"/>
    <p:sldId id="427" r:id="rId56"/>
    <p:sldId id="333" r:id="rId57"/>
    <p:sldId id="334" r:id="rId58"/>
    <p:sldId id="336" r:id="rId59"/>
    <p:sldId id="337" r:id="rId60"/>
    <p:sldId id="433" r:id="rId61"/>
    <p:sldId id="428" r:id="rId62"/>
    <p:sldId id="341" r:id="rId63"/>
    <p:sldId id="343" r:id="rId64"/>
    <p:sldId id="344" r:id="rId65"/>
    <p:sldId id="346" r:id="rId66"/>
    <p:sldId id="348" r:id="rId67"/>
    <p:sldId id="350" r:id="rId68"/>
    <p:sldId id="352" r:id="rId69"/>
    <p:sldId id="435" r:id="rId70"/>
    <p:sldId id="429" r:id="rId71"/>
    <p:sldId id="355" r:id="rId72"/>
    <p:sldId id="356" r:id="rId73"/>
    <p:sldId id="456" r:id="rId74"/>
    <p:sldId id="457" r:id="rId75"/>
    <p:sldId id="458" r:id="rId76"/>
    <p:sldId id="436" r:id="rId77"/>
    <p:sldId id="455" r:id="rId78"/>
    <p:sldId id="437" r:id="rId79"/>
    <p:sldId id="449" r:id="rId80"/>
    <p:sldId id="431" r:id="rId81"/>
    <p:sldId id="364" r:id="rId82"/>
    <p:sldId id="365" r:id="rId83"/>
    <p:sldId id="367" r:id="rId84"/>
    <p:sldId id="432" r:id="rId85"/>
    <p:sldId id="370" r:id="rId86"/>
    <p:sldId id="371" r:id="rId87"/>
    <p:sldId id="372" r:id="rId88"/>
    <p:sldId id="373" r:id="rId89"/>
    <p:sldId id="374" r:id="rId90"/>
    <p:sldId id="375" r:id="rId91"/>
    <p:sldId id="450" r:id="rId92"/>
    <p:sldId id="377" r:id="rId93"/>
    <p:sldId id="379" r:id="rId94"/>
    <p:sldId id="381" r:id="rId95"/>
    <p:sldId id="383" r:id="rId96"/>
    <p:sldId id="385" r:id="rId97"/>
    <p:sldId id="387" r:id="rId98"/>
    <p:sldId id="451" r:id="rId99"/>
    <p:sldId id="389" r:id="rId100"/>
    <p:sldId id="391" r:id="rId101"/>
    <p:sldId id="392" r:id="rId102"/>
    <p:sldId id="394" r:id="rId103"/>
    <p:sldId id="396" r:id="rId104"/>
    <p:sldId id="397" r:id="rId105"/>
    <p:sldId id="400" r:id="rId106"/>
    <p:sldId id="448" r:id="rId107"/>
  </p:sldIdLst>
  <p:sldSz cx="13716000" cy="7704138"/>
  <p:notesSz cx="6858000" cy="9144000"/>
  <p:embeddedFontLst>
    <p:embeddedFont>
      <p:font typeface="Agency FB" panose="020B0503020202020204" pitchFamily="34" charset="0"/>
      <p:regular r:id="rId109"/>
      <p:bold r:id="rId110"/>
    </p:embeddedFont>
    <p:embeddedFont>
      <p:font typeface="Arial Narrow" panose="020B0606020202030204" pitchFamily="34" charset="0"/>
      <p:regular r:id="rId111"/>
      <p:bold r:id="rId112"/>
      <p:italic r:id="rId113"/>
      <p:boldItalic r:id="rId114"/>
    </p:embeddedFont>
    <p:embeddedFont>
      <p:font typeface="Arkitech" panose="020B0604020202020204" charset="0"/>
      <p:regular r:id="rId115"/>
      <p:bold r:id="rId116"/>
      <p:italic r:id="rId117"/>
      <p:boldItalic r:id="rId118"/>
    </p:embeddedFont>
    <p:embeddedFont>
      <p:font typeface="Arkitech Medium" panose="020B0604020202020204" charset="0"/>
      <p:regular r:id="rId119"/>
    </p:embeddedFont>
    <p:embeddedFont>
      <p:font typeface="Calibri" panose="020F0502020204030204" pitchFamily="34" charset="0"/>
      <p:regular r:id="rId120"/>
      <p:bold r:id="rId121"/>
      <p:italic r:id="rId122"/>
      <p:boldItalic r:id="rId12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7" userDrawn="1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8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>
      <p:cViewPr varScale="1">
        <p:scale>
          <a:sx n="102" d="100"/>
          <a:sy n="102" d="100"/>
        </p:scale>
        <p:origin x="480" y="114"/>
      </p:cViewPr>
      <p:guideLst>
        <p:guide orient="horz" pos="2427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9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5.fntdata"/><Relationship Id="rId118" Type="http://schemas.openxmlformats.org/officeDocument/2006/relationships/font" Target="fonts/font10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6.fntdata"/><Relationship Id="rId119" Type="http://schemas.openxmlformats.org/officeDocument/2006/relationships/font" Target="fonts/font11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2.fntdata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AFC05-3053-46B8-ADA2-6080ED6CDF57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5DF30-5AF8-4A38-A683-5747ECE2F7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831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A69F-7B83-4B38-988D-7086BD3E7ECE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840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28700" y="2393278"/>
            <a:ext cx="11658600" cy="165139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57400" y="4365678"/>
            <a:ext cx="9601200" cy="196883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20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774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4916150" y="308525"/>
            <a:ext cx="4629150" cy="657348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28700" y="308525"/>
            <a:ext cx="13658850" cy="657348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70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6054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3470" y="4950624"/>
            <a:ext cx="11658600" cy="153012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83470" y="3265343"/>
            <a:ext cx="11658600" cy="16852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445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28700" y="1797634"/>
            <a:ext cx="9144000" cy="508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401300" y="1797634"/>
            <a:ext cx="9144000" cy="508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767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08523"/>
            <a:ext cx="12344400" cy="1284023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1724515"/>
            <a:ext cx="6060282" cy="71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" y="2443210"/>
            <a:ext cx="6060282" cy="4438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967539" y="1724515"/>
            <a:ext cx="6062663" cy="71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967539" y="2443210"/>
            <a:ext cx="6062663" cy="4438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48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20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442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306739"/>
            <a:ext cx="4512470" cy="130542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62576" y="306741"/>
            <a:ext cx="7667625" cy="65752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85801" y="1612164"/>
            <a:ext cx="4512470" cy="52698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73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8432" y="5392897"/>
            <a:ext cx="8229600" cy="6366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688432" y="688379"/>
            <a:ext cx="8229600" cy="46224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688432" y="6029558"/>
            <a:ext cx="8229600" cy="9041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85800" y="308523"/>
            <a:ext cx="12344400" cy="128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1797634"/>
            <a:ext cx="12344400" cy="508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85800" y="7140596"/>
            <a:ext cx="3200400" cy="410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E03EF-91FD-4219-8E4A-D71C59963731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686300" y="7140596"/>
            <a:ext cx="4343400" cy="410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829800" y="7140596"/>
            <a:ext cx="3200400" cy="410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2365F-F220-4AAF-A1C1-E6ABEA85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9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slide" Target="slide10.xml"/><Relationship Id="rId12" Type="http://schemas.openxmlformats.org/officeDocument/2006/relationships/image" Target="../media/image70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9.jpg"/><Relationship Id="rId5" Type="http://schemas.openxmlformats.org/officeDocument/2006/relationships/slide" Target="slide11.xml"/><Relationship Id="rId10" Type="http://schemas.openxmlformats.org/officeDocument/2006/relationships/slide" Target="slide13.xml"/><Relationship Id="rId4" Type="http://schemas.openxmlformats.org/officeDocument/2006/relationships/slide" Target="slide9.xml"/><Relationship Id="rId9" Type="http://schemas.openxmlformats.org/officeDocument/2006/relationships/slide" Target="slide1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100.xml"/><Relationship Id="rId13" Type="http://schemas.openxmlformats.org/officeDocument/2006/relationships/slide" Target="slide105.xml"/><Relationship Id="rId18" Type="http://schemas.openxmlformats.org/officeDocument/2006/relationships/image" Target="../media/image249.jpg"/><Relationship Id="rId3" Type="http://schemas.openxmlformats.org/officeDocument/2006/relationships/image" Target="../media/image5.png"/><Relationship Id="rId21" Type="http://schemas.openxmlformats.org/officeDocument/2006/relationships/image" Target="../media/image252.jpg"/><Relationship Id="rId7" Type="http://schemas.openxmlformats.org/officeDocument/2006/relationships/image" Target="../media/image53.png"/><Relationship Id="rId12" Type="http://schemas.openxmlformats.org/officeDocument/2006/relationships/slide" Target="slide104.xml"/><Relationship Id="rId17" Type="http://schemas.openxmlformats.org/officeDocument/2006/relationships/image" Target="../media/image248.jpg"/><Relationship Id="rId2" Type="http://schemas.openxmlformats.org/officeDocument/2006/relationships/slide" Target="slide4.xml"/><Relationship Id="rId16" Type="http://schemas.openxmlformats.org/officeDocument/2006/relationships/image" Target="../media/image247.jpg"/><Relationship Id="rId20" Type="http://schemas.openxmlformats.org/officeDocument/2006/relationships/image" Target="../media/image25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8.xml"/><Relationship Id="rId11" Type="http://schemas.openxmlformats.org/officeDocument/2006/relationships/slide" Target="slide103.xml"/><Relationship Id="rId24" Type="http://schemas.openxmlformats.org/officeDocument/2006/relationships/image" Target="../media/image255.jpg"/><Relationship Id="rId5" Type="http://schemas.openxmlformats.org/officeDocument/2006/relationships/slide" Target="slide101.xml"/><Relationship Id="rId15" Type="http://schemas.openxmlformats.org/officeDocument/2006/relationships/slide" Target="slide84.xml"/><Relationship Id="rId23" Type="http://schemas.openxmlformats.org/officeDocument/2006/relationships/image" Target="../media/image254.jpg"/><Relationship Id="rId10" Type="http://schemas.openxmlformats.org/officeDocument/2006/relationships/slide" Target="slide102.xml"/><Relationship Id="rId19" Type="http://schemas.openxmlformats.org/officeDocument/2006/relationships/image" Target="../media/image250.jpg"/><Relationship Id="rId4" Type="http://schemas.openxmlformats.org/officeDocument/2006/relationships/slide" Target="slide99.xml"/><Relationship Id="rId9" Type="http://schemas.openxmlformats.org/officeDocument/2006/relationships/image" Target="../media/image54.png"/><Relationship Id="rId14" Type="http://schemas.openxmlformats.org/officeDocument/2006/relationships/slide" Target="slide94.xml"/><Relationship Id="rId22" Type="http://schemas.openxmlformats.org/officeDocument/2006/relationships/image" Target="../media/image253.jp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13" Type="http://schemas.openxmlformats.org/officeDocument/2006/relationships/slide" Target="slide105.xml"/><Relationship Id="rId18" Type="http://schemas.openxmlformats.org/officeDocument/2006/relationships/image" Target="../media/image258.jpg"/><Relationship Id="rId3" Type="http://schemas.openxmlformats.org/officeDocument/2006/relationships/image" Target="../media/image5.png"/><Relationship Id="rId21" Type="http://schemas.openxmlformats.org/officeDocument/2006/relationships/image" Target="../media/image261.jpg"/><Relationship Id="rId7" Type="http://schemas.openxmlformats.org/officeDocument/2006/relationships/image" Target="../media/image53.png"/><Relationship Id="rId12" Type="http://schemas.openxmlformats.org/officeDocument/2006/relationships/slide" Target="slide104.xml"/><Relationship Id="rId17" Type="http://schemas.openxmlformats.org/officeDocument/2006/relationships/image" Target="../media/image257.jpg"/><Relationship Id="rId2" Type="http://schemas.openxmlformats.org/officeDocument/2006/relationships/slide" Target="slide4.xml"/><Relationship Id="rId16" Type="http://schemas.openxmlformats.org/officeDocument/2006/relationships/image" Target="../media/image256.jpg"/><Relationship Id="rId20" Type="http://schemas.openxmlformats.org/officeDocument/2006/relationships/image" Target="../media/image26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8.xml"/><Relationship Id="rId11" Type="http://schemas.openxmlformats.org/officeDocument/2006/relationships/slide" Target="slide103.xml"/><Relationship Id="rId24" Type="http://schemas.openxmlformats.org/officeDocument/2006/relationships/image" Target="../media/image264.jpg"/><Relationship Id="rId5" Type="http://schemas.openxmlformats.org/officeDocument/2006/relationships/slide" Target="slide102.xml"/><Relationship Id="rId15" Type="http://schemas.openxmlformats.org/officeDocument/2006/relationships/slide" Target="slide84.xml"/><Relationship Id="rId23" Type="http://schemas.openxmlformats.org/officeDocument/2006/relationships/image" Target="../media/image263.jpg"/><Relationship Id="rId10" Type="http://schemas.openxmlformats.org/officeDocument/2006/relationships/image" Target="../media/image54.png"/><Relationship Id="rId19" Type="http://schemas.openxmlformats.org/officeDocument/2006/relationships/image" Target="../media/image259.jpg"/><Relationship Id="rId4" Type="http://schemas.openxmlformats.org/officeDocument/2006/relationships/slide" Target="slide100.xml"/><Relationship Id="rId9" Type="http://schemas.openxmlformats.org/officeDocument/2006/relationships/slide" Target="slide101.xml"/><Relationship Id="rId14" Type="http://schemas.openxmlformats.org/officeDocument/2006/relationships/slide" Target="slide94.xml"/><Relationship Id="rId22" Type="http://schemas.openxmlformats.org/officeDocument/2006/relationships/image" Target="../media/image262.jp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13" Type="http://schemas.openxmlformats.org/officeDocument/2006/relationships/slide" Target="slide105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04.xml"/><Relationship Id="rId17" Type="http://schemas.openxmlformats.org/officeDocument/2006/relationships/image" Target="../media/image80.jpg"/><Relationship Id="rId2" Type="http://schemas.openxmlformats.org/officeDocument/2006/relationships/slide" Target="slide4.xml"/><Relationship Id="rId16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8.xml"/><Relationship Id="rId11" Type="http://schemas.openxmlformats.org/officeDocument/2006/relationships/slide" Target="slide103.xml"/><Relationship Id="rId5" Type="http://schemas.openxmlformats.org/officeDocument/2006/relationships/slide" Target="slide102.xml"/><Relationship Id="rId15" Type="http://schemas.openxmlformats.org/officeDocument/2006/relationships/slide" Target="slide84.xml"/><Relationship Id="rId10" Type="http://schemas.openxmlformats.org/officeDocument/2006/relationships/image" Target="../media/image54.png"/><Relationship Id="rId4" Type="http://schemas.openxmlformats.org/officeDocument/2006/relationships/slide" Target="slide101.xml"/><Relationship Id="rId9" Type="http://schemas.openxmlformats.org/officeDocument/2006/relationships/slide" Target="slide100.xml"/><Relationship Id="rId14" Type="http://schemas.openxmlformats.org/officeDocument/2006/relationships/slide" Target="slide94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13" Type="http://schemas.openxmlformats.org/officeDocument/2006/relationships/slide" Target="slide105.xml"/><Relationship Id="rId18" Type="http://schemas.openxmlformats.org/officeDocument/2006/relationships/image" Target="../media/image267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17" Type="http://schemas.openxmlformats.org/officeDocument/2006/relationships/image" Target="../media/image266.jpg"/><Relationship Id="rId2" Type="http://schemas.openxmlformats.org/officeDocument/2006/relationships/slide" Target="slide4.xml"/><Relationship Id="rId16" Type="http://schemas.openxmlformats.org/officeDocument/2006/relationships/image" Target="../media/image265.jpeg"/><Relationship Id="rId20" Type="http://schemas.openxmlformats.org/officeDocument/2006/relationships/image" Target="../media/image26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8.xml"/><Relationship Id="rId11" Type="http://schemas.openxmlformats.org/officeDocument/2006/relationships/slide" Target="slide103.xml"/><Relationship Id="rId5" Type="http://schemas.openxmlformats.org/officeDocument/2006/relationships/slide" Target="slide104.xml"/><Relationship Id="rId15" Type="http://schemas.openxmlformats.org/officeDocument/2006/relationships/slide" Target="slide84.xml"/><Relationship Id="rId10" Type="http://schemas.openxmlformats.org/officeDocument/2006/relationships/slide" Target="slide101.xml"/><Relationship Id="rId19" Type="http://schemas.openxmlformats.org/officeDocument/2006/relationships/image" Target="../media/image268.jpeg"/><Relationship Id="rId4" Type="http://schemas.openxmlformats.org/officeDocument/2006/relationships/slide" Target="slide102.xml"/><Relationship Id="rId9" Type="http://schemas.openxmlformats.org/officeDocument/2006/relationships/slide" Target="slide100.xml"/><Relationship Id="rId14" Type="http://schemas.openxmlformats.org/officeDocument/2006/relationships/slide" Target="slide94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04.xml"/><Relationship Id="rId17" Type="http://schemas.openxmlformats.org/officeDocument/2006/relationships/image" Target="../media/image271.jpg"/><Relationship Id="rId2" Type="http://schemas.openxmlformats.org/officeDocument/2006/relationships/slide" Target="slide4.xml"/><Relationship Id="rId16" Type="http://schemas.openxmlformats.org/officeDocument/2006/relationships/image" Target="../media/image27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8.xml"/><Relationship Id="rId11" Type="http://schemas.openxmlformats.org/officeDocument/2006/relationships/slide" Target="slide102.xml"/><Relationship Id="rId5" Type="http://schemas.openxmlformats.org/officeDocument/2006/relationships/slide" Target="slide105.xml"/><Relationship Id="rId15" Type="http://schemas.openxmlformats.org/officeDocument/2006/relationships/slide" Target="slide84.xml"/><Relationship Id="rId10" Type="http://schemas.openxmlformats.org/officeDocument/2006/relationships/slide" Target="slide101.xml"/><Relationship Id="rId4" Type="http://schemas.openxmlformats.org/officeDocument/2006/relationships/slide" Target="slide103.xml"/><Relationship Id="rId9" Type="http://schemas.openxmlformats.org/officeDocument/2006/relationships/slide" Target="slide100.xml"/><Relationship Id="rId14" Type="http://schemas.openxmlformats.org/officeDocument/2006/relationships/slide" Target="slide94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13" Type="http://schemas.openxmlformats.org/officeDocument/2006/relationships/slide" Target="slide105.xml"/><Relationship Id="rId18" Type="http://schemas.openxmlformats.org/officeDocument/2006/relationships/image" Target="../media/image82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03.xml"/><Relationship Id="rId17" Type="http://schemas.openxmlformats.org/officeDocument/2006/relationships/image" Target="../media/image77.jpg"/><Relationship Id="rId2" Type="http://schemas.openxmlformats.org/officeDocument/2006/relationships/slide" Target="slide4.xml"/><Relationship Id="rId16" Type="http://schemas.openxmlformats.org/officeDocument/2006/relationships/slide" Target="slide8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8.xml"/><Relationship Id="rId11" Type="http://schemas.openxmlformats.org/officeDocument/2006/relationships/slide" Target="slide102.xml"/><Relationship Id="rId5" Type="http://schemas.openxmlformats.org/officeDocument/2006/relationships/slide" Target="slide106.xml"/><Relationship Id="rId15" Type="http://schemas.openxmlformats.org/officeDocument/2006/relationships/slide" Target="slide94.xml"/><Relationship Id="rId10" Type="http://schemas.openxmlformats.org/officeDocument/2006/relationships/slide" Target="slide101.xml"/><Relationship Id="rId19" Type="http://schemas.openxmlformats.org/officeDocument/2006/relationships/image" Target="../media/image272.jpg"/><Relationship Id="rId4" Type="http://schemas.openxmlformats.org/officeDocument/2006/relationships/slide" Target="slide104.xml"/><Relationship Id="rId9" Type="http://schemas.openxmlformats.org/officeDocument/2006/relationships/slide" Target="slide100.xml"/><Relationship Id="rId14" Type="http://schemas.openxmlformats.org/officeDocument/2006/relationships/image" Target="../media/image5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7" Type="http://schemas.openxmlformats.org/officeDocument/2006/relationships/image" Target="../media/image2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5" Type="http://schemas.openxmlformats.org/officeDocument/2006/relationships/hyperlink" Target="http://www.3di.com.br/index.php/pt/" TargetMode="External"/><Relationship Id="rId4" Type="http://schemas.openxmlformats.org/officeDocument/2006/relationships/image" Target="../media/image2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72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71.jpg"/><Relationship Id="rId5" Type="http://schemas.openxmlformats.org/officeDocument/2006/relationships/slide" Target="slide12.xml"/><Relationship Id="rId10" Type="http://schemas.openxmlformats.org/officeDocument/2006/relationships/slide" Target="slide13.xml"/><Relationship Id="rId4" Type="http://schemas.openxmlformats.org/officeDocument/2006/relationships/slide" Target="slide10.xml"/><Relationship Id="rId9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75.jp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74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73.jpg"/><Relationship Id="rId5" Type="http://schemas.openxmlformats.org/officeDocument/2006/relationships/slide" Target="slide13.xml"/><Relationship Id="rId10" Type="http://schemas.openxmlformats.org/officeDocument/2006/relationships/slide" Target="slide12.xml"/><Relationship Id="rId4" Type="http://schemas.openxmlformats.org/officeDocument/2006/relationships/slide" Target="slide11.xml"/><Relationship Id="rId9" Type="http://schemas.openxmlformats.org/officeDocument/2006/relationships/image" Target="../media/image53.png"/><Relationship Id="rId14" Type="http://schemas.openxmlformats.org/officeDocument/2006/relationships/image" Target="../media/image7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78.jpe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77.jpg"/><Relationship Id="rId17" Type="http://schemas.openxmlformats.org/officeDocument/2006/relationships/image" Target="../media/image82.jpg"/><Relationship Id="rId2" Type="http://schemas.openxmlformats.org/officeDocument/2006/relationships/slide" Target="slide4.xml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3.xml"/><Relationship Id="rId5" Type="http://schemas.openxmlformats.org/officeDocument/2006/relationships/slide" Target="slide14.xml"/><Relationship Id="rId15" Type="http://schemas.openxmlformats.org/officeDocument/2006/relationships/image" Target="../media/image80.jpg"/><Relationship Id="rId10" Type="http://schemas.openxmlformats.org/officeDocument/2006/relationships/slide" Target="slide11.xml"/><Relationship Id="rId4" Type="http://schemas.openxmlformats.org/officeDocument/2006/relationships/slide" Target="slide12.xml"/><Relationship Id="rId9" Type="http://schemas.openxmlformats.org/officeDocument/2006/relationships/image" Target="../media/image53.png"/><Relationship Id="rId14" Type="http://schemas.openxmlformats.org/officeDocument/2006/relationships/image" Target="../media/image7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3" Type="http://schemas.openxmlformats.org/officeDocument/2006/relationships/slide" Target="slide36.xml"/><Relationship Id="rId7" Type="http://schemas.openxmlformats.org/officeDocument/2006/relationships/image" Target="../media/image5.png"/><Relationship Id="rId12" Type="http://schemas.openxmlformats.org/officeDocument/2006/relationships/slide" Target="slide1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6.xml"/><Relationship Id="rId5" Type="http://schemas.openxmlformats.org/officeDocument/2006/relationships/image" Target="../media/image54.png"/><Relationship Id="rId10" Type="http://schemas.openxmlformats.org/officeDocument/2006/relationships/slide" Target="slide14.xml"/><Relationship Id="rId4" Type="http://schemas.openxmlformats.org/officeDocument/2006/relationships/image" Target="../media/image53.png"/><Relationship Id="rId9" Type="http://schemas.openxmlformats.org/officeDocument/2006/relationships/slide" Target="slide15.xml"/><Relationship Id="rId1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83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slide" Target="slide18.xml"/><Relationship Id="rId5" Type="http://schemas.openxmlformats.org/officeDocument/2006/relationships/slide" Target="slide16.xml"/><Relationship Id="rId10" Type="http://schemas.openxmlformats.org/officeDocument/2006/relationships/slide" Target="slide17.xml"/><Relationship Id="rId4" Type="http://schemas.openxmlformats.org/officeDocument/2006/relationships/slide" Target="slide14.xml"/><Relationship Id="rId9" Type="http://schemas.openxmlformats.org/officeDocument/2006/relationships/image" Target="../media/image54.png"/><Relationship Id="rId14" Type="http://schemas.openxmlformats.org/officeDocument/2006/relationships/image" Target="../media/image8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85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slide" Target="slide18.xml"/><Relationship Id="rId5" Type="http://schemas.openxmlformats.org/officeDocument/2006/relationships/slide" Target="slide17.xml"/><Relationship Id="rId10" Type="http://schemas.openxmlformats.org/officeDocument/2006/relationships/image" Target="../media/image54.png"/><Relationship Id="rId4" Type="http://schemas.openxmlformats.org/officeDocument/2006/relationships/slide" Target="slide15.xml"/><Relationship Id="rId9" Type="http://schemas.openxmlformats.org/officeDocument/2006/relationships/slide" Target="slide16.xml"/><Relationship Id="rId14" Type="http://schemas.openxmlformats.org/officeDocument/2006/relationships/image" Target="../media/image8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87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image" Target="../media/image54.png"/><Relationship Id="rId5" Type="http://schemas.openxmlformats.org/officeDocument/2006/relationships/slide" Target="slide18.xml"/><Relationship Id="rId10" Type="http://schemas.openxmlformats.org/officeDocument/2006/relationships/slide" Target="slide17.xml"/><Relationship Id="rId4" Type="http://schemas.openxmlformats.org/officeDocument/2006/relationships/slide" Target="slide16.xml"/><Relationship Id="rId9" Type="http://schemas.openxmlformats.org/officeDocument/2006/relationships/slide" Target="slide15.xml"/><Relationship Id="rId14" Type="http://schemas.openxmlformats.org/officeDocument/2006/relationships/image" Target="../media/image8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18.xml"/><Relationship Id="rId3" Type="http://schemas.openxmlformats.org/officeDocument/2006/relationships/image" Target="../media/image5.png"/><Relationship Id="rId7" Type="http://schemas.openxmlformats.org/officeDocument/2006/relationships/slide" Target="slide19.xml"/><Relationship Id="rId12" Type="http://schemas.openxmlformats.org/officeDocument/2006/relationships/slide" Target="slide1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5.xml"/><Relationship Id="rId5" Type="http://schemas.openxmlformats.org/officeDocument/2006/relationships/image" Target="../media/image90.jpg"/><Relationship Id="rId10" Type="http://schemas.openxmlformats.org/officeDocument/2006/relationships/slide" Target="slide14.xml"/><Relationship Id="rId4" Type="http://schemas.openxmlformats.org/officeDocument/2006/relationships/image" Target="../media/image89.jpg"/><Relationship Id="rId9" Type="http://schemas.openxmlformats.org/officeDocument/2006/relationships/image" Target="../media/image53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17.xml"/><Relationship Id="rId3" Type="http://schemas.openxmlformats.org/officeDocument/2006/relationships/image" Target="../media/image5.png"/><Relationship Id="rId7" Type="http://schemas.openxmlformats.org/officeDocument/2006/relationships/slide" Target="slide20.xml"/><Relationship Id="rId12" Type="http://schemas.openxmlformats.org/officeDocument/2006/relationships/slide" Target="slide1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15.xml"/><Relationship Id="rId5" Type="http://schemas.openxmlformats.org/officeDocument/2006/relationships/image" Target="../media/image92.jpg"/><Relationship Id="rId15" Type="http://schemas.openxmlformats.org/officeDocument/2006/relationships/image" Target="../media/image54.png"/><Relationship Id="rId10" Type="http://schemas.openxmlformats.org/officeDocument/2006/relationships/slide" Target="slide14.xml"/><Relationship Id="rId4" Type="http://schemas.openxmlformats.org/officeDocument/2006/relationships/image" Target="../media/image91.jpg"/><Relationship Id="rId9" Type="http://schemas.openxmlformats.org/officeDocument/2006/relationships/image" Target="../media/image53.png"/><Relationship Id="rId1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3.xml"/><Relationship Id="rId3" Type="http://schemas.openxmlformats.org/officeDocument/2006/relationships/slide" Target="slide36.xml"/><Relationship Id="rId7" Type="http://schemas.openxmlformats.org/officeDocument/2006/relationships/slide" Target="slide20.xml"/><Relationship Id="rId12" Type="http://schemas.openxmlformats.org/officeDocument/2006/relationships/slide" Target="slide18.xml"/><Relationship Id="rId17" Type="http://schemas.openxmlformats.org/officeDocument/2006/relationships/image" Target="../media/image5.png"/><Relationship Id="rId2" Type="http://schemas.openxmlformats.org/officeDocument/2006/relationships/image" Target="../media/image52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slide" Target="slide15.xml"/><Relationship Id="rId5" Type="http://schemas.openxmlformats.org/officeDocument/2006/relationships/image" Target="../media/image54.png"/><Relationship Id="rId15" Type="http://schemas.openxmlformats.org/officeDocument/2006/relationships/slide" Target="slide14.xml"/><Relationship Id="rId10" Type="http://schemas.openxmlformats.org/officeDocument/2006/relationships/slide" Target="slide17.xml"/><Relationship Id="rId4" Type="http://schemas.openxmlformats.org/officeDocument/2006/relationships/image" Target="../media/image53.png"/><Relationship Id="rId9" Type="http://schemas.openxmlformats.org/officeDocument/2006/relationships/slide" Target="slide19.xml"/><Relationship Id="rId14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23.xml"/><Relationship Id="rId17" Type="http://schemas.openxmlformats.org/officeDocument/2006/relationships/image" Target="../media/image94.jpg"/><Relationship Id="rId2" Type="http://schemas.openxmlformats.org/officeDocument/2006/relationships/slide" Target="slide4.xml"/><Relationship Id="rId16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8.xml"/><Relationship Id="rId5" Type="http://schemas.openxmlformats.org/officeDocument/2006/relationships/slide" Target="slide22.xml"/><Relationship Id="rId15" Type="http://schemas.openxmlformats.org/officeDocument/2006/relationships/slide" Target="slide14.xml"/><Relationship Id="rId10" Type="http://schemas.openxmlformats.org/officeDocument/2006/relationships/image" Target="../media/image54.png"/><Relationship Id="rId4" Type="http://schemas.openxmlformats.org/officeDocument/2006/relationships/slide" Target="slide20.xml"/><Relationship Id="rId9" Type="http://schemas.openxmlformats.org/officeDocument/2006/relationships/slide" Target="slide21.xml"/><Relationship Id="rId14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18.xml"/><Relationship Id="rId17" Type="http://schemas.openxmlformats.org/officeDocument/2006/relationships/image" Target="../media/image96.jpg"/><Relationship Id="rId2" Type="http://schemas.openxmlformats.org/officeDocument/2006/relationships/slide" Target="slide4.xml"/><Relationship Id="rId16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54.png"/><Relationship Id="rId5" Type="http://schemas.openxmlformats.org/officeDocument/2006/relationships/slide" Target="slide23.xml"/><Relationship Id="rId15" Type="http://schemas.openxmlformats.org/officeDocument/2006/relationships/slide" Target="slide14.xml"/><Relationship Id="rId10" Type="http://schemas.openxmlformats.org/officeDocument/2006/relationships/slide" Target="slide22.xml"/><Relationship Id="rId4" Type="http://schemas.openxmlformats.org/officeDocument/2006/relationships/slide" Target="slide21.xml"/><Relationship Id="rId9" Type="http://schemas.openxmlformats.org/officeDocument/2006/relationships/slide" Target="slide20.xml"/><Relationship Id="rId14" Type="http://schemas.openxmlformats.org/officeDocument/2006/relationships/slide" Target="slide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28.xml"/><Relationship Id="rId18" Type="http://schemas.openxmlformats.org/officeDocument/2006/relationships/image" Target="../media/image5.png"/><Relationship Id="rId3" Type="http://schemas.openxmlformats.org/officeDocument/2006/relationships/slide" Target="slide23.xml"/><Relationship Id="rId7" Type="http://schemas.openxmlformats.org/officeDocument/2006/relationships/slide" Target="slide25.xml"/><Relationship Id="rId12" Type="http://schemas.openxmlformats.org/officeDocument/2006/relationships/slide" Target="slide38.xml"/><Relationship Id="rId17" Type="http://schemas.openxmlformats.org/officeDocument/2006/relationships/slide" Target="slide4.xml"/><Relationship Id="rId2" Type="http://schemas.openxmlformats.org/officeDocument/2006/relationships/image" Target="../media/image52.png"/><Relationship Id="rId16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27.xml"/><Relationship Id="rId5" Type="http://schemas.openxmlformats.org/officeDocument/2006/relationships/slide" Target="slide24.xml"/><Relationship Id="rId15" Type="http://schemas.openxmlformats.org/officeDocument/2006/relationships/slide" Target="slide96.xml"/><Relationship Id="rId10" Type="http://schemas.openxmlformats.org/officeDocument/2006/relationships/slide" Target="slide33.xml"/><Relationship Id="rId4" Type="http://schemas.openxmlformats.org/officeDocument/2006/relationships/image" Target="../media/image54.png"/><Relationship Id="rId9" Type="http://schemas.openxmlformats.org/officeDocument/2006/relationships/slide" Target="slide26.xml"/><Relationship Id="rId14" Type="http://schemas.openxmlformats.org/officeDocument/2006/relationships/slide" Target="slide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7.jpg"/><Relationship Id="rId3" Type="http://schemas.openxmlformats.org/officeDocument/2006/relationships/image" Target="../media/image5.png"/><Relationship Id="rId7" Type="http://schemas.openxmlformats.org/officeDocument/2006/relationships/slide" Target="slide24.xml"/><Relationship Id="rId12" Type="http://schemas.openxmlformats.org/officeDocument/2006/relationships/slide" Target="slide2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27.xml"/><Relationship Id="rId5" Type="http://schemas.openxmlformats.org/officeDocument/2006/relationships/image" Target="../media/image53.png"/><Relationship Id="rId10" Type="http://schemas.openxmlformats.org/officeDocument/2006/relationships/slide" Target="slide26.xml"/><Relationship Id="rId4" Type="http://schemas.openxmlformats.org/officeDocument/2006/relationships/slide" Target="slide36.xml"/><Relationship Id="rId9" Type="http://schemas.openxmlformats.org/officeDocument/2006/relationships/slide" Target="slide25.xml"/><Relationship Id="rId14" Type="http://schemas.openxmlformats.org/officeDocument/2006/relationships/image" Target="../media/image9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99.jpg"/><Relationship Id="rId3" Type="http://schemas.openxmlformats.org/officeDocument/2006/relationships/image" Target="../media/image5.png"/><Relationship Id="rId7" Type="http://schemas.openxmlformats.org/officeDocument/2006/relationships/slide" Target="slide24.xml"/><Relationship Id="rId12" Type="http://schemas.openxmlformats.org/officeDocument/2006/relationships/slide" Target="slide2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27.xml"/><Relationship Id="rId5" Type="http://schemas.openxmlformats.org/officeDocument/2006/relationships/image" Target="../media/image53.png"/><Relationship Id="rId10" Type="http://schemas.openxmlformats.org/officeDocument/2006/relationships/slide" Target="slide26.xml"/><Relationship Id="rId4" Type="http://schemas.openxmlformats.org/officeDocument/2006/relationships/slide" Target="slide36.xml"/><Relationship Id="rId9" Type="http://schemas.openxmlformats.org/officeDocument/2006/relationships/image" Target="../media/image54.png"/><Relationship Id="rId14" Type="http://schemas.openxmlformats.org/officeDocument/2006/relationships/image" Target="../media/image10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02.jpg"/><Relationship Id="rId3" Type="http://schemas.openxmlformats.org/officeDocument/2006/relationships/image" Target="../media/image5.png"/><Relationship Id="rId7" Type="http://schemas.openxmlformats.org/officeDocument/2006/relationships/slide" Target="slide25.xml"/><Relationship Id="rId12" Type="http://schemas.openxmlformats.org/officeDocument/2006/relationships/image" Target="../media/image101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slide" Target="slide28.xml"/><Relationship Id="rId5" Type="http://schemas.openxmlformats.org/officeDocument/2006/relationships/image" Target="../media/image53.png"/><Relationship Id="rId10" Type="http://schemas.openxmlformats.org/officeDocument/2006/relationships/slide" Target="slide27.xml"/><Relationship Id="rId4" Type="http://schemas.openxmlformats.org/officeDocument/2006/relationships/slide" Target="slide23.xml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04.jpg"/><Relationship Id="rId3" Type="http://schemas.openxmlformats.org/officeDocument/2006/relationships/image" Target="../media/image5.png"/><Relationship Id="rId7" Type="http://schemas.openxmlformats.org/officeDocument/2006/relationships/slide" Target="slide25.xml"/><Relationship Id="rId12" Type="http://schemas.openxmlformats.org/officeDocument/2006/relationships/image" Target="../media/image10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slide" Target="slide28.xml"/><Relationship Id="rId5" Type="http://schemas.openxmlformats.org/officeDocument/2006/relationships/image" Target="../media/image53.png"/><Relationship Id="rId10" Type="http://schemas.openxmlformats.org/officeDocument/2006/relationships/image" Target="../media/image54.png"/><Relationship Id="rId4" Type="http://schemas.openxmlformats.org/officeDocument/2006/relationships/slide" Target="slide23.xml"/><Relationship Id="rId9" Type="http://schemas.openxmlformats.org/officeDocument/2006/relationships/slide" Target="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05.jpg"/><Relationship Id="rId3" Type="http://schemas.openxmlformats.org/officeDocument/2006/relationships/image" Target="../media/image5.png"/><Relationship Id="rId7" Type="http://schemas.openxmlformats.org/officeDocument/2006/relationships/slide" Target="slide25.xml"/><Relationship Id="rId12" Type="http://schemas.openxmlformats.org/officeDocument/2006/relationships/slide" Target="slide2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slide" Target="slide28.xml"/><Relationship Id="rId4" Type="http://schemas.openxmlformats.org/officeDocument/2006/relationships/slide" Target="slide23.xml"/><Relationship Id="rId9" Type="http://schemas.openxmlformats.org/officeDocument/2006/relationships/slide" Target="slide27.xml"/><Relationship Id="rId14" Type="http://schemas.openxmlformats.org/officeDocument/2006/relationships/image" Target="../media/image10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5.png"/><Relationship Id="rId3" Type="http://schemas.openxmlformats.org/officeDocument/2006/relationships/slide" Target="slide36.xml"/><Relationship Id="rId7" Type="http://schemas.openxmlformats.org/officeDocument/2006/relationships/slide" Target="slide30.xml"/><Relationship Id="rId12" Type="http://schemas.openxmlformats.org/officeDocument/2006/relationships/slide" Target="slide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11" Type="http://schemas.openxmlformats.org/officeDocument/2006/relationships/slide" Target="slide28.xml"/><Relationship Id="rId5" Type="http://schemas.openxmlformats.org/officeDocument/2006/relationships/image" Target="../media/image54.png"/><Relationship Id="rId10" Type="http://schemas.openxmlformats.org/officeDocument/2006/relationships/slide" Target="slide33.xml"/><Relationship Id="rId4" Type="http://schemas.openxmlformats.org/officeDocument/2006/relationships/image" Target="../media/image53.png"/><Relationship Id="rId9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slide" Target="slide3.xml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5.png"/><Relationship Id="rId7" Type="http://schemas.openxmlformats.org/officeDocument/2006/relationships/slide" Target="slide30.xml"/><Relationship Id="rId12" Type="http://schemas.openxmlformats.org/officeDocument/2006/relationships/image" Target="../media/image10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07.jpg"/><Relationship Id="rId5" Type="http://schemas.openxmlformats.org/officeDocument/2006/relationships/image" Target="../media/image54.png"/><Relationship Id="rId10" Type="http://schemas.openxmlformats.org/officeDocument/2006/relationships/slide" Target="slide33.xml"/><Relationship Id="rId4" Type="http://schemas.openxmlformats.org/officeDocument/2006/relationships/slide" Target="slide29.xml"/><Relationship Id="rId9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110.jpg"/><Relationship Id="rId3" Type="http://schemas.openxmlformats.org/officeDocument/2006/relationships/image" Target="../media/image5.png"/><Relationship Id="rId7" Type="http://schemas.openxmlformats.org/officeDocument/2006/relationships/slide" Target="slide30.xml"/><Relationship Id="rId12" Type="http://schemas.openxmlformats.org/officeDocument/2006/relationships/image" Target="../media/image109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07.jpg"/><Relationship Id="rId5" Type="http://schemas.openxmlformats.org/officeDocument/2006/relationships/image" Target="../media/image54.png"/><Relationship Id="rId15" Type="http://schemas.openxmlformats.org/officeDocument/2006/relationships/image" Target="../media/image111.png"/><Relationship Id="rId10" Type="http://schemas.openxmlformats.org/officeDocument/2006/relationships/slide" Target="slide33.xml"/><Relationship Id="rId4" Type="http://schemas.openxmlformats.org/officeDocument/2006/relationships/slide" Target="slide29.xml"/><Relationship Id="rId9" Type="http://schemas.openxmlformats.org/officeDocument/2006/relationships/slide" Target="slide32.xml"/><Relationship Id="rId1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114.jpg"/><Relationship Id="rId3" Type="http://schemas.openxmlformats.org/officeDocument/2006/relationships/image" Target="../media/image5.png"/><Relationship Id="rId7" Type="http://schemas.openxmlformats.org/officeDocument/2006/relationships/slide" Target="slide30.xml"/><Relationship Id="rId12" Type="http://schemas.openxmlformats.org/officeDocument/2006/relationships/image" Target="../media/image113.jpg"/><Relationship Id="rId2" Type="http://schemas.openxmlformats.org/officeDocument/2006/relationships/slide" Target="slide4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2.jpg"/><Relationship Id="rId5" Type="http://schemas.openxmlformats.org/officeDocument/2006/relationships/image" Target="../media/image54.png"/><Relationship Id="rId15" Type="http://schemas.openxmlformats.org/officeDocument/2006/relationships/image" Target="../media/image74.jpg"/><Relationship Id="rId10" Type="http://schemas.openxmlformats.org/officeDocument/2006/relationships/slide" Target="slide33.xml"/><Relationship Id="rId4" Type="http://schemas.openxmlformats.org/officeDocument/2006/relationships/slide" Target="slide29.xml"/><Relationship Id="rId9" Type="http://schemas.openxmlformats.org/officeDocument/2006/relationships/slide" Target="slide32.xml"/><Relationship Id="rId14" Type="http://schemas.openxmlformats.org/officeDocument/2006/relationships/image" Target="../media/image11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116.jpg"/><Relationship Id="rId3" Type="http://schemas.openxmlformats.org/officeDocument/2006/relationships/image" Target="../media/image5.png"/><Relationship Id="rId7" Type="http://schemas.openxmlformats.org/officeDocument/2006/relationships/slide" Target="slide30.xml"/><Relationship Id="rId12" Type="http://schemas.openxmlformats.org/officeDocument/2006/relationships/image" Target="../media/image1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34.xml"/><Relationship Id="rId5" Type="http://schemas.openxmlformats.org/officeDocument/2006/relationships/image" Target="../media/image54.png"/><Relationship Id="rId10" Type="http://schemas.openxmlformats.org/officeDocument/2006/relationships/slide" Target="slide33.xml"/><Relationship Id="rId4" Type="http://schemas.openxmlformats.org/officeDocument/2006/relationships/slide" Target="slide29.xml"/><Relationship Id="rId9" Type="http://schemas.openxmlformats.org/officeDocument/2006/relationships/slide" Target="slide32.xml"/><Relationship Id="rId14" Type="http://schemas.openxmlformats.org/officeDocument/2006/relationships/image" Target="../media/image11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36.xml"/><Relationship Id="rId7" Type="http://schemas.openxmlformats.org/officeDocument/2006/relationships/slide" Target="slide3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54.png"/><Relationship Id="rId10" Type="http://schemas.openxmlformats.org/officeDocument/2006/relationships/image" Target="../media/image5.png"/><Relationship Id="rId4" Type="http://schemas.openxmlformats.org/officeDocument/2006/relationships/image" Target="../media/image53.png"/><Relationship Id="rId9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5.png"/><Relationship Id="rId7" Type="http://schemas.openxmlformats.org/officeDocument/2006/relationships/slide" Target="slide3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118.jpg"/><Relationship Id="rId4" Type="http://schemas.openxmlformats.org/officeDocument/2006/relationships/slide" Target="slide34.xml"/><Relationship Id="rId9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121.jpg"/><Relationship Id="rId3" Type="http://schemas.openxmlformats.org/officeDocument/2006/relationships/image" Target="../media/image5.png"/><Relationship Id="rId7" Type="http://schemas.openxmlformats.org/officeDocument/2006/relationships/slide" Target="slide35.xml"/><Relationship Id="rId12" Type="http://schemas.openxmlformats.org/officeDocument/2006/relationships/image" Target="../media/image12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19.jpg"/><Relationship Id="rId5" Type="http://schemas.openxmlformats.org/officeDocument/2006/relationships/image" Target="../media/image53.png"/><Relationship Id="rId10" Type="http://schemas.openxmlformats.org/officeDocument/2006/relationships/slide" Target="slide37.xml"/><Relationship Id="rId4" Type="http://schemas.openxmlformats.org/officeDocument/2006/relationships/slide" Target="slide34.xml"/><Relationship Id="rId9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53.xml"/><Relationship Id="rId18" Type="http://schemas.openxmlformats.org/officeDocument/2006/relationships/image" Target="../media/image5.png"/><Relationship Id="rId3" Type="http://schemas.openxmlformats.org/officeDocument/2006/relationships/slide" Target="slide36.xml"/><Relationship Id="rId7" Type="http://schemas.openxmlformats.org/officeDocument/2006/relationships/slide" Target="slide43.xml"/><Relationship Id="rId12" Type="http://schemas.openxmlformats.org/officeDocument/2006/relationships/slide" Target="slide41.xml"/><Relationship Id="rId17" Type="http://schemas.openxmlformats.org/officeDocument/2006/relationships/slide" Target="slide4.xml"/><Relationship Id="rId2" Type="http://schemas.openxmlformats.org/officeDocument/2006/relationships/image" Target="../media/image52.png"/><Relationship Id="rId16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11" Type="http://schemas.openxmlformats.org/officeDocument/2006/relationships/slide" Target="slide51.xml"/><Relationship Id="rId5" Type="http://schemas.openxmlformats.org/officeDocument/2006/relationships/image" Target="../media/image54.png"/><Relationship Id="rId15" Type="http://schemas.openxmlformats.org/officeDocument/2006/relationships/slide" Target="slide40.xml"/><Relationship Id="rId10" Type="http://schemas.openxmlformats.org/officeDocument/2006/relationships/slide" Target="slide39.xml"/><Relationship Id="rId4" Type="http://schemas.openxmlformats.org/officeDocument/2006/relationships/image" Target="../media/image53.png"/><Relationship Id="rId9" Type="http://schemas.openxmlformats.org/officeDocument/2006/relationships/slide" Target="slide49.xml"/><Relationship Id="rId14" Type="http://schemas.openxmlformats.org/officeDocument/2006/relationships/slide" Target="slide3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122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3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11" Type="http://schemas.openxmlformats.org/officeDocument/2006/relationships/slide" Target="slide41.xml"/><Relationship Id="rId5" Type="http://schemas.openxmlformats.org/officeDocument/2006/relationships/image" Target="../media/image54.png"/><Relationship Id="rId15" Type="http://schemas.openxmlformats.org/officeDocument/2006/relationships/image" Target="../media/image124.jpg"/><Relationship Id="rId10" Type="http://schemas.openxmlformats.org/officeDocument/2006/relationships/slide" Target="slide40.xml"/><Relationship Id="rId4" Type="http://schemas.openxmlformats.org/officeDocument/2006/relationships/slide" Target="slide34.xml"/><Relationship Id="rId9" Type="http://schemas.openxmlformats.org/officeDocument/2006/relationships/slide" Target="slide39.xml"/><Relationship Id="rId14" Type="http://schemas.openxmlformats.org/officeDocument/2006/relationships/image" Target="../media/image123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125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3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11" Type="http://schemas.openxmlformats.org/officeDocument/2006/relationships/slide" Target="slide41.xml"/><Relationship Id="rId5" Type="http://schemas.openxmlformats.org/officeDocument/2006/relationships/image" Target="../media/image54.png"/><Relationship Id="rId15" Type="http://schemas.openxmlformats.org/officeDocument/2006/relationships/image" Target="../media/image127.jpg"/><Relationship Id="rId10" Type="http://schemas.openxmlformats.org/officeDocument/2006/relationships/slide" Target="slide40.xml"/><Relationship Id="rId4" Type="http://schemas.openxmlformats.org/officeDocument/2006/relationships/slide" Target="slide34.xml"/><Relationship Id="rId9" Type="http://schemas.openxmlformats.org/officeDocument/2006/relationships/slide" Target="slide39.xml"/><Relationship Id="rId14" Type="http://schemas.openxmlformats.org/officeDocument/2006/relationships/image" Target="../media/image126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23.xml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9" Type="http://schemas.openxmlformats.org/officeDocument/2006/relationships/image" Target="../media/image51.png"/><Relationship Id="rId21" Type="http://schemas.openxmlformats.org/officeDocument/2006/relationships/slide" Target="slide42.xml"/><Relationship Id="rId34" Type="http://schemas.openxmlformats.org/officeDocument/2006/relationships/image" Target="../media/image47.png"/><Relationship Id="rId7" Type="http://schemas.openxmlformats.org/officeDocument/2006/relationships/slide" Target="slide9.xml"/><Relationship Id="rId12" Type="http://schemas.openxmlformats.org/officeDocument/2006/relationships/image" Target="../media/image36.png"/><Relationship Id="rId17" Type="http://schemas.openxmlformats.org/officeDocument/2006/relationships/slide" Target="slide34.xml"/><Relationship Id="rId25" Type="http://schemas.openxmlformats.org/officeDocument/2006/relationships/slide" Target="slide55.xml"/><Relationship Id="rId33" Type="http://schemas.openxmlformats.org/officeDocument/2006/relationships/slide" Target="slide80.xml"/><Relationship Id="rId38" Type="http://schemas.openxmlformats.org/officeDocument/2006/relationships/image" Target="../media/image50.png"/><Relationship Id="rId2" Type="http://schemas.openxmlformats.org/officeDocument/2006/relationships/image" Target="../media/image6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slide" Target="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20.xml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37" Type="http://schemas.openxmlformats.org/officeDocument/2006/relationships/image" Target="../media/image49.png"/><Relationship Id="rId5" Type="http://schemas.openxmlformats.org/officeDocument/2006/relationships/slide" Target="slide5.xml"/><Relationship Id="rId15" Type="http://schemas.openxmlformats.org/officeDocument/2006/relationships/slide" Target="slide29.xml"/><Relationship Id="rId23" Type="http://schemas.openxmlformats.org/officeDocument/2006/relationships/slide" Target="slide47.xml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slide" Target="slide37.xml"/><Relationship Id="rId31" Type="http://schemas.openxmlformats.org/officeDocument/2006/relationships/slide" Target="slide74.xml"/><Relationship Id="rId4" Type="http://schemas.openxmlformats.org/officeDocument/2006/relationships/image" Target="../media/image32.png"/><Relationship Id="rId9" Type="http://schemas.openxmlformats.org/officeDocument/2006/relationships/slide" Target="slide14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slide" Target="slide61.xml"/><Relationship Id="rId30" Type="http://schemas.openxmlformats.org/officeDocument/2006/relationships/image" Target="../media/image45.png"/><Relationship Id="rId35" Type="http://schemas.openxmlformats.org/officeDocument/2006/relationships/slide" Target="slide84.xml"/><Relationship Id="rId8" Type="http://schemas.openxmlformats.org/officeDocument/2006/relationships/image" Target="../media/image34.png"/><Relationship Id="rId3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128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3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11" Type="http://schemas.openxmlformats.org/officeDocument/2006/relationships/slide" Target="slide41.xml"/><Relationship Id="rId5" Type="http://schemas.openxmlformats.org/officeDocument/2006/relationships/image" Target="../media/image54.png"/><Relationship Id="rId10" Type="http://schemas.openxmlformats.org/officeDocument/2006/relationships/slide" Target="slide40.xml"/><Relationship Id="rId4" Type="http://schemas.openxmlformats.org/officeDocument/2006/relationships/slide" Target="slide34.xml"/><Relationship Id="rId9" Type="http://schemas.openxmlformats.org/officeDocument/2006/relationships/slide" Target="slide39.xml"/><Relationship Id="rId14" Type="http://schemas.openxmlformats.org/officeDocument/2006/relationships/image" Target="../media/image129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42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33.xml"/><Relationship Id="rId2" Type="http://schemas.openxmlformats.org/officeDocument/2006/relationships/slide" Target="slide4.xml"/><Relationship Id="rId16" Type="http://schemas.openxmlformats.org/officeDocument/2006/relationships/image" Target="../media/image13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11" Type="http://schemas.openxmlformats.org/officeDocument/2006/relationships/slide" Target="slide41.xml"/><Relationship Id="rId5" Type="http://schemas.openxmlformats.org/officeDocument/2006/relationships/image" Target="../media/image54.png"/><Relationship Id="rId15" Type="http://schemas.openxmlformats.org/officeDocument/2006/relationships/image" Target="../media/image131.jpg"/><Relationship Id="rId10" Type="http://schemas.openxmlformats.org/officeDocument/2006/relationships/slide" Target="slide40.xml"/><Relationship Id="rId4" Type="http://schemas.openxmlformats.org/officeDocument/2006/relationships/slide" Target="slide34.xml"/><Relationship Id="rId9" Type="http://schemas.openxmlformats.org/officeDocument/2006/relationships/slide" Target="slide39.xml"/><Relationship Id="rId14" Type="http://schemas.openxmlformats.org/officeDocument/2006/relationships/image" Target="../media/image130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96.xml"/><Relationship Id="rId18" Type="http://schemas.openxmlformats.org/officeDocument/2006/relationships/slide" Target="slide39.xml"/><Relationship Id="rId3" Type="http://schemas.openxmlformats.org/officeDocument/2006/relationships/slide" Target="slide42.xml"/><Relationship Id="rId21" Type="http://schemas.openxmlformats.org/officeDocument/2006/relationships/slide" Target="slide53.xml"/><Relationship Id="rId7" Type="http://schemas.openxmlformats.org/officeDocument/2006/relationships/slide" Target="slide43.xml"/><Relationship Id="rId12" Type="http://schemas.openxmlformats.org/officeDocument/2006/relationships/slide" Target="slide36.xml"/><Relationship Id="rId17" Type="http://schemas.openxmlformats.org/officeDocument/2006/relationships/slide" Target="slide49.xml"/><Relationship Id="rId2" Type="http://schemas.openxmlformats.org/officeDocument/2006/relationships/image" Target="../media/image52.png"/><Relationship Id="rId16" Type="http://schemas.openxmlformats.org/officeDocument/2006/relationships/slide" Target="slide38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62.xml"/><Relationship Id="rId5" Type="http://schemas.openxmlformats.org/officeDocument/2006/relationships/slide" Target="slide48.xml"/><Relationship Id="rId15" Type="http://schemas.openxmlformats.org/officeDocument/2006/relationships/slide" Target="slide37.xml"/><Relationship Id="rId23" Type="http://schemas.openxmlformats.org/officeDocument/2006/relationships/image" Target="../media/image5.png"/><Relationship Id="rId10" Type="http://schemas.openxmlformats.org/officeDocument/2006/relationships/slide" Target="slide46.xml"/><Relationship Id="rId19" Type="http://schemas.openxmlformats.org/officeDocument/2006/relationships/slide" Target="slide51.xml"/><Relationship Id="rId4" Type="http://schemas.openxmlformats.org/officeDocument/2006/relationships/image" Target="../media/image54.png"/><Relationship Id="rId9" Type="http://schemas.openxmlformats.org/officeDocument/2006/relationships/slide" Target="slide45.xml"/><Relationship Id="rId14" Type="http://schemas.openxmlformats.org/officeDocument/2006/relationships/slide" Target="slide23.xml"/><Relationship Id="rId22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image" Target="../media/image133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6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46.xml"/><Relationship Id="rId5" Type="http://schemas.openxmlformats.org/officeDocument/2006/relationships/image" Target="../media/image54.png"/><Relationship Id="rId10" Type="http://schemas.openxmlformats.org/officeDocument/2006/relationships/slide" Target="slide45.xml"/><Relationship Id="rId4" Type="http://schemas.openxmlformats.org/officeDocument/2006/relationships/slide" Target="slide42.xml"/><Relationship Id="rId9" Type="http://schemas.openxmlformats.org/officeDocument/2006/relationships/slide" Target="slide44.xml"/><Relationship Id="rId14" Type="http://schemas.openxmlformats.org/officeDocument/2006/relationships/image" Target="../media/image13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image" Target="../media/image135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6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46.xml"/><Relationship Id="rId5" Type="http://schemas.openxmlformats.org/officeDocument/2006/relationships/image" Target="../media/image54.png"/><Relationship Id="rId15" Type="http://schemas.openxmlformats.org/officeDocument/2006/relationships/image" Target="../media/image137.jpg"/><Relationship Id="rId10" Type="http://schemas.openxmlformats.org/officeDocument/2006/relationships/slide" Target="slide45.xml"/><Relationship Id="rId4" Type="http://schemas.openxmlformats.org/officeDocument/2006/relationships/slide" Target="slide42.xml"/><Relationship Id="rId9" Type="http://schemas.openxmlformats.org/officeDocument/2006/relationships/slide" Target="slide44.xml"/><Relationship Id="rId14" Type="http://schemas.openxmlformats.org/officeDocument/2006/relationships/image" Target="../media/image136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image" Target="../media/image138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6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46.xml"/><Relationship Id="rId5" Type="http://schemas.openxmlformats.org/officeDocument/2006/relationships/image" Target="../media/image54.png"/><Relationship Id="rId10" Type="http://schemas.openxmlformats.org/officeDocument/2006/relationships/slide" Target="slide45.xml"/><Relationship Id="rId4" Type="http://schemas.openxmlformats.org/officeDocument/2006/relationships/slide" Target="slide42.xml"/><Relationship Id="rId9" Type="http://schemas.openxmlformats.org/officeDocument/2006/relationships/slide" Target="slide44.xml"/><Relationship Id="rId14" Type="http://schemas.openxmlformats.org/officeDocument/2006/relationships/image" Target="../media/image139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4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6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46.xml"/><Relationship Id="rId5" Type="http://schemas.openxmlformats.org/officeDocument/2006/relationships/image" Target="../media/image54.png"/><Relationship Id="rId15" Type="http://schemas.openxmlformats.org/officeDocument/2006/relationships/image" Target="../media/image141.jpg"/><Relationship Id="rId10" Type="http://schemas.openxmlformats.org/officeDocument/2006/relationships/slide" Target="slide45.xml"/><Relationship Id="rId4" Type="http://schemas.openxmlformats.org/officeDocument/2006/relationships/slide" Target="slide42.xml"/><Relationship Id="rId9" Type="http://schemas.openxmlformats.org/officeDocument/2006/relationships/slide" Target="slide44.xml"/><Relationship Id="rId14" Type="http://schemas.openxmlformats.org/officeDocument/2006/relationships/image" Target="../media/image140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4.xml"/><Relationship Id="rId18" Type="http://schemas.openxmlformats.org/officeDocument/2006/relationships/slide" Target="slide68.xml"/><Relationship Id="rId3" Type="http://schemas.openxmlformats.org/officeDocument/2006/relationships/slide" Target="slide36.xml"/><Relationship Id="rId21" Type="http://schemas.openxmlformats.org/officeDocument/2006/relationships/image" Target="../media/image5.png"/><Relationship Id="rId7" Type="http://schemas.openxmlformats.org/officeDocument/2006/relationships/slide" Target="slide48.xml"/><Relationship Id="rId12" Type="http://schemas.openxmlformats.org/officeDocument/2006/relationships/slide" Target="slide53.xml"/><Relationship Id="rId17" Type="http://schemas.openxmlformats.org/officeDocument/2006/relationships/slide" Target="slide71.xml"/><Relationship Id="rId2" Type="http://schemas.openxmlformats.org/officeDocument/2006/relationships/image" Target="../media/image52.png"/><Relationship Id="rId16" Type="http://schemas.openxmlformats.org/officeDocument/2006/relationships/slide" Target="slide80.xml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image" Target="../media/image54.png"/><Relationship Id="rId15" Type="http://schemas.openxmlformats.org/officeDocument/2006/relationships/slide" Target="slide82.xml"/><Relationship Id="rId10" Type="http://schemas.openxmlformats.org/officeDocument/2006/relationships/slide" Target="slide51.xml"/><Relationship Id="rId19" Type="http://schemas.openxmlformats.org/officeDocument/2006/relationships/slide" Target="slide66.xml"/><Relationship Id="rId4" Type="http://schemas.openxmlformats.org/officeDocument/2006/relationships/image" Target="../media/image53.png"/><Relationship Id="rId9" Type="http://schemas.openxmlformats.org/officeDocument/2006/relationships/slide" Target="slide50.xml"/><Relationship Id="rId1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4.xml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slide" Target="slide5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52.xml"/><Relationship Id="rId5" Type="http://schemas.openxmlformats.org/officeDocument/2006/relationships/image" Target="../media/image53.png"/><Relationship Id="rId15" Type="http://schemas.openxmlformats.org/officeDocument/2006/relationships/image" Target="../media/image143.jpg"/><Relationship Id="rId10" Type="http://schemas.openxmlformats.org/officeDocument/2006/relationships/slide" Target="slide51.xml"/><Relationship Id="rId4" Type="http://schemas.openxmlformats.org/officeDocument/2006/relationships/slide" Target="slide47.xml"/><Relationship Id="rId9" Type="http://schemas.openxmlformats.org/officeDocument/2006/relationships/slide" Target="slide50.xml"/><Relationship Id="rId14" Type="http://schemas.openxmlformats.org/officeDocument/2006/relationships/image" Target="../media/image142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54.xml"/><Relationship Id="rId3" Type="http://schemas.openxmlformats.org/officeDocument/2006/relationships/image" Target="../media/image5.png"/><Relationship Id="rId7" Type="http://schemas.openxmlformats.org/officeDocument/2006/relationships/slide" Target="slide49.xml"/><Relationship Id="rId12" Type="http://schemas.openxmlformats.org/officeDocument/2006/relationships/slide" Target="slide53.xml"/><Relationship Id="rId2" Type="http://schemas.openxmlformats.org/officeDocument/2006/relationships/slide" Target="slide4.xml"/><Relationship Id="rId16" Type="http://schemas.openxmlformats.org/officeDocument/2006/relationships/image" Target="../media/image14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52.xml"/><Relationship Id="rId5" Type="http://schemas.openxmlformats.org/officeDocument/2006/relationships/image" Target="../media/image53.png"/><Relationship Id="rId15" Type="http://schemas.openxmlformats.org/officeDocument/2006/relationships/image" Target="../media/image145.jpg"/><Relationship Id="rId10" Type="http://schemas.openxmlformats.org/officeDocument/2006/relationships/slide" Target="slide51.xml"/><Relationship Id="rId4" Type="http://schemas.openxmlformats.org/officeDocument/2006/relationships/slide" Target="slide47.xml"/><Relationship Id="rId9" Type="http://schemas.openxmlformats.org/officeDocument/2006/relationships/slide" Target="slide50.xml"/><Relationship Id="rId14" Type="http://schemas.openxmlformats.org/officeDocument/2006/relationships/image" Target="../media/image14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.png"/><Relationship Id="rId5" Type="http://schemas.openxmlformats.org/officeDocument/2006/relationships/slide" Target="slide36.xml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54.xml"/><Relationship Id="rId3" Type="http://schemas.openxmlformats.org/officeDocument/2006/relationships/image" Target="../media/image5.png"/><Relationship Id="rId7" Type="http://schemas.openxmlformats.org/officeDocument/2006/relationships/slide" Target="slide49.xml"/><Relationship Id="rId12" Type="http://schemas.openxmlformats.org/officeDocument/2006/relationships/slide" Target="slide5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52.xml"/><Relationship Id="rId5" Type="http://schemas.openxmlformats.org/officeDocument/2006/relationships/image" Target="../media/image53.png"/><Relationship Id="rId15" Type="http://schemas.openxmlformats.org/officeDocument/2006/relationships/image" Target="../media/image148.jpg"/><Relationship Id="rId10" Type="http://schemas.openxmlformats.org/officeDocument/2006/relationships/slide" Target="slide51.xml"/><Relationship Id="rId4" Type="http://schemas.openxmlformats.org/officeDocument/2006/relationships/slide" Target="slide47.xml"/><Relationship Id="rId9" Type="http://schemas.openxmlformats.org/officeDocument/2006/relationships/image" Target="../media/image54.png"/><Relationship Id="rId14" Type="http://schemas.openxmlformats.org/officeDocument/2006/relationships/image" Target="../media/image14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54.xml"/><Relationship Id="rId3" Type="http://schemas.openxmlformats.org/officeDocument/2006/relationships/image" Target="../media/image5.png"/><Relationship Id="rId7" Type="http://schemas.openxmlformats.org/officeDocument/2006/relationships/slide" Target="slide49.xml"/><Relationship Id="rId12" Type="http://schemas.openxmlformats.org/officeDocument/2006/relationships/slide" Target="slide53.xml"/><Relationship Id="rId2" Type="http://schemas.openxmlformats.org/officeDocument/2006/relationships/slide" Target="slide4.xml"/><Relationship Id="rId16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52.xml"/><Relationship Id="rId5" Type="http://schemas.openxmlformats.org/officeDocument/2006/relationships/image" Target="../media/image53.png"/><Relationship Id="rId15" Type="http://schemas.openxmlformats.org/officeDocument/2006/relationships/image" Target="../media/image150.jpeg"/><Relationship Id="rId10" Type="http://schemas.openxmlformats.org/officeDocument/2006/relationships/image" Target="../media/image54.png"/><Relationship Id="rId4" Type="http://schemas.openxmlformats.org/officeDocument/2006/relationships/slide" Target="slide47.xml"/><Relationship Id="rId9" Type="http://schemas.openxmlformats.org/officeDocument/2006/relationships/slide" Target="slide51.xml"/><Relationship Id="rId14" Type="http://schemas.openxmlformats.org/officeDocument/2006/relationships/image" Target="../media/image14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54.xml"/><Relationship Id="rId3" Type="http://schemas.openxmlformats.org/officeDocument/2006/relationships/image" Target="../media/image5.png"/><Relationship Id="rId7" Type="http://schemas.openxmlformats.org/officeDocument/2006/relationships/slide" Target="slide49.xml"/><Relationship Id="rId12" Type="http://schemas.openxmlformats.org/officeDocument/2006/relationships/slide" Target="slide5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5" Type="http://schemas.openxmlformats.org/officeDocument/2006/relationships/image" Target="../media/image153.jpg"/><Relationship Id="rId10" Type="http://schemas.openxmlformats.org/officeDocument/2006/relationships/slide" Target="slide52.xml"/><Relationship Id="rId4" Type="http://schemas.openxmlformats.org/officeDocument/2006/relationships/slide" Target="slide47.xml"/><Relationship Id="rId9" Type="http://schemas.openxmlformats.org/officeDocument/2006/relationships/slide" Target="slide51.xml"/><Relationship Id="rId14" Type="http://schemas.openxmlformats.org/officeDocument/2006/relationships/image" Target="../media/image152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54.xml"/><Relationship Id="rId3" Type="http://schemas.openxmlformats.org/officeDocument/2006/relationships/image" Target="../media/image5.png"/><Relationship Id="rId7" Type="http://schemas.openxmlformats.org/officeDocument/2006/relationships/slide" Target="slide49.xml"/><Relationship Id="rId12" Type="http://schemas.openxmlformats.org/officeDocument/2006/relationships/image" Target="../media/image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53.xml"/><Relationship Id="rId5" Type="http://schemas.openxmlformats.org/officeDocument/2006/relationships/image" Target="../media/image53.png"/><Relationship Id="rId15" Type="http://schemas.openxmlformats.org/officeDocument/2006/relationships/image" Target="../media/image155.jpg"/><Relationship Id="rId10" Type="http://schemas.openxmlformats.org/officeDocument/2006/relationships/slide" Target="slide52.xml"/><Relationship Id="rId4" Type="http://schemas.openxmlformats.org/officeDocument/2006/relationships/slide" Target="slide47.xml"/><Relationship Id="rId9" Type="http://schemas.openxmlformats.org/officeDocument/2006/relationships/slide" Target="slide51.xml"/><Relationship Id="rId14" Type="http://schemas.openxmlformats.org/officeDocument/2006/relationships/image" Target="../media/image154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slide" Target="slide49.xml"/><Relationship Id="rId12" Type="http://schemas.openxmlformats.org/officeDocument/2006/relationships/slide" Target="slide54.xml"/><Relationship Id="rId17" Type="http://schemas.openxmlformats.org/officeDocument/2006/relationships/image" Target="../media/image158.jpg"/><Relationship Id="rId2" Type="http://schemas.openxmlformats.org/officeDocument/2006/relationships/slide" Target="slide4.xml"/><Relationship Id="rId16" Type="http://schemas.openxmlformats.org/officeDocument/2006/relationships/image" Target="../media/image15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53.xml"/><Relationship Id="rId5" Type="http://schemas.openxmlformats.org/officeDocument/2006/relationships/image" Target="../media/image53.png"/><Relationship Id="rId15" Type="http://schemas.openxmlformats.org/officeDocument/2006/relationships/image" Target="../media/image156.jpg"/><Relationship Id="rId10" Type="http://schemas.openxmlformats.org/officeDocument/2006/relationships/slide" Target="slide52.xml"/><Relationship Id="rId4" Type="http://schemas.openxmlformats.org/officeDocument/2006/relationships/slide" Target="slide47.xml"/><Relationship Id="rId9" Type="http://schemas.openxmlformats.org/officeDocument/2006/relationships/slide" Target="slide51.xml"/><Relationship Id="rId1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82.xml"/><Relationship Id="rId18" Type="http://schemas.openxmlformats.org/officeDocument/2006/relationships/slide" Target="slide71.xml"/><Relationship Id="rId26" Type="http://schemas.openxmlformats.org/officeDocument/2006/relationships/image" Target="../media/image5.png"/><Relationship Id="rId3" Type="http://schemas.openxmlformats.org/officeDocument/2006/relationships/image" Target="../media/image53.png"/><Relationship Id="rId21" Type="http://schemas.openxmlformats.org/officeDocument/2006/relationships/slide" Target="slide49.xml"/><Relationship Id="rId7" Type="http://schemas.openxmlformats.org/officeDocument/2006/relationships/slide" Target="slide57.xml"/><Relationship Id="rId12" Type="http://schemas.openxmlformats.org/officeDocument/2006/relationships/slide" Target="slide54.xml"/><Relationship Id="rId17" Type="http://schemas.openxmlformats.org/officeDocument/2006/relationships/slide" Target="slide51.xml"/><Relationship Id="rId25" Type="http://schemas.openxmlformats.org/officeDocument/2006/relationships/slide" Target="slide4.xml"/><Relationship Id="rId2" Type="http://schemas.openxmlformats.org/officeDocument/2006/relationships/slide" Target="slide36.xml"/><Relationship Id="rId16" Type="http://schemas.openxmlformats.org/officeDocument/2006/relationships/slide" Target="slide52.xml"/><Relationship Id="rId20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6.xml"/><Relationship Id="rId11" Type="http://schemas.openxmlformats.org/officeDocument/2006/relationships/slide" Target="slide86.xml"/><Relationship Id="rId24" Type="http://schemas.openxmlformats.org/officeDocument/2006/relationships/slide" Target="slide47.xml"/><Relationship Id="rId5" Type="http://schemas.openxmlformats.org/officeDocument/2006/relationships/slide" Target="slide55.xml"/><Relationship Id="rId15" Type="http://schemas.openxmlformats.org/officeDocument/2006/relationships/slide" Target="slide53.xml"/><Relationship Id="rId23" Type="http://schemas.openxmlformats.org/officeDocument/2006/relationships/slide" Target="slide48.xml"/><Relationship Id="rId10" Type="http://schemas.openxmlformats.org/officeDocument/2006/relationships/slide" Target="slide60.xml"/><Relationship Id="rId19" Type="http://schemas.openxmlformats.org/officeDocument/2006/relationships/slide" Target="slide50.xml"/><Relationship Id="rId4" Type="http://schemas.openxmlformats.org/officeDocument/2006/relationships/image" Target="../media/image54.png"/><Relationship Id="rId9" Type="http://schemas.openxmlformats.org/officeDocument/2006/relationships/slide" Target="slide59.xml"/><Relationship Id="rId14" Type="http://schemas.openxmlformats.org/officeDocument/2006/relationships/slide" Target="slide80.xml"/><Relationship Id="rId22" Type="http://schemas.openxmlformats.org/officeDocument/2006/relationships/slide" Target="slide66.xml"/><Relationship Id="rId27" Type="http://schemas.openxmlformats.org/officeDocument/2006/relationships/image" Target="../media/image159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image" Target="../media/image160.jpg"/><Relationship Id="rId18" Type="http://schemas.openxmlformats.org/officeDocument/2006/relationships/image" Target="../media/image164.jpeg"/><Relationship Id="rId3" Type="http://schemas.openxmlformats.org/officeDocument/2006/relationships/image" Target="../media/image5.png"/><Relationship Id="rId7" Type="http://schemas.openxmlformats.org/officeDocument/2006/relationships/slide" Target="slide56.xml"/><Relationship Id="rId12" Type="http://schemas.openxmlformats.org/officeDocument/2006/relationships/slide" Target="slide36.xml"/><Relationship Id="rId17" Type="http://schemas.openxmlformats.org/officeDocument/2006/relationships/image" Target="../media/image163.jpg"/><Relationship Id="rId2" Type="http://schemas.openxmlformats.org/officeDocument/2006/relationships/slide" Target="slide4.xml"/><Relationship Id="rId16" Type="http://schemas.openxmlformats.org/officeDocument/2006/relationships/image" Target="../media/image162.jpg"/><Relationship Id="rId20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60.xml"/><Relationship Id="rId5" Type="http://schemas.openxmlformats.org/officeDocument/2006/relationships/image" Target="../media/image54.png"/><Relationship Id="rId15" Type="http://schemas.openxmlformats.org/officeDocument/2006/relationships/image" Target="../media/image161.jpeg"/><Relationship Id="rId10" Type="http://schemas.openxmlformats.org/officeDocument/2006/relationships/slide" Target="slide59.xml"/><Relationship Id="rId19" Type="http://schemas.openxmlformats.org/officeDocument/2006/relationships/image" Target="../media/image115.jpg"/><Relationship Id="rId4" Type="http://schemas.openxmlformats.org/officeDocument/2006/relationships/slide" Target="slide55.xml"/><Relationship Id="rId9" Type="http://schemas.openxmlformats.org/officeDocument/2006/relationships/slide" Target="slide58.xml"/><Relationship Id="rId14" Type="http://schemas.openxmlformats.org/officeDocument/2006/relationships/image" Target="../media/image114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image" Target="../media/image166.jpg"/><Relationship Id="rId3" Type="http://schemas.openxmlformats.org/officeDocument/2006/relationships/image" Target="../media/image5.png"/><Relationship Id="rId7" Type="http://schemas.openxmlformats.org/officeDocument/2006/relationships/slide" Target="slide56.xml"/><Relationship Id="rId12" Type="http://schemas.openxmlformats.org/officeDocument/2006/relationships/slide" Target="slide3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60.xml"/><Relationship Id="rId5" Type="http://schemas.openxmlformats.org/officeDocument/2006/relationships/image" Target="../media/image54.png"/><Relationship Id="rId15" Type="http://schemas.openxmlformats.org/officeDocument/2006/relationships/image" Target="../media/image159.jpg"/><Relationship Id="rId10" Type="http://schemas.openxmlformats.org/officeDocument/2006/relationships/slide" Target="slide59.xml"/><Relationship Id="rId4" Type="http://schemas.openxmlformats.org/officeDocument/2006/relationships/slide" Target="slide55.xml"/><Relationship Id="rId9" Type="http://schemas.openxmlformats.org/officeDocument/2006/relationships/slide" Target="slide58.xml"/><Relationship Id="rId14" Type="http://schemas.openxmlformats.org/officeDocument/2006/relationships/image" Target="../media/image167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image" Target="../media/image168.jpeg"/><Relationship Id="rId18" Type="http://schemas.openxmlformats.org/officeDocument/2006/relationships/image" Target="../media/image173.jpeg"/><Relationship Id="rId3" Type="http://schemas.openxmlformats.org/officeDocument/2006/relationships/image" Target="../media/image5.png"/><Relationship Id="rId7" Type="http://schemas.openxmlformats.org/officeDocument/2006/relationships/slide" Target="slide56.xml"/><Relationship Id="rId12" Type="http://schemas.openxmlformats.org/officeDocument/2006/relationships/slide" Target="slide36.xml"/><Relationship Id="rId17" Type="http://schemas.openxmlformats.org/officeDocument/2006/relationships/image" Target="../media/image172.jpeg"/><Relationship Id="rId2" Type="http://schemas.openxmlformats.org/officeDocument/2006/relationships/slide" Target="slide4.xml"/><Relationship Id="rId16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60.xml"/><Relationship Id="rId5" Type="http://schemas.openxmlformats.org/officeDocument/2006/relationships/image" Target="../media/image54.png"/><Relationship Id="rId15" Type="http://schemas.openxmlformats.org/officeDocument/2006/relationships/image" Target="../media/image170.jpeg"/><Relationship Id="rId10" Type="http://schemas.openxmlformats.org/officeDocument/2006/relationships/slide" Target="slide59.xml"/><Relationship Id="rId4" Type="http://schemas.openxmlformats.org/officeDocument/2006/relationships/slide" Target="slide55.xml"/><Relationship Id="rId9" Type="http://schemas.openxmlformats.org/officeDocument/2006/relationships/slide" Target="slide58.xml"/><Relationship Id="rId14" Type="http://schemas.openxmlformats.org/officeDocument/2006/relationships/image" Target="../media/image169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image" Target="../media/image174.jpeg"/><Relationship Id="rId18" Type="http://schemas.openxmlformats.org/officeDocument/2006/relationships/image" Target="../media/image179.jpeg"/><Relationship Id="rId3" Type="http://schemas.openxmlformats.org/officeDocument/2006/relationships/image" Target="../media/image5.png"/><Relationship Id="rId7" Type="http://schemas.openxmlformats.org/officeDocument/2006/relationships/slide" Target="slide56.xml"/><Relationship Id="rId12" Type="http://schemas.openxmlformats.org/officeDocument/2006/relationships/slide" Target="slide36.xml"/><Relationship Id="rId17" Type="http://schemas.openxmlformats.org/officeDocument/2006/relationships/image" Target="../media/image178.jpeg"/><Relationship Id="rId2" Type="http://schemas.openxmlformats.org/officeDocument/2006/relationships/slide" Target="slide4.xml"/><Relationship Id="rId16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60.xml"/><Relationship Id="rId5" Type="http://schemas.openxmlformats.org/officeDocument/2006/relationships/image" Target="../media/image54.png"/><Relationship Id="rId15" Type="http://schemas.openxmlformats.org/officeDocument/2006/relationships/image" Target="../media/image176.jpeg"/><Relationship Id="rId10" Type="http://schemas.openxmlformats.org/officeDocument/2006/relationships/slide" Target="slide59.xml"/><Relationship Id="rId4" Type="http://schemas.openxmlformats.org/officeDocument/2006/relationships/slide" Target="slide55.xml"/><Relationship Id="rId9" Type="http://schemas.openxmlformats.org/officeDocument/2006/relationships/slide" Target="slide58.xml"/><Relationship Id="rId14" Type="http://schemas.openxmlformats.org/officeDocument/2006/relationships/image" Target="../media/image17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slide" Target="slide6.xml"/><Relationship Id="rId3" Type="http://schemas.openxmlformats.org/officeDocument/2006/relationships/image" Target="../media/image5.png"/><Relationship Id="rId7" Type="http://schemas.openxmlformats.org/officeDocument/2006/relationships/image" Target="../media/image58.jpeg"/><Relationship Id="rId12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slide" Target="slide36.xml"/><Relationship Id="rId5" Type="http://schemas.openxmlformats.org/officeDocument/2006/relationships/image" Target="../media/image56.jpeg"/><Relationship Id="rId15" Type="http://schemas.openxmlformats.org/officeDocument/2006/relationships/slide" Target="slide8.xml"/><Relationship Id="rId10" Type="http://schemas.openxmlformats.org/officeDocument/2006/relationships/slide" Target="slide7.xml"/><Relationship Id="rId4" Type="http://schemas.openxmlformats.org/officeDocument/2006/relationships/image" Target="../media/image55.jpeg"/><Relationship Id="rId9" Type="http://schemas.openxmlformats.org/officeDocument/2006/relationships/slide" Target="slide5.xml"/><Relationship Id="rId14" Type="http://schemas.openxmlformats.org/officeDocument/2006/relationships/image" Target="../media/image5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61.xml"/><Relationship Id="rId18" Type="http://schemas.openxmlformats.org/officeDocument/2006/relationships/image" Target="../media/image183.jpeg"/><Relationship Id="rId3" Type="http://schemas.openxmlformats.org/officeDocument/2006/relationships/image" Target="../media/image5.png"/><Relationship Id="rId7" Type="http://schemas.openxmlformats.org/officeDocument/2006/relationships/slide" Target="slide56.xml"/><Relationship Id="rId12" Type="http://schemas.openxmlformats.org/officeDocument/2006/relationships/slide" Target="slide36.xml"/><Relationship Id="rId17" Type="http://schemas.openxmlformats.org/officeDocument/2006/relationships/image" Target="../media/image182.jpeg"/><Relationship Id="rId2" Type="http://schemas.openxmlformats.org/officeDocument/2006/relationships/slide" Target="slide4.xml"/><Relationship Id="rId16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60.xml"/><Relationship Id="rId5" Type="http://schemas.openxmlformats.org/officeDocument/2006/relationships/image" Target="../media/image54.png"/><Relationship Id="rId15" Type="http://schemas.openxmlformats.org/officeDocument/2006/relationships/image" Target="../media/image181.jpeg"/><Relationship Id="rId10" Type="http://schemas.openxmlformats.org/officeDocument/2006/relationships/slide" Target="slide59.xml"/><Relationship Id="rId19" Type="http://schemas.openxmlformats.org/officeDocument/2006/relationships/image" Target="../media/image178.jpeg"/><Relationship Id="rId4" Type="http://schemas.openxmlformats.org/officeDocument/2006/relationships/slide" Target="slide55.xml"/><Relationship Id="rId9" Type="http://schemas.openxmlformats.org/officeDocument/2006/relationships/slide" Target="slide58.xml"/><Relationship Id="rId14" Type="http://schemas.openxmlformats.org/officeDocument/2006/relationships/image" Target="../media/image18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9.xml"/><Relationship Id="rId18" Type="http://schemas.openxmlformats.org/officeDocument/2006/relationships/slide" Target="slide4.xml"/><Relationship Id="rId3" Type="http://schemas.openxmlformats.org/officeDocument/2006/relationships/slide" Target="slide61.xml"/><Relationship Id="rId7" Type="http://schemas.openxmlformats.org/officeDocument/2006/relationships/slide" Target="slide63.xml"/><Relationship Id="rId12" Type="http://schemas.openxmlformats.org/officeDocument/2006/relationships/slide" Target="slide68.xml"/><Relationship Id="rId17" Type="http://schemas.openxmlformats.org/officeDocument/2006/relationships/slide" Target="slide60.xml"/><Relationship Id="rId2" Type="http://schemas.openxmlformats.org/officeDocument/2006/relationships/image" Target="../media/image52.png"/><Relationship Id="rId16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67.xml"/><Relationship Id="rId5" Type="http://schemas.openxmlformats.org/officeDocument/2006/relationships/slide" Target="slide62.xml"/><Relationship Id="rId15" Type="http://schemas.openxmlformats.org/officeDocument/2006/relationships/slide" Target="slide96.xml"/><Relationship Id="rId10" Type="http://schemas.openxmlformats.org/officeDocument/2006/relationships/slide" Target="slide66.xml"/><Relationship Id="rId19" Type="http://schemas.openxmlformats.org/officeDocument/2006/relationships/image" Target="../media/image5.png"/><Relationship Id="rId4" Type="http://schemas.openxmlformats.org/officeDocument/2006/relationships/image" Target="../media/image54.png"/><Relationship Id="rId9" Type="http://schemas.openxmlformats.org/officeDocument/2006/relationships/slide" Target="slide65.xml"/><Relationship Id="rId14" Type="http://schemas.openxmlformats.org/officeDocument/2006/relationships/slide" Target="slide3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slide" Target="slide68.xml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slide" Target="slide67.xml"/><Relationship Id="rId17" Type="http://schemas.openxmlformats.org/officeDocument/2006/relationships/image" Target="../media/image186.jpg"/><Relationship Id="rId2" Type="http://schemas.openxmlformats.org/officeDocument/2006/relationships/slide" Target="slide4.xml"/><Relationship Id="rId16" Type="http://schemas.openxmlformats.org/officeDocument/2006/relationships/image" Target="../media/image18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slide" Target="slide66.xml"/><Relationship Id="rId5" Type="http://schemas.openxmlformats.org/officeDocument/2006/relationships/image" Target="../media/image53.png"/><Relationship Id="rId15" Type="http://schemas.openxmlformats.org/officeDocument/2006/relationships/image" Target="../media/image184.jpg"/><Relationship Id="rId10" Type="http://schemas.openxmlformats.org/officeDocument/2006/relationships/slide" Target="slide65.xml"/><Relationship Id="rId4" Type="http://schemas.openxmlformats.org/officeDocument/2006/relationships/slide" Target="slide61.xml"/><Relationship Id="rId9" Type="http://schemas.openxmlformats.org/officeDocument/2006/relationships/slide" Target="slide64.xml"/><Relationship Id="rId14" Type="http://schemas.openxmlformats.org/officeDocument/2006/relationships/slide" Target="slide6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68.xml"/><Relationship Id="rId3" Type="http://schemas.openxmlformats.org/officeDocument/2006/relationships/image" Target="../media/image5.png"/><Relationship Id="rId7" Type="http://schemas.openxmlformats.org/officeDocument/2006/relationships/slide" Target="slide63.xml"/><Relationship Id="rId12" Type="http://schemas.openxmlformats.org/officeDocument/2006/relationships/slide" Target="slide67.xml"/><Relationship Id="rId2" Type="http://schemas.openxmlformats.org/officeDocument/2006/relationships/slide" Target="slide4.xml"/><Relationship Id="rId16" Type="http://schemas.openxmlformats.org/officeDocument/2006/relationships/image" Target="../media/image18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slide" Target="slide66.xml"/><Relationship Id="rId5" Type="http://schemas.openxmlformats.org/officeDocument/2006/relationships/image" Target="../media/image53.png"/><Relationship Id="rId15" Type="http://schemas.openxmlformats.org/officeDocument/2006/relationships/image" Target="../media/image187.jpg"/><Relationship Id="rId10" Type="http://schemas.openxmlformats.org/officeDocument/2006/relationships/slide" Target="slide65.xml"/><Relationship Id="rId4" Type="http://schemas.openxmlformats.org/officeDocument/2006/relationships/slide" Target="slide61.xml"/><Relationship Id="rId9" Type="http://schemas.openxmlformats.org/officeDocument/2006/relationships/slide" Target="slide64.xml"/><Relationship Id="rId14" Type="http://schemas.openxmlformats.org/officeDocument/2006/relationships/slide" Target="slide6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8.xml"/><Relationship Id="rId3" Type="http://schemas.openxmlformats.org/officeDocument/2006/relationships/image" Target="../media/image5.png"/><Relationship Id="rId7" Type="http://schemas.openxmlformats.org/officeDocument/2006/relationships/slide" Target="slide63.xml"/><Relationship Id="rId12" Type="http://schemas.openxmlformats.org/officeDocument/2006/relationships/slide" Target="slide67.xml"/><Relationship Id="rId2" Type="http://schemas.openxmlformats.org/officeDocument/2006/relationships/slide" Target="slide4.xml"/><Relationship Id="rId16" Type="http://schemas.openxmlformats.org/officeDocument/2006/relationships/image" Target="../media/image19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slide" Target="slide66.xml"/><Relationship Id="rId5" Type="http://schemas.openxmlformats.org/officeDocument/2006/relationships/image" Target="../media/image53.png"/><Relationship Id="rId15" Type="http://schemas.openxmlformats.org/officeDocument/2006/relationships/image" Target="../media/image189.jpg"/><Relationship Id="rId10" Type="http://schemas.openxmlformats.org/officeDocument/2006/relationships/slide" Target="slide65.xml"/><Relationship Id="rId4" Type="http://schemas.openxmlformats.org/officeDocument/2006/relationships/slide" Target="slide61.xml"/><Relationship Id="rId9" Type="http://schemas.openxmlformats.org/officeDocument/2006/relationships/image" Target="../media/image54.png"/><Relationship Id="rId14" Type="http://schemas.openxmlformats.org/officeDocument/2006/relationships/slide" Target="slide6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8.xml"/><Relationship Id="rId3" Type="http://schemas.openxmlformats.org/officeDocument/2006/relationships/image" Target="../media/image5.png"/><Relationship Id="rId7" Type="http://schemas.openxmlformats.org/officeDocument/2006/relationships/slide" Target="slide63.xml"/><Relationship Id="rId12" Type="http://schemas.openxmlformats.org/officeDocument/2006/relationships/slide" Target="slide67.xml"/><Relationship Id="rId2" Type="http://schemas.openxmlformats.org/officeDocument/2006/relationships/slide" Target="slide4.xml"/><Relationship Id="rId16" Type="http://schemas.openxmlformats.org/officeDocument/2006/relationships/image" Target="../media/image19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slide" Target="slide66.xml"/><Relationship Id="rId5" Type="http://schemas.openxmlformats.org/officeDocument/2006/relationships/image" Target="../media/image53.png"/><Relationship Id="rId15" Type="http://schemas.openxmlformats.org/officeDocument/2006/relationships/image" Target="../media/image191.jpg"/><Relationship Id="rId10" Type="http://schemas.openxmlformats.org/officeDocument/2006/relationships/image" Target="../media/image54.png"/><Relationship Id="rId4" Type="http://schemas.openxmlformats.org/officeDocument/2006/relationships/slide" Target="slide61.xml"/><Relationship Id="rId9" Type="http://schemas.openxmlformats.org/officeDocument/2006/relationships/slide" Target="slide65.xml"/><Relationship Id="rId14" Type="http://schemas.openxmlformats.org/officeDocument/2006/relationships/slide" Target="slide6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8.xml"/><Relationship Id="rId3" Type="http://schemas.openxmlformats.org/officeDocument/2006/relationships/image" Target="../media/image5.png"/><Relationship Id="rId7" Type="http://schemas.openxmlformats.org/officeDocument/2006/relationships/slide" Target="slide63.xml"/><Relationship Id="rId12" Type="http://schemas.openxmlformats.org/officeDocument/2006/relationships/slide" Target="slide6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5" Type="http://schemas.openxmlformats.org/officeDocument/2006/relationships/image" Target="../media/image193.jpg"/><Relationship Id="rId10" Type="http://schemas.openxmlformats.org/officeDocument/2006/relationships/slide" Target="slide66.xml"/><Relationship Id="rId4" Type="http://schemas.openxmlformats.org/officeDocument/2006/relationships/slide" Target="slide61.xml"/><Relationship Id="rId9" Type="http://schemas.openxmlformats.org/officeDocument/2006/relationships/slide" Target="slide65.xml"/><Relationship Id="rId14" Type="http://schemas.openxmlformats.org/officeDocument/2006/relationships/slide" Target="slide6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8.xml"/><Relationship Id="rId3" Type="http://schemas.openxmlformats.org/officeDocument/2006/relationships/image" Target="../media/image5.png"/><Relationship Id="rId7" Type="http://schemas.openxmlformats.org/officeDocument/2006/relationships/slide" Target="slide63.xml"/><Relationship Id="rId12" Type="http://schemas.openxmlformats.org/officeDocument/2006/relationships/image" Target="../media/image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slide" Target="slide67.xml"/><Relationship Id="rId5" Type="http://schemas.openxmlformats.org/officeDocument/2006/relationships/image" Target="../media/image53.png"/><Relationship Id="rId15" Type="http://schemas.openxmlformats.org/officeDocument/2006/relationships/image" Target="../media/image194.jpg"/><Relationship Id="rId10" Type="http://schemas.openxmlformats.org/officeDocument/2006/relationships/slide" Target="slide66.xml"/><Relationship Id="rId4" Type="http://schemas.openxmlformats.org/officeDocument/2006/relationships/slide" Target="slide61.xml"/><Relationship Id="rId9" Type="http://schemas.openxmlformats.org/officeDocument/2006/relationships/slide" Target="slide65.xml"/><Relationship Id="rId14" Type="http://schemas.openxmlformats.org/officeDocument/2006/relationships/slide" Target="slide6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slide" Target="slide63.xml"/><Relationship Id="rId12" Type="http://schemas.openxmlformats.org/officeDocument/2006/relationships/slide" Target="slide6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slide" Target="slide67.xml"/><Relationship Id="rId5" Type="http://schemas.openxmlformats.org/officeDocument/2006/relationships/image" Target="../media/image53.png"/><Relationship Id="rId15" Type="http://schemas.openxmlformats.org/officeDocument/2006/relationships/image" Target="../media/image195.jpg"/><Relationship Id="rId10" Type="http://schemas.openxmlformats.org/officeDocument/2006/relationships/slide" Target="slide66.xml"/><Relationship Id="rId4" Type="http://schemas.openxmlformats.org/officeDocument/2006/relationships/slide" Target="slide61.xml"/><Relationship Id="rId9" Type="http://schemas.openxmlformats.org/officeDocument/2006/relationships/slide" Target="slide65.xml"/><Relationship Id="rId14" Type="http://schemas.openxmlformats.org/officeDocument/2006/relationships/slide" Target="slide6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9.xml"/><Relationship Id="rId3" Type="http://schemas.openxmlformats.org/officeDocument/2006/relationships/image" Target="../media/image5.png"/><Relationship Id="rId7" Type="http://schemas.openxmlformats.org/officeDocument/2006/relationships/slide" Target="slide63.xml"/><Relationship Id="rId12" Type="http://schemas.openxmlformats.org/officeDocument/2006/relationships/slide" Target="slide68.xml"/><Relationship Id="rId17" Type="http://schemas.openxmlformats.org/officeDocument/2006/relationships/image" Target="../media/image197.jpg"/><Relationship Id="rId2" Type="http://schemas.openxmlformats.org/officeDocument/2006/relationships/slide" Target="slide4.xml"/><Relationship Id="rId16" Type="http://schemas.openxmlformats.org/officeDocument/2006/relationships/image" Target="../media/image19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slide" Target="slide67.xml"/><Relationship Id="rId5" Type="http://schemas.openxmlformats.org/officeDocument/2006/relationships/image" Target="../media/image53.png"/><Relationship Id="rId15" Type="http://schemas.openxmlformats.org/officeDocument/2006/relationships/slide" Target="slide70.xml"/><Relationship Id="rId10" Type="http://schemas.openxmlformats.org/officeDocument/2006/relationships/slide" Target="slide66.xml"/><Relationship Id="rId4" Type="http://schemas.openxmlformats.org/officeDocument/2006/relationships/slide" Target="slide61.xml"/><Relationship Id="rId9" Type="http://schemas.openxmlformats.org/officeDocument/2006/relationships/slide" Target="slide65.xml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image" Target="../media/image63.jpeg"/><Relationship Id="rId12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slide" Target="slide36.xml"/><Relationship Id="rId5" Type="http://schemas.openxmlformats.org/officeDocument/2006/relationships/image" Target="../media/image61.jpeg"/><Relationship Id="rId15" Type="http://schemas.openxmlformats.org/officeDocument/2006/relationships/image" Target="../media/image54.png"/><Relationship Id="rId10" Type="http://schemas.openxmlformats.org/officeDocument/2006/relationships/slide" Target="slide8.xml"/><Relationship Id="rId4" Type="http://schemas.openxmlformats.org/officeDocument/2006/relationships/image" Target="../media/image60.jpeg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13" Type="http://schemas.openxmlformats.org/officeDocument/2006/relationships/slide" Target="slide74.xml"/><Relationship Id="rId18" Type="http://schemas.openxmlformats.org/officeDocument/2006/relationships/slide" Target="slide76.xml"/><Relationship Id="rId3" Type="http://schemas.openxmlformats.org/officeDocument/2006/relationships/slide" Target="slide36.xml"/><Relationship Id="rId7" Type="http://schemas.openxmlformats.org/officeDocument/2006/relationships/slide" Target="slide71.xml"/><Relationship Id="rId12" Type="http://schemas.openxmlformats.org/officeDocument/2006/relationships/slide" Target="slide73.xml"/><Relationship Id="rId17" Type="http://schemas.openxmlformats.org/officeDocument/2006/relationships/slide" Target="slide78.xml"/><Relationship Id="rId2" Type="http://schemas.openxmlformats.org/officeDocument/2006/relationships/image" Target="../media/image52.png"/><Relationship Id="rId16" Type="http://schemas.openxmlformats.org/officeDocument/2006/relationships/slide" Target="slide7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9.xml"/><Relationship Id="rId11" Type="http://schemas.openxmlformats.org/officeDocument/2006/relationships/image" Target="../media/image5.png"/><Relationship Id="rId5" Type="http://schemas.openxmlformats.org/officeDocument/2006/relationships/image" Target="../media/image54.png"/><Relationship Id="rId15" Type="http://schemas.openxmlformats.org/officeDocument/2006/relationships/slide" Target="slide77.xml"/><Relationship Id="rId10" Type="http://schemas.openxmlformats.org/officeDocument/2006/relationships/slide" Target="slide4.xml"/><Relationship Id="rId4" Type="http://schemas.openxmlformats.org/officeDocument/2006/relationships/image" Target="../media/image53.png"/><Relationship Id="rId9" Type="http://schemas.openxmlformats.org/officeDocument/2006/relationships/slide" Target="slide72.xml"/><Relationship Id="rId14" Type="http://schemas.openxmlformats.org/officeDocument/2006/relationships/slide" Target="slide7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13" Type="http://schemas.openxmlformats.org/officeDocument/2006/relationships/slide" Target="slide74.xml"/><Relationship Id="rId18" Type="http://schemas.openxmlformats.org/officeDocument/2006/relationships/slide" Target="slide76.xml"/><Relationship Id="rId3" Type="http://schemas.openxmlformats.org/officeDocument/2006/relationships/slideLayout" Target="../slideLayouts/slideLayout7.xml"/><Relationship Id="rId7" Type="http://schemas.openxmlformats.org/officeDocument/2006/relationships/slide" Target="slide70.xml"/><Relationship Id="rId12" Type="http://schemas.openxmlformats.org/officeDocument/2006/relationships/slide" Target="slide73.xml"/><Relationship Id="rId17" Type="http://schemas.openxmlformats.org/officeDocument/2006/relationships/slide" Target="slide78.xml"/><Relationship Id="rId2" Type="http://schemas.openxmlformats.org/officeDocument/2006/relationships/video" Target="../media/media1.mp4"/><Relationship Id="rId16" Type="http://schemas.openxmlformats.org/officeDocument/2006/relationships/slide" Target="slide79.xml"/><Relationship Id="rId1" Type="http://schemas.microsoft.com/office/2007/relationships/media" Target="../media/media1.mp4"/><Relationship Id="rId6" Type="http://schemas.openxmlformats.org/officeDocument/2006/relationships/image" Target="../media/image198.png"/><Relationship Id="rId11" Type="http://schemas.openxmlformats.org/officeDocument/2006/relationships/image" Target="../media/image54.png"/><Relationship Id="rId5" Type="http://schemas.openxmlformats.org/officeDocument/2006/relationships/image" Target="../media/image5.png"/><Relationship Id="rId15" Type="http://schemas.openxmlformats.org/officeDocument/2006/relationships/slide" Target="slide77.xml"/><Relationship Id="rId10" Type="http://schemas.openxmlformats.org/officeDocument/2006/relationships/slide" Target="slide71.xml"/><Relationship Id="rId4" Type="http://schemas.openxmlformats.org/officeDocument/2006/relationships/slide" Target="slide4.xml"/><Relationship Id="rId9" Type="http://schemas.openxmlformats.org/officeDocument/2006/relationships/image" Target="../media/image53.png"/><Relationship Id="rId14" Type="http://schemas.openxmlformats.org/officeDocument/2006/relationships/slide" Target="slide75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13" Type="http://schemas.openxmlformats.org/officeDocument/2006/relationships/slide" Target="slide74.xml"/><Relationship Id="rId18" Type="http://schemas.openxmlformats.org/officeDocument/2006/relationships/slide" Target="slide76.xml"/><Relationship Id="rId3" Type="http://schemas.openxmlformats.org/officeDocument/2006/relationships/image" Target="../media/image5.png"/><Relationship Id="rId7" Type="http://schemas.openxmlformats.org/officeDocument/2006/relationships/slide" Target="slide71.xml"/><Relationship Id="rId12" Type="http://schemas.openxmlformats.org/officeDocument/2006/relationships/image" Target="../media/image54.png"/><Relationship Id="rId17" Type="http://schemas.openxmlformats.org/officeDocument/2006/relationships/slide" Target="slide78.xml"/><Relationship Id="rId2" Type="http://schemas.openxmlformats.org/officeDocument/2006/relationships/slide" Target="slide4.xml"/><Relationship Id="rId16" Type="http://schemas.openxmlformats.org/officeDocument/2006/relationships/slide" Target="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g"/><Relationship Id="rId11" Type="http://schemas.openxmlformats.org/officeDocument/2006/relationships/slide" Target="slide72.xml"/><Relationship Id="rId5" Type="http://schemas.openxmlformats.org/officeDocument/2006/relationships/image" Target="../media/image200.jpeg"/><Relationship Id="rId15" Type="http://schemas.openxmlformats.org/officeDocument/2006/relationships/slide" Target="slide77.xml"/><Relationship Id="rId10" Type="http://schemas.openxmlformats.org/officeDocument/2006/relationships/image" Target="../media/image53.png"/><Relationship Id="rId4" Type="http://schemas.openxmlformats.org/officeDocument/2006/relationships/image" Target="../media/image199.jpg"/><Relationship Id="rId9" Type="http://schemas.openxmlformats.org/officeDocument/2006/relationships/slide" Target="slide70.xml"/><Relationship Id="rId14" Type="http://schemas.openxmlformats.org/officeDocument/2006/relationships/slide" Target="slide7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77.xml"/><Relationship Id="rId3" Type="http://schemas.openxmlformats.org/officeDocument/2006/relationships/image" Target="../media/image5.png"/><Relationship Id="rId7" Type="http://schemas.openxmlformats.org/officeDocument/2006/relationships/slide" Target="slide70.xml"/><Relationship Id="rId12" Type="http://schemas.openxmlformats.org/officeDocument/2006/relationships/slide" Target="slide75.xml"/><Relationship Id="rId2" Type="http://schemas.openxmlformats.org/officeDocument/2006/relationships/slide" Target="slide4.xml"/><Relationship Id="rId16" Type="http://schemas.openxmlformats.org/officeDocument/2006/relationships/slide" Target="slide7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4.xml"/><Relationship Id="rId11" Type="http://schemas.openxmlformats.org/officeDocument/2006/relationships/image" Target="../media/image54.png"/><Relationship Id="rId5" Type="http://schemas.openxmlformats.org/officeDocument/2006/relationships/slide" Target="slide72.xml"/><Relationship Id="rId15" Type="http://schemas.openxmlformats.org/officeDocument/2006/relationships/slide" Target="slide78.xml"/><Relationship Id="rId10" Type="http://schemas.openxmlformats.org/officeDocument/2006/relationships/slide" Target="slide73.xml"/><Relationship Id="rId4" Type="http://schemas.openxmlformats.org/officeDocument/2006/relationships/image" Target="../media/image202.PNG"/><Relationship Id="rId9" Type="http://schemas.openxmlformats.org/officeDocument/2006/relationships/slide" Target="slide71.xml"/><Relationship Id="rId14" Type="http://schemas.openxmlformats.org/officeDocument/2006/relationships/slide" Target="slide79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slide" Target="slide75.xml"/><Relationship Id="rId12" Type="http://schemas.openxmlformats.org/officeDocument/2006/relationships/slide" Target="slide74.xml"/><Relationship Id="rId17" Type="http://schemas.openxmlformats.org/officeDocument/2006/relationships/slide" Target="slide76.xml"/><Relationship Id="rId2" Type="http://schemas.openxmlformats.org/officeDocument/2006/relationships/slide" Target="slide4.xml"/><Relationship Id="rId16" Type="http://schemas.openxmlformats.org/officeDocument/2006/relationships/slide" Target="slide7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3.xml"/><Relationship Id="rId11" Type="http://schemas.openxmlformats.org/officeDocument/2006/relationships/slide" Target="slide72.xml"/><Relationship Id="rId5" Type="http://schemas.openxmlformats.org/officeDocument/2006/relationships/image" Target="../media/image204.PNG"/><Relationship Id="rId15" Type="http://schemas.openxmlformats.org/officeDocument/2006/relationships/slide" Target="slide79.xml"/><Relationship Id="rId10" Type="http://schemas.openxmlformats.org/officeDocument/2006/relationships/slide" Target="slide71.xml"/><Relationship Id="rId4" Type="http://schemas.openxmlformats.org/officeDocument/2006/relationships/image" Target="../media/image203.PNG"/><Relationship Id="rId9" Type="http://schemas.openxmlformats.org/officeDocument/2006/relationships/image" Target="../media/image53.png"/><Relationship Id="rId14" Type="http://schemas.openxmlformats.org/officeDocument/2006/relationships/slide" Target="slide7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13" Type="http://schemas.openxmlformats.org/officeDocument/2006/relationships/slide" Target="slide72.xml"/><Relationship Id="rId18" Type="http://schemas.openxmlformats.org/officeDocument/2006/relationships/slide" Target="slide79.xml"/><Relationship Id="rId3" Type="http://schemas.openxmlformats.org/officeDocument/2006/relationships/image" Target="../media/image5.png"/><Relationship Id="rId7" Type="http://schemas.openxmlformats.org/officeDocument/2006/relationships/image" Target="../media/image207.PNG"/><Relationship Id="rId12" Type="http://schemas.openxmlformats.org/officeDocument/2006/relationships/slide" Target="slide71.xml"/><Relationship Id="rId17" Type="http://schemas.openxmlformats.org/officeDocument/2006/relationships/slide" Target="slide77.xml"/><Relationship Id="rId2" Type="http://schemas.openxmlformats.org/officeDocument/2006/relationships/slide" Target="slide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53.png"/><Relationship Id="rId5" Type="http://schemas.openxmlformats.org/officeDocument/2006/relationships/image" Target="../media/image205.PNG"/><Relationship Id="rId15" Type="http://schemas.openxmlformats.org/officeDocument/2006/relationships/slide" Target="slide75.xml"/><Relationship Id="rId10" Type="http://schemas.openxmlformats.org/officeDocument/2006/relationships/slide" Target="slide70.xml"/><Relationship Id="rId19" Type="http://schemas.openxmlformats.org/officeDocument/2006/relationships/slide" Target="slide78.xml"/><Relationship Id="rId4" Type="http://schemas.openxmlformats.org/officeDocument/2006/relationships/image" Target="../media/image204.PNG"/><Relationship Id="rId9" Type="http://schemas.openxmlformats.org/officeDocument/2006/relationships/slide" Target="slide76.xml"/><Relationship Id="rId14" Type="http://schemas.openxmlformats.org/officeDocument/2006/relationships/slide" Target="slide7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79.xml"/><Relationship Id="rId3" Type="http://schemas.openxmlformats.org/officeDocument/2006/relationships/image" Target="../media/image5.png"/><Relationship Id="rId7" Type="http://schemas.openxmlformats.org/officeDocument/2006/relationships/slide" Target="slide70.xml"/><Relationship Id="rId12" Type="http://schemas.openxmlformats.org/officeDocument/2006/relationships/slide" Target="slide74.xml"/><Relationship Id="rId17" Type="http://schemas.openxmlformats.org/officeDocument/2006/relationships/image" Target="../media/image209.tmp"/><Relationship Id="rId2" Type="http://schemas.openxmlformats.org/officeDocument/2006/relationships/slide" Target="slide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7.xml"/><Relationship Id="rId11" Type="http://schemas.openxmlformats.org/officeDocument/2006/relationships/slide" Target="slide73.xml"/><Relationship Id="rId5" Type="http://schemas.openxmlformats.org/officeDocument/2006/relationships/slide" Target="slide75.xml"/><Relationship Id="rId15" Type="http://schemas.openxmlformats.org/officeDocument/2006/relationships/slide" Target="slide76.xml"/><Relationship Id="rId10" Type="http://schemas.openxmlformats.org/officeDocument/2006/relationships/slide" Target="slide72.xml"/><Relationship Id="rId4" Type="http://schemas.openxmlformats.org/officeDocument/2006/relationships/image" Target="../media/image208.jpg"/><Relationship Id="rId9" Type="http://schemas.openxmlformats.org/officeDocument/2006/relationships/slide" Target="slide71.xml"/><Relationship Id="rId14" Type="http://schemas.openxmlformats.org/officeDocument/2006/relationships/slide" Target="slide78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75.xml"/><Relationship Id="rId3" Type="http://schemas.openxmlformats.org/officeDocument/2006/relationships/slide" Target="slide4.xml"/><Relationship Id="rId7" Type="http://schemas.openxmlformats.org/officeDocument/2006/relationships/slide" Target="slide70.xml"/><Relationship Id="rId12" Type="http://schemas.openxmlformats.org/officeDocument/2006/relationships/slide" Target="slide74.xml"/><Relationship Id="rId17" Type="http://schemas.openxmlformats.org/officeDocument/2006/relationships/image" Target="../media/image209.tmp"/><Relationship Id="rId2" Type="http://schemas.openxmlformats.org/officeDocument/2006/relationships/image" Target="../media/image210.png"/><Relationship Id="rId16" Type="http://schemas.openxmlformats.org/officeDocument/2006/relationships/slide" Target="slide7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8.xml"/><Relationship Id="rId11" Type="http://schemas.openxmlformats.org/officeDocument/2006/relationships/slide" Target="slide73.xml"/><Relationship Id="rId5" Type="http://schemas.openxmlformats.org/officeDocument/2006/relationships/slide" Target="slide76.xml"/><Relationship Id="rId15" Type="http://schemas.openxmlformats.org/officeDocument/2006/relationships/image" Target="../media/image54.png"/><Relationship Id="rId10" Type="http://schemas.openxmlformats.org/officeDocument/2006/relationships/slide" Target="slide72.xml"/><Relationship Id="rId4" Type="http://schemas.openxmlformats.org/officeDocument/2006/relationships/image" Target="../media/image5.png"/><Relationship Id="rId9" Type="http://schemas.openxmlformats.org/officeDocument/2006/relationships/slide" Target="slide71.xml"/><Relationship Id="rId14" Type="http://schemas.openxmlformats.org/officeDocument/2006/relationships/slide" Target="slide7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75.xml"/><Relationship Id="rId3" Type="http://schemas.openxmlformats.org/officeDocument/2006/relationships/image" Target="../media/image5.png"/><Relationship Id="rId7" Type="http://schemas.openxmlformats.org/officeDocument/2006/relationships/slide" Target="slide70.xml"/><Relationship Id="rId12" Type="http://schemas.openxmlformats.org/officeDocument/2006/relationships/slide" Target="slide74.xml"/><Relationship Id="rId17" Type="http://schemas.openxmlformats.org/officeDocument/2006/relationships/image" Target="../media/image209.tmp"/><Relationship Id="rId2" Type="http://schemas.openxmlformats.org/officeDocument/2006/relationships/slide" Target="slide4.xml"/><Relationship Id="rId16" Type="http://schemas.openxmlformats.org/officeDocument/2006/relationships/slide" Target="slide7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9.xml"/><Relationship Id="rId11" Type="http://schemas.openxmlformats.org/officeDocument/2006/relationships/slide" Target="slide73.xml"/><Relationship Id="rId5" Type="http://schemas.openxmlformats.org/officeDocument/2006/relationships/slide" Target="slide77.xml"/><Relationship Id="rId15" Type="http://schemas.openxmlformats.org/officeDocument/2006/relationships/image" Target="../media/image54.png"/><Relationship Id="rId10" Type="http://schemas.openxmlformats.org/officeDocument/2006/relationships/slide" Target="slide72.xml"/><Relationship Id="rId4" Type="http://schemas.openxmlformats.org/officeDocument/2006/relationships/image" Target="../media/image211.jpg"/><Relationship Id="rId9" Type="http://schemas.openxmlformats.org/officeDocument/2006/relationships/slide" Target="slide71.xml"/><Relationship Id="rId14" Type="http://schemas.openxmlformats.org/officeDocument/2006/relationships/slide" Target="slide78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75.xml"/><Relationship Id="rId18" Type="http://schemas.openxmlformats.org/officeDocument/2006/relationships/image" Target="../media/image209.tmp"/><Relationship Id="rId3" Type="http://schemas.openxmlformats.org/officeDocument/2006/relationships/image" Target="../media/image5.png"/><Relationship Id="rId7" Type="http://schemas.openxmlformats.org/officeDocument/2006/relationships/slide" Target="slide70.xml"/><Relationship Id="rId12" Type="http://schemas.openxmlformats.org/officeDocument/2006/relationships/slide" Target="slide74.xml"/><Relationship Id="rId17" Type="http://schemas.openxmlformats.org/officeDocument/2006/relationships/slide" Target="slide76.xml"/><Relationship Id="rId2" Type="http://schemas.openxmlformats.org/officeDocument/2006/relationships/slide" Target="slide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0.xml"/><Relationship Id="rId11" Type="http://schemas.openxmlformats.org/officeDocument/2006/relationships/slide" Target="slide73.xml"/><Relationship Id="rId5" Type="http://schemas.openxmlformats.org/officeDocument/2006/relationships/slide" Target="slide78.xml"/><Relationship Id="rId15" Type="http://schemas.openxmlformats.org/officeDocument/2006/relationships/slide" Target="slide79.xml"/><Relationship Id="rId10" Type="http://schemas.openxmlformats.org/officeDocument/2006/relationships/slide" Target="slide72.xml"/><Relationship Id="rId4" Type="http://schemas.openxmlformats.org/officeDocument/2006/relationships/image" Target="../media/image212.jpg"/><Relationship Id="rId9" Type="http://schemas.openxmlformats.org/officeDocument/2006/relationships/slide" Target="slide71.xml"/><Relationship Id="rId14" Type="http://schemas.openxmlformats.org/officeDocument/2006/relationships/slide" Target="slide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6.xml"/><Relationship Id="rId3" Type="http://schemas.openxmlformats.org/officeDocument/2006/relationships/image" Target="../media/image5.png"/><Relationship Id="rId7" Type="http://schemas.openxmlformats.org/officeDocument/2006/relationships/image" Target="../media/image68.jpeg"/><Relationship Id="rId12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53.png"/><Relationship Id="rId5" Type="http://schemas.openxmlformats.org/officeDocument/2006/relationships/image" Target="../media/image66.jpeg"/><Relationship Id="rId15" Type="http://schemas.openxmlformats.org/officeDocument/2006/relationships/image" Target="../media/image54.png"/><Relationship Id="rId10" Type="http://schemas.openxmlformats.org/officeDocument/2006/relationships/slide" Target="slide36.xml"/><Relationship Id="rId4" Type="http://schemas.openxmlformats.org/officeDocument/2006/relationships/image" Target="../media/image65.jpeg"/><Relationship Id="rId9" Type="http://schemas.openxmlformats.org/officeDocument/2006/relationships/slide" Target="slide9.xml"/><Relationship Id="rId14" Type="http://schemas.openxmlformats.org/officeDocument/2006/relationships/slide" Target="slide8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82.xml"/><Relationship Id="rId3" Type="http://schemas.openxmlformats.org/officeDocument/2006/relationships/slide" Target="slide36.xml"/><Relationship Id="rId7" Type="http://schemas.openxmlformats.org/officeDocument/2006/relationships/slide" Target="slide81.xml"/><Relationship Id="rId12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0.xml"/><Relationship Id="rId11" Type="http://schemas.openxmlformats.org/officeDocument/2006/relationships/slide" Target="slide4.xml"/><Relationship Id="rId5" Type="http://schemas.openxmlformats.org/officeDocument/2006/relationships/image" Target="../media/image54.png"/><Relationship Id="rId10" Type="http://schemas.openxmlformats.org/officeDocument/2006/relationships/slide" Target="slide79.xml"/><Relationship Id="rId4" Type="http://schemas.openxmlformats.org/officeDocument/2006/relationships/image" Target="../media/image53.png"/><Relationship Id="rId9" Type="http://schemas.openxmlformats.org/officeDocument/2006/relationships/slide" Target="slide83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5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0.xml"/><Relationship Id="rId11" Type="http://schemas.openxmlformats.org/officeDocument/2006/relationships/image" Target="../media/image213.jpeg"/><Relationship Id="rId5" Type="http://schemas.openxmlformats.org/officeDocument/2006/relationships/image" Target="../media/image53.png"/><Relationship Id="rId10" Type="http://schemas.openxmlformats.org/officeDocument/2006/relationships/slide" Target="slide83.xml"/><Relationship Id="rId4" Type="http://schemas.openxmlformats.org/officeDocument/2006/relationships/slide" Target="slide36.xml"/><Relationship Id="rId9" Type="http://schemas.openxmlformats.org/officeDocument/2006/relationships/slide" Target="slide8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13" Type="http://schemas.openxmlformats.org/officeDocument/2006/relationships/image" Target="../media/image216.jp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215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0.xml"/><Relationship Id="rId11" Type="http://schemas.openxmlformats.org/officeDocument/2006/relationships/image" Target="../media/image214.jpeg"/><Relationship Id="rId5" Type="http://schemas.openxmlformats.org/officeDocument/2006/relationships/image" Target="../media/image53.png"/><Relationship Id="rId10" Type="http://schemas.openxmlformats.org/officeDocument/2006/relationships/slide" Target="slide83.xml"/><Relationship Id="rId4" Type="http://schemas.openxmlformats.org/officeDocument/2006/relationships/slide" Target="slide36.xml"/><Relationship Id="rId9" Type="http://schemas.openxmlformats.org/officeDocument/2006/relationships/slide" Target="slide8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13" Type="http://schemas.openxmlformats.org/officeDocument/2006/relationships/image" Target="../media/image218.jp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21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0.xml"/><Relationship Id="rId11" Type="http://schemas.openxmlformats.org/officeDocument/2006/relationships/slide" Target="slide84.xml"/><Relationship Id="rId5" Type="http://schemas.openxmlformats.org/officeDocument/2006/relationships/image" Target="../media/image53.png"/><Relationship Id="rId10" Type="http://schemas.openxmlformats.org/officeDocument/2006/relationships/slide" Target="slide83.xml"/><Relationship Id="rId4" Type="http://schemas.openxmlformats.org/officeDocument/2006/relationships/slide" Target="slide36.xml"/><Relationship Id="rId9" Type="http://schemas.openxmlformats.org/officeDocument/2006/relationships/slide" Target="slide8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88.xml"/><Relationship Id="rId3" Type="http://schemas.openxmlformats.org/officeDocument/2006/relationships/slide" Target="slide83.xml"/><Relationship Id="rId7" Type="http://schemas.openxmlformats.org/officeDocument/2006/relationships/slide" Target="slide61.xml"/><Relationship Id="rId12" Type="http://schemas.openxmlformats.org/officeDocument/2006/relationships/slide" Target="slide87.xml"/><Relationship Id="rId2" Type="http://schemas.openxmlformats.org/officeDocument/2006/relationships/image" Target="../media/image52.png"/><Relationship Id="rId16" Type="http://schemas.openxmlformats.org/officeDocument/2006/relationships/slide" Target="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86.xml"/><Relationship Id="rId5" Type="http://schemas.openxmlformats.org/officeDocument/2006/relationships/slide" Target="slide4.xml"/><Relationship Id="rId15" Type="http://schemas.openxmlformats.org/officeDocument/2006/relationships/slide" Target="slide90.xml"/><Relationship Id="rId10" Type="http://schemas.openxmlformats.org/officeDocument/2006/relationships/image" Target="../media/image54.png"/><Relationship Id="rId4" Type="http://schemas.openxmlformats.org/officeDocument/2006/relationships/slide" Target="slide85.xml"/><Relationship Id="rId9" Type="http://schemas.openxmlformats.org/officeDocument/2006/relationships/slide" Target="slide84.xml"/><Relationship Id="rId14" Type="http://schemas.openxmlformats.org/officeDocument/2006/relationships/slide" Target="slide89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85.xml"/><Relationship Id="rId13" Type="http://schemas.openxmlformats.org/officeDocument/2006/relationships/slide" Target="slide90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89.xml"/><Relationship Id="rId17" Type="http://schemas.openxmlformats.org/officeDocument/2006/relationships/image" Target="../media/image221.jpeg"/><Relationship Id="rId2" Type="http://schemas.openxmlformats.org/officeDocument/2006/relationships/slide" Target="slide4.xml"/><Relationship Id="rId16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88.xml"/><Relationship Id="rId5" Type="http://schemas.openxmlformats.org/officeDocument/2006/relationships/slide" Target="slide86.xml"/><Relationship Id="rId15" Type="http://schemas.openxmlformats.org/officeDocument/2006/relationships/image" Target="../media/image219.jpeg"/><Relationship Id="rId10" Type="http://schemas.openxmlformats.org/officeDocument/2006/relationships/slide" Target="slide87.xml"/><Relationship Id="rId4" Type="http://schemas.openxmlformats.org/officeDocument/2006/relationships/slide" Target="slide84.xml"/><Relationship Id="rId9" Type="http://schemas.openxmlformats.org/officeDocument/2006/relationships/image" Target="../media/image54.png"/><Relationship Id="rId14" Type="http://schemas.openxmlformats.org/officeDocument/2006/relationships/slide" Target="slide69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13" Type="http://schemas.openxmlformats.org/officeDocument/2006/relationships/slide" Target="slide90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89.xml"/><Relationship Id="rId2" Type="http://schemas.openxmlformats.org/officeDocument/2006/relationships/slide" Target="slide4.xml"/><Relationship Id="rId16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88.xml"/><Relationship Id="rId5" Type="http://schemas.openxmlformats.org/officeDocument/2006/relationships/slide" Target="slide87.xml"/><Relationship Id="rId15" Type="http://schemas.openxmlformats.org/officeDocument/2006/relationships/image" Target="../media/image222.jpeg"/><Relationship Id="rId10" Type="http://schemas.openxmlformats.org/officeDocument/2006/relationships/image" Target="../media/image54.png"/><Relationship Id="rId4" Type="http://schemas.openxmlformats.org/officeDocument/2006/relationships/slide" Target="slide85.xml"/><Relationship Id="rId9" Type="http://schemas.openxmlformats.org/officeDocument/2006/relationships/slide" Target="slide86.xml"/><Relationship Id="rId14" Type="http://schemas.openxmlformats.org/officeDocument/2006/relationships/slide" Target="slide69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13" Type="http://schemas.openxmlformats.org/officeDocument/2006/relationships/slide" Target="slide90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89.xml"/><Relationship Id="rId2" Type="http://schemas.openxmlformats.org/officeDocument/2006/relationships/slide" Target="slide4.xml"/><Relationship Id="rId16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image" Target="../media/image54.png"/><Relationship Id="rId5" Type="http://schemas.openxmlformats.org/officeDocument/2006/relationships/slide" Target="slide88.xml"/><Relationship Id="rId15" Type="http://schemas.openxmlformats.org/officeDocument/2006/relationships/image" Target="../media/image224.jpeg"/><Relationship Id="rId10" Type="http://schemas.openxmlformats.org/officeDocument/2006/relationships/slide" Target="slide87.xml"/><Relationship Id="rId4" Type="http://schemas.openxmlformats.org/officeDocument/2006/relationships/slide" Target="slide86.xml"/><Relationship Id="rId9" Type="http://schemas.openxmlformats.org/officeDocument/2006/relationships/slide" Target="slide85.xml"/><Relationship Id="rId14" Type="http://schemas.openxmlformats.org/officeDocument/2006/relationships/slide" Target="slide69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13" Type="http://schemas.openxmlformats.org/officeDocument/2006/relationships/slide" Target="slide90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slide" Target="slide4.xml"/><Relationship Id="rId16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88.xml"/><Relationship Id="rId5" Type="http://schemas.openxmlformats.org/officeDocument/2006/relationships/slide" Target="slide89.xml"/><Relationship Id="rId15" Type="http://schemas.openxmlformats.org/officeDocument/2006/relationships/image" Target="../media/image226.jpeg"/><Relationship Id="rId10" Type="http://schemas.openxmlformats.org/officeDocument/2006/relationships/slide" Target="slide86.xml"/><Relationship Id="rId4" Type="http://schemas.openxmlformats.org/officeDocument/2006/relationships/slide" Target="slide87.xml"/><Relationship Id="rId9" Type="http://schemas.openxmlformats.org/officeDocument/2006/relationships/slide" Target="slide85.xml"/><Relationship Id="rId14" Type="http://schemas.openxmlformats.org/officeDocument/2006/relationships/slide" Target="slide69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89.xml"/><Relationship Id="rId17" Type="http://schemas.openxmlformats.org/officeDocument/2006/relationships/image" Target="../media/image230.jpg"/><Relationship Id="rId2" Type="http://schemas.openxmlformats.org/officeDocument/2006/relationships/slide" Target="slide4.xml"/><Relationship Id="rId16" Type="http://schemas.openxmlformats.org/officeDocument/2006/relationships/image" Target="../media/image22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87.xml"/><Relationship Id="rId5" Type="http://schemas.openxmlformats.org/officeDocument/2006/relationships/slide" Target="slide90.xml"/><Relationship Id="rId15" Type="http://schemas.openxmlformats.org/officeDocument/2006/relationships/image" Target="../media/image228.jpg"/><Relationship Id="rId10" Type="http://schemas.openxmlformats.org/officeDocument/2006/relationships/slide" Target="slide86.xml"/><Relationship Id="rId4" Type="http://schemas.openxmlformats.org/officeDocument/2006/relationships/slide" Target="slide88.xml"/><Relationship Id="rId9" Type="http://schemas.openxmlformats.org/officeDocument/2006/relationships/slide" Target="slide85.xml"/><Relationship Id="rId14" Type="http://schemas.openxmlformats.org/officeDocument/2006/relationships/slide" Target="slide6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8.xml"/><Relationship Id="rId7" Type="http://schemas.openxmlformats.org/officeDocument/2006/relationships/slide" Target="slide9.xml"/><Relationship Id="rId12" Type="http://schemas.openxmlformats.org/officeDocument/2006/relationships/slide" Target="slide1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12.xml"/><Relationship Id="rId5" Type="http://schemas.openxmlformats.org/officeDocument/2006/relationships/slide" Target="slide4.xml"/><Relationship Id="rId10" Type="http://schemas.openxmlformats.org/officeDocument/2006/relationships/slide" Target="slide11.xml"/><Relationship Id="rId4" Type="http://schemas.openxmlformats.org/officeDocument/2006/relationships/slide" Target="slide10.xml"/><Relationship Id="rId9" Type="http://schemas.openxmlformats.org/officeDocument/2006/relationships/image" Target="../media/image5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13" Type="http://schemas.openxmlformats.org/officeDocument/2006/relationships/slide" Target="slide90.xml"/><Relationship Id="rId18" Type="http://schemas.openxmlformats.org/officeDocument/2006/relationships/image" Target="../media/image233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88.xml"/><Relationship Id="rId17" Type="http://schemas.openxmlformats.org/officeDocument/2006/relationships/image" Target="../media/image232.jpg"/><Relationship Id="rId2" Type="http://schemas.openxmlformats.org/officeDocument/2006/relationships/slide" Target="slide4.xml"/><Relationship Id="rId16" Type="http://schemas.openxmlformats.org/officeDocument/2006/relationships/image" Target="../media/image23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87.xml"/><Relationship Id="rId5" Type="http://schemas.openxmlformats.org/officeDocument/2006/relationships/slide" Target="slide91.xml"/><Relationship Id="rId15" Type="http://schemas.openxmlformats.org/officeDocument/2006/relationships/slide" Target="slide69.xml"/><Relationship Id="rId10" Type="http://schemas.openxmlformats.org/officeDocument/2006/relationships/slide" Target="slide86.xml"/><Relationship Id="rId4" Type="http://schemas.openxmlformats.org/officeDocument/2006/relationships/slide" Target="slide89.xml"/><Relationship Id="rId9" Type="http://schemas.openxmlformats.org/officeDocument/2006/relationships/slide" Target="slide85.xml"/><Relationship Id="rId14" Type="http://schemas.openxmlformats.org/officeDocument/2006/relationships/image" Target="../media/image54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95.xml"/><Relationship Id="rId3" Type="http://schemas.openxmlformats.org/officeDocument/2006/relationships/slide" Target="slide4.xml"/><Relationship Id="rId7" Type="http://schemas.openxmlformats.org/officeDocument/2006/relationships/slide" Target="slide61.xml"/><Relationship Id="rId12" Type="http://schemas.openxmlformats.org/officeDocument/2006/relationships/slide" Target="slide94.xml"/><Relationship Id="rId2" Type="http://schemas.openxmlformats.org/officeDocument/2006/relationships/image" Target="../media/image52.png"/><Relationship Id="rId16" Type="http://schemas.openxmlformats.org/officeDocument/2006/relationships/slide" Target="slide6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2.xml"/><Relationship Id="rId11" Type="http://schemas.openxmlformats.org/officeDocument/2006/relationships/slide" Target="slide93.xml"/><Relationship Id="rId5" Type="http://schemas.openxmlformats.org/officeDocument/2006/relationships/slide" Target="slide90.xml"/><Relationship Id="rId15" Type="http://schemas.openxmlformats.org/officeDocument/2006/relationships/slide" Target="slide97.xml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slide" Target="slide91.xml"/><Relationship Id="rId14" Type="http://schemas.openxmlformats.org/officeDocument/2006/relationships/slide" Target="slide96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13" Type="http://schemas.openxmlformats.org/officeDocument/2006/relationships/slide" Target="slide9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9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95.xml"/><Relationship Id="rId5" Type="http://schemas.openxmlformats.org/officeDocument/2006/relationships/slide" Target="slide93.xml"/><Relationship Id="rId15" Type="http://schemas.openxmlformats.org/officeDocument/2006/relationships/image" Target="../media/image234.jpg"/><Relationship Id="rId10" Type="http://schemas.openxmlformats.org/officeDocument/2006/relationships/slide" Target="slide94.xml"/><Relationship Id="rId4" Type="http://schemas.openxmlformats.org/officeDocument/2006/relationships/slide" Target="slide91.xml"/><Relationship Id="rId9" Type="http://schemas.openxmlformats.org/officeDocument/2006/relationships/image" Target="../media/image54.png"/><Relationship Id="rId14" Type="http://schemas.openxmlformats.org/officeDocument/2006/relationships/slide" Target="slide69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13" Type="http://schemas.openxmlformats.org/officeDocument/2006/relationships/slide" Target="slide9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96.xml"/><Relationship Id="rId17" Type="http://schemas.openxmlformats.org/officeDocument/2006/relationships/image" Target="../media/image237.jpg"/><Relationship Id="rId2" Type="http://schemas.openxmlformats.org/officeDocument/2006/relationships/slide" Target="slide4.xml"/><Relationship Id="rId16" Type="http://schemas.openxmlformats.org/officeDocument/2006/relationships/image" Target="../media/image23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95.xml"/><Relationship Id="rId5" Type="http://schemas.openxmlformats.org/officeDocument/2006/relationships/slide" Target="slide94.xml"/><Relationship Id="rId15" Type="http://schemas.openxmlformats.org/officeDocument/2006/relationships/image" Target="../media/image235.jpg"/><Relationship Id="rId10" Type="http://schemas.openxmlformats.org/officeDocument/2006/relationships/image" Target="../media/image54.png"/><Relationship Id="rId4" Type="http://schemas.openxmlformats.org/officeDocument/2006/relationships/slide" Target="slide92.xml"/><Relationship Id="rId9" Type="http://schemas.openxmlformats.org/officeDocument/2006/relationships/slide" Target="slide93.xml"/><Relationship Id="rId14" Type="http://schemas.openxmlformats.org/officeDocument/2006/relationships/slide" Target="slide69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13" Type="http://schemas.openxmlformats.org/officeDocument/2006/relationships/slide" Target="slide9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9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image" Target="../media/image54.png"/><Relationship Id="rId5" Type="http://schemas.openxmlformats.org/officeDocument/2006/relationships/slide" Target="slide95.xml"/><Relationship Id="rId15" Type="http://schemas.openxmlformats.org/officeDocument/2006/relationships/image" Target="../media/image238.jpg"/><Relationship Id="rId10" Type="http://schemas.openxmlformats.org/officeDocument/2006/relationships/slide" Target="slide94.xml"/><Relationship Id="rId4" Type="http://schemas.openxmlformats.org/officeDocument/2006/relationships/slide" Target="slide93.xml"/><Relationship Id="rId9" Type="http://schemas.openxmlformats.org/officeDocument/2006/relationships/slide" Target="slide92.xml"/><Relationship Id="rId14" Type="http://schemas.openxmlformats.org/officeDocument/2006/relationships/slide" Target="slide69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13" Type="http://schemas.openxmlformats.org/officeDocument/2006/relationships/slide" Target="slide9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17" Type="http://schemas.openxmlformats.org/officeDocument/2006/relationships/image" Target="../media/image241.jpg"/><Relationship Id="rId2" Type="http://schemas.openxmlformats.org/officeDocument/2006/relationships/slide" Target="slide4.xml"/><Relationship Id="rId16" Type="http://schemas.openxmlformats.org/officeDocument/2006/relationships/image" Target="../media/image24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95.xml"/><Relationship Id="rId5" Type="http://schemas.openxmlformats.org/officeDocument/2006/relationships/slide" Target="slide96.xml"/><Relationship Id="rId15" Type="http://schemas.openxmlformats.org/officeDocument/2006/relationships/image" Target="../media/image239.jpg"/><Relationship Id="rId10" Type="http://schemas.openxmlformats.org/officeDocument/2006/relationships/slide" Target="slide93.xml"/><Relationship Id="rId4" Type="http://schemas.openxmlformats.org/officeDocument/2006/relationships/slide" Target="slide94.xml"/><Relationship Id="rId9" Type="http://schemas.openxmlformats.org/officeDocument/2006/relationships/slide" Target="slide92.xml"/><Relationship Id="rId14" Type="http://schemas.openxmlformats.org/officeDocument/2006/relationships/slide" Target="slide69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96.xml"/><Relationship Id="rId2" Type="http://schemas.openxmlformats.org/officeDocument/2006/relationships/slide" Target="slide4.xml"/><Relationship Id="rId16" Type="http://schemas.openxmlformats.org/officeDocument/2006/relationships/image" Target="../media/image243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94.xml"/><Relationship Id="rId5" Type="http://schemas.openxmlformats.org/officeDocument/2006/relationships/slide" Target="slide97.xml"/><Relationship Id="rId15" Type="http://schemas.openxmlformats.org/officeDocument/2006/relationships/image" Target="../media/image242.jpg"/><Relationship Id="rId10" Type="http://schemas.openxmlformats.org/officeDocument/2006/relationships/slide" Target="slide93.xml"/><Relationship Id="rId4" Type="http://schemas.openxmlformats.org/officeDocument/2006/relationships/slide" Target="slide95.xml"/><Relationship Id="rId9" Type="http://schemas.openxmlformats.org/officeDocument/2006/relationships/slide" Target="slide92.xml"/><Relationship Id="rId14" Type="http://schemas.openxmlformats.org/officeDocument/2006/relationships/slide" Target="slide69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13" Type="http://schemas.openxmlformats.org/officeDocument/2006/relationships/slide" Target="slide97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slide" Target="slide95.xml"/><Relationship Id="rId2" Type="http://schemas.openxmlformats.org/officeDocument/2006/relationships/slide" Target="slide4.xml"/><Relationship Id="rId16" Type="http://schemas.openxmlformats.org/officeDocument/2006/relationships/image" Target="../media/image24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94.xml"/><Relationship Id="rId5" Type="http://schemas.openxmlformats.org/officeDocument/2006/relationships/slide" Target="slide98.xml"/><Relationship Id="rId15" Type="http://schemas.openxmlformats.org/officeDocument/2006/relationships/slide" Target="slide69.xml"/><Relationship Id="rId10" Type="http://schemas.openxmlformats.org/officeDocument/2006/relationships/slide" Target="slide93.xml"/><Relationship Id="rId4" Type="http://schemas.openxmlformats.org/officeDocument/2006/relationships/slide" Target="slide96.xml"/><Relationship Id="rId9" Type="http://schemas.openxmlformats.org/officeDocument/2006/relationships/slide" Target="slide92.xml"/><Relationship Id="rId14" Type="http://schemas.openxmlformats.org/officeDocument/2006/relationships/image" Target="../media/image54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100.xml"/><Relationship Id="rId13" Type="http://schemas.openxmlformats.org/officeDocument/2006/relationships/slide" Target="slide105.xml"/><Relationship Id="rId3" Type="http://schemas.openxmlformats.org/officeDocument/2006/relationships/slide" Target="slide97.xml"/><Relationship Id="rId7" Type="http://schemas.openxmlformats.org/officeDocument/2006/relationships/image" Target="../media/image53.png"/><Relationship Id="rId12" Type="http://schemas.openxmlformats.org/officeDocument/2006/relationships/slide" Target="slide104.xml"/><Relationship Id="rId17" Type="http://schemas.openxmlformats.org/officeDocument/2006/relationships/image" Target="../media/image5.png"/><Relationship Id="rId2" Type="http://schemas.openxmlformats.org/officeDocument/2006/relationships/image" Target="../media/image52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slide" Target="slide103.xml"/><Relationship Id="rId5" Type="http://schemas.openxmlformats.org/officeDocument/2006/relationships/slide" Target="slide98.xml"/><Relationship Id="rId15" Type="http://schemas.openxmlformats.org/officeDocument/2006/relationships/slide" Target="slide84.xml"/><Relationship Id="rId10" Type="http://schemas.openxmlformats.org/officeDocument/2006/relationships/slide" Target="slide102.xml"/><Relationship Id="rId4" Type="http://schemas.openxmlformats.org/officeDocument/2006/relationships/slide" Target="slide99.xml"/><Relationship Id="rId9" Type="http://schemas.openxmlformats.org/officeDocument/2006/relationships/slide" Target="slide101.xml"/><Relationship Id="rId14" Type="http://schemas.openxmlformats.org/officeDocument/2006/relationships/slide" Target="slide94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105.xml"/><Relationship Id="rId3" Type="http://schemas.openxmlformats.org/officeDocument/2006/relationships/image" Target="../media/image5.png"/><Relationship Id="rId7" Type="http://schemas.openxmlformats.org/officeDocument/2006/relationships/slide" Target="slide99.xml"/><Relationship Id="rId12" Type="http://schemas.openxmlformats.org/officeDocument/2006/relationships/slide" Target="slide104.xml"/><Relationship Id="rId17" Type="http://schemas.openxmlformats.org/officeDocument/2006/relationships/image" Target="../media/image246.jpg"/><Relationship Id="rId2" Type="http://schemas.openxmlformats.org/officeDocument/2006/relationships/slide" Target="slide4.xml"/><Relationship Id="rId16" Type="http://schemas.openxmlformats.org/officeDocument/2006/relationships/image" Target="../media/image2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103.xml"/><Relationship Id="rId5" Type="http://schemas.openxmlformats.org/officeDocument/2006/relationships/slide" Target="slide100.xml"/><Relationship Id="rId15" Type="http://schemas.openxmlformats.org/officeDocument/2006/relationships/slide" Target="slide84.xml"/><Relationship Id="rId10" Type="http://schemas.openxmlformats.org/officeDocument/2006/relationships/slide" Target="slide102.xml"/><Relationship Id="rId4" Type="http://schemas.openxmlformats.org/officeDocument/2006/relationships/slide" Target="slide98.xml"/><Relationship Id="rId9" Type="http://schemas.openxmlformats.org/officeDocument/2006/relationships/slide" Target="slide101.xml"/><Relationship Id="rId14" Type="http://schemas.openxmlformats.org/officeDocument/2006/relationships/slide" Target="slide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1C5FA1C-F195-4C3B-825A-F8CF1C588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24" y="2768916"/>
            <a:ext cx="3718568" cy="14630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D8614DD-A880-4632-A299-6CE636215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4510" y="4238448"/>
            <a:ext cx="2196550" cy="4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0ACA8BF7-E601-450A-B3A9-27BB4E43F566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do planos em relação 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aos tecidos moles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5424DAC9-1845-43BF-901E-A13091D64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19" name="triangulos">
            <a:extLst>
              <a:ext uri="{FF2B5EF4-FFF2-40B4-BE49-F238E27FC236}">
                <a16:creationId xmlns:a16="http://schemas.microsoft.com/office/drawing/2014/main" id="{EF53CAD2-4DE7-4A01-9469-728740909725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1" name="Triângulo isósceles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AE5BC29A-FCDC-43FB-AD52-3826FB4C7CB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2" name="Triângulo isósceles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F4532658-149C-4535-8531-58D0BA848B2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E542439-E3E9-421B-98CE-D00E6D3412F5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4054791" y="6800325"/>
            <a:chExt cx="5606417" cy="148088"/>
          </a:xfrm>
        </p:grpSpPr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639C725E-B929-4FE6-8D4F-2437EDE9D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4791" y="6800325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9A0B2C76-2EA7-4BDF-937D-8725F9D08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7082" y="6800325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08D295C7-8C82-41EF-A3AB-7F3FE2D67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1664" y="6800325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A52D18CB-0CDF-401A-85E2-1D9626A63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5" y="6800325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D9E2E9FB-5929-46B7-B94A-5A854A8A9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246" y="6800325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3DEF7531-B36E-42DE-AC41-9B5AECC2A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537" y="6800325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3DD523D-603F-4205-84C2-CEAF78DDD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828" y="6800325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92479C4F-771B-4661-BFC5-09C7334C1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120" y="6800325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803D33A4-A990-45BC-B7BB-534E59D9E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5419373" y="6800325"/>
              <a:ext cx="148088" cy="148088"/>
            </a:xfrm>
            <a:prstGeom prst="rect">
              <a:avLst/>
            </a:prstGeom>
          </p:spPr>
        </p:pic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490BDAE2-4598-4322-A3EF-3A130C7F2140}"/>
              </a:ext>
            </a:extLst>
          </p:cNvPr>
          <p:cNvSpPr txBox="1"/>
          <p:nvPr/>
        </p:nvSpPr>
        <p:spPr>
          <a:xfrm>
            <a:off x="2349021" y="6159497"/>
            <a:ext cx="272631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Sagital Mediano (PSM)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95F598E-CB85-49BD-B859-D93E456469EF}"/>
              </a:ext>
            </a:extLst>
          </p:cNvPr>
          <p:cNvSpPr txBox="1"/>
          <p:nvPr/>
        </p:nvSpPr>
        <p:spPr>
          <a:xfrm>
            <a:off x="2349021" y="6579081"/>
            <a:ext cx="235710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Axial  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6E6E95B-3B3C-401D-B087-4927B0EE106A}"/>
              </a:ext>
            </a:extLst>
          </p:cNvPr>
          <p:cNvSpPr txBox="1"/>
          <p:nvPr/>
        </p:nvSpPr>
        <p:spPr>
          <a:xfrm>
            <a:off x="5845855" y="6159497"/>
            <a:ext cx="23042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Oclusal Superior 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412A7F1-3C21-4CE4-AB47-4137C08EDDD8}"/>
              </a:ext>
            </a:extLst>
          </p:cNvPr>
          <p:cNvSpPr txBox="1"/>
          <p:nvPr/>
        </p:nvSpPr>
        <p:spPr>
          <a:xfrm>
            <a:off x="5845855" y="6579081"/>
            <a:ext cx="2532802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</a:t>
            </a:r>
            <a:r>
              <a:rPr lang="pt-BR" dirty="0" err="1">
                <a:solidFill>
                  <a:srgbClr val="FFFFFF"/>
                </a:solidFill>
                <a:latin typeface="Arial Narrow" panose="020B0606020202030204" pitchFamily="34" charset="0"/>
              </a:rPr>
              <a:t>Camper</a:t>
            </a:r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 Protético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15A8ED4E-8087-4F7A-95D7-5DD6EB3279B5}"/>
              </a:ext>
            </a:extLst>
          </p:cNvPr>
          <p:cNvSpPr txBox="1"/>
          <p:nvPr/>
        </p:nvSpPr>
        <p:spPr>
          <a:xfrm>
            <a:off x="9284619" y="6159497"/>
            <a:ext cx="1664752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</a:t>
            </a:r>
            <a:r>
              <a:rPr lang="pt-BR" dirty="0" err="1">
                <a:solidFill>
                  <a:srgbClr val="FFFFFF"/>
                </a:solidFill>
                <a:latin typeface="Arial Narrow" panose="020B0606020202030204" pitchFamily="34" charset="0"/>
              </a:rPr>
              <a:t>Camper</a:t>
            </a:r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642B6F16-0612-478A-BAF6-7A41CDCF1BA2}"/>
              </a:ext>
            </a:extLst>
          </p:cNvPr>
          <p:cNvSpPr/>
          <p:nvPr/>
        </p:nvSpPr>
        <p:spPr>
          <a:xfrm>
            <a:off x="2132313" y="6236151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51C787B6-B7C5-4972-B496-D0B9C423D12D}"/>
              </a:ext>
            </a:extLst>
          </p:cNvPr>
          <p:cNvSpPr/>
          <p:nvPr/>
        </p:nvSpPr>
        <p:spPr>
          <a:xfrm>
            <a:off x="2132313" y="6655735"/>
            <a:ext cx="216024" cy="21602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B0E852A0-1CB8-414D-BD3B-7B94552DDFBF}"/>
              </a:ext>
            </a:extLst>
          </p:cNvPr>
          <p:cNvSpPr/>
          <p:nvPr/>
        </p:nvSpPr>
        <p:spPr>
          <a:xfrm>
            <a:off x="5662045" y="6236151"/>
            <a:ext cx="216024" cy="216024"/>
          </a:xfrm>
          <a:prstGeom prst="ellipse">
            <a:avLst/>
          </a:prstGeom>
          <a:solidFill>
            <a:srgbClr val="00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6444CBF1-0050-4F17-B9A2-D6ECFBA17E37}"/>
              </a:ext>
            </a:extLst>
          </p:cNvPr>
          <p:cNvSpPr/>
          <p:nvPr/>
        </p:nvSpPr>
        <p:spPr>
          <a:xfrm>
            <a:off x="5662045" y="6655735"/>
            <a:ext cx="216024" cy="21602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7A32D0B2-8C01-4BEB-9A86-72E0DA46F5C1}"/>
              </a:ext>
            </a:extLst>
          </p:cNvPr>
          <p:cNvSpPr/>
          <p:nvPr/>
        </p:nvSpPr>
        <p:spPr>
          <a:xfrm>
            <a:off x="9068595" y="6236151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0EC8E45B-C645-4F13-8550-E689238DFE28}"/>
              </a:ext>
            </a:extLst>
          </p:cNvPr>
          <p:cNvSpPr/>
          <p:nvPr/>
        </p:nvSpPr>
        <p:spPr>
          <a:xfrm>
            <a:off x="9068595" y="6655735"/>
            <a:ext cx="216024" cy="216024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6050C8A-8E32-448E-B76E-B52B8E565C6B}"/>
              </a:ext>
            </a:extLst>
          </p:cNvPr>
          <p:cNvSpPr txBox="1"/>
          <p:nvPr/>
        </p:nvSpPr>
        <p:spPr>
          <a:xfrm>
            <a:off x="9284619" y="6579081"/>
            <a:ext cx="229906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Plano Coronal</a:t>
            </a:r>
          </a:p>
        </p:txBody>
      </p:sp>
      <p:pic>
        <p:nvPicPr>
          <p:cNvPr id="49" name="Imagem 48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5" y="800100"/>
            <a:ext cx="6267853" cy="5124450"/>
          </a:xfrm>
          <a:prstGeom prst="rect">
            <a:avLst/>
          </a:prstGeom>
        </p:spPr>
      </p:pic>
      <p:pic>
        <p:nvPicPr>
          <p:cNvPr id="50" name="Imagem 49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875" y="800100"/>
            <a:ext cx="6267853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284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9D78B78-7CDD-43B2-85D1-5FA5CA9A3AE5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dos incisivos na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sínfise - lado direito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8" name="Imagem 27">
            <a:hlinkClick r:id="rId2" action="ppaction://hlinksldjump"/>
            <a:extLst>
              <a:ext uri="{FF2B5EF4-FFF2-40B4-BE49-F238E27FC236}">
                <a16:creationId xmlns:a16="http://schemas.microsoft.com/office/drawing/2014/main" id="{D15F1650-AFF5-4F4D-B7F7-299AA25E1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7" name="triangulos">
            <a:extLst>
              <a:ext uri="{FF2B5EF4-FFF2-40B4-BE49-F238E27FC236}">
                <a16:creationId xmlns:a16="http://schemas.microsoft.com/office/drawing/2014/main" id="{A9183E72-1DF1-4A2C-ACE6-4600C4CAB2CC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8" name="Triângulo isósceles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21BDF6B5-8F02-43B2-A835-FD7D69D193B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9" name="Triângulo isósceles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FCB0F97A-D3CE-40D9-874D-E49B6C57F6B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DCCFE741-8C37-45D8-92E8-0FA896E1A3FA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1" name="Imagem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AAD18A4A-38F6-4346-8AA9-407DE6ADC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4" action="ppaction://hlinksldjump"/>
              <a:extLst>
                <a:ext uri="{FF2B5EF4-FFF2-40B4-BE49-F238E27FC236}">
                  <a16:creationId xmlns:a16="http://schemas.microsoft.com/office/drawing/2014/main" id="{EB123599-C109-4473-A704-ECD6F31C8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8" action="ppaction://hlinksldjump"/>
              <a:extLst>
                <a:ext uri="{FF2B5EF4-FFF2-40B4-BE49-F238E27FC236}">
                  <a16:creationId xmlns:a16="http://schemas.microsoft.com/office/drawing/2014/main" id="{3AF86E7F-89D9-4A7A-B661-CFD5FF346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5" action="ppaction://hlinksldjump"/>
              <a:extLst>
                <a:ext uri="{FF2B5EF4-FFF2-40B4-BE49-F238E27FC236}">
                  <a16:creationId xmlns:a16="http://schemas.microsoft.com/office/drawing/2014/main" id="{B74B7A87-EAC2-47D5-B773-CC431D7BF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0" action="ppaction://hlinksldjump"/>
              <a:extLst>
                <a:ext uri="{FF2B5EF4-FFF2-40B4-BE49-F238E27FC236}">
                  <a16:creationId xmlns:a16="http://schemas.microsoft.com/office/drawing/2014/main" id="{75B7D1F4-7B6E-4B3E-9DD8-69C0AF287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1" action="ppaction://hlinksldjump"/>
              <a:extLst>
                <a:ext uri="{FF2B5EF4-FFF2-40B4-BE49-F238E27FC236}">
                  <a16:creationId xmlns:a16="http://schemas.microsoft.com/office/drawing/2014/main" id="{2829C8D7-3760-465F-B0F0-DF853E0F0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12" action="ppaction://hlinksldjump"/>
              <a:extLst>
                <a:ext uri="{FF2B5EF4-FFF2-40B4-BE49-F238E27FC236}">
                  <a16:creationId xmlns:a16="http://schemas.microsoft.com/office/drawing/2014/main" id="{8695D2DD-95E9-4CC3-8EEC-6A7FDD9E7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13" action="ppaction://hlinksldjump"/>
              <a:extLst>
                <a:ext uri="{FF2B5EF4-FFF2-40B4-BE49-F238E27FC236}">
                  <a16:creationId xmlns:a16="http://schemas.microsoft.com/office/drawing/2014/main" id="{E125A633-4925-4B56-B291-CBBC9B3E3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ECC2485E-8587-43C9-8D46-419761B5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CFC1B4F5-5B1F-469E-970F-E0C528ACD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06" y="4933950"/>
            <a:ext cx="2392163" cy="18859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56" y="2933700"/>
            <a:ext cx="2392163" cy="188595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31" y="923925"/>
            <a:ext cx="2392163" cy="1885950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06" y="923925"/>
            <a:ext cx="2392163" cy="188595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06" y="923925"/>
            <a:ext cx="2392163" cy="1885950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31" y="2933700"/>
            <a:ext cx="2392163" cy="1885950"/>
          </a:xfrm>
          <a:prstGeom prst="rect">
            <a:avLst/>
          </a:prstGeom>
        </p:spPr>
      </p:pic>
      <p:pic>
        <p:nvPicPr>
          <p:cNvPr id="8" name="Imagem 7"/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56" y="2933700"/>
            <a:ext cx="2392163" cy="1885950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706" y="4933950"/>
            <a:ext cx="2392163" cy="1885950"/>
          </a:xfrm>
          <a:prstGeom prst="rect">
            <a:avLst/>
          </a:prstGeom>
        </p:spPr>
      </p:pic>
      <p:pic>
        <p:nvPicPr>
          <p:cNvPr id="10" name="Imagem 9"/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56" y="4924425"/>
            <a:ext cx="2392163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128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50210094-B083-4A43-8656-A4FCC5B37F5E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dos incisivos na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sínfise – lado esquerdo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8" name="Imagem 27">
            <a:hlinkClick r:id="rId2" action="ppaction://hlinksldjump"/>
            <a:extLst>
              <a:ext uri="{FF2B5EF4-FFF2-40B4-BE49-F238E27FC236}">
                <a16:creationId xmlns:a16="http://schemas.microsoft.com/office/drawing/2014/main" id="{7BFB5571-72EE-4798-8557-3FBA6DAFB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7" name="triangulos">
            <a:extLst>
              <a:ext uri="{FF2B5EF4-FFF2-40B4-BE49-F238E27FC236}">
                <a16:creationId xmlns:a16="http://schemas.microsoft.com/office/drawing/2014/main" id="{9FB10BE8-CCD4-409F-B586-9A6E0AF070B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8" name="Triângulo isósceles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31A5918F-03E2-463D-8DCD-B3ABCAB5E09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9" name="Triângulo isósceles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1470338A-C022-4F97-9B62-8E36FC85A6E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88E6E54-86A9-47FC-8DB5-73DE6FD2E9E6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1" name="Imagem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6F50259D-7B70-4F70-9B6A-A40D47F38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C18A4826-91F8-4072-8067-B6D230A70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F4EE88B8-100C-42AE-8894-940E98A9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9" action="ppaction://hlinksldjump"/>
              <a:extLst>
                <a:ext uri="{FF2B5EF4-FFF2-40B4-BE49-F238E27FC236}">
                  <a16:creationId xmlns:a16="http://schemas.microsoft.com/office/drawing/2014/main" id="{03F619A6-69AD-41DC-A67D-59652371F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8CFEAE53-F268-4C92-AFCF-12F03773D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1" action="ppaction://hlinksldjump"/>
              <a:extLst>
                <a:ext uri="{FF2B5EF4-FFF2-40B4-BE49-F238E27FC236}">
                  <a16:creationId xmlns:a16="http://schemas.microsoft.com/office/drawing/2014/main" id="{8AFB0FD1-D17E-40E9-86D0-9B15938B6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12" action="ppaction://hlinksldjump"/>
              <a:extLst>
                <a:ext uri="{FF2B5EF4-FFF2-40B4-BE49-F238E27FC236}">
                  <a16:creationId xmlns:a16="http://schemas.microsoft.com/office/drawing/2014/main" id="{F318D14E-C324-4A58-AAC9-569F4497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13" action="ppaction://hlinksldjump"/>
              <a:extLst>
                <a:ext uri="{FF2B5EF4-FFF2-40B4-BE49-F238E27FC236}">
                  <a16:creationId xmlns:a16="http://schemas.microsoft.com/office/drawing/2014/main" id="{12E28966-8AAA-43CA-9C6D-AB8E736D7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4AE05B68-4F7F-418D-AC02-8DCDDA736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FBA69742-8BC8-4405-8739-DF6C41AE1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15" y="4981575"/>
            <a:ext cx="2452571" cy="19335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65" y="2933700"/>
            <a:ext cx="2452571" cy="193357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65" y="923925"/>
            <a:ext cx="2452571" cy="193357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14" y="923925"/>
            <a:ext cx="2452571" cy="1933575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89" y="2933700"/>
            <a:ext cx="2452571" cy="1933575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814" y="4981575"/>
            <a:ext cx="2452571" cy="1933575"/>
          </a:xfrm>
          <a:prstGeom prst="rect">
            <a:avLst/>
          </a:prstGeom>
        </p:spPr>
      </p:pic>
      <p:pic>
        <p:nvPicPr>
          <p:cNvPr id="8" name="Imagem 7"/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489" y="4981575"/>
            <a:ext cx="2452571" cy="1933575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64" y="2933700"/>
            <a:ext cx="2452571" cy="1933575"/>
          </a:xfrm>
          <a:prstGeom prst="rect">
            <a:avLst/>
          </a:prstGeom>
        </p:spPr>
      </p:pic>
      <p:pic>
        <p:nvPicPr>
          <p:cNvPr id="10" name="Imagem 9"/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489" y="923925"/>
            <a:ext cx="2452571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749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856825" y="6372349"/>
            <a:ext cx="671576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Observar que essas medidas de </a:t>
            </a:r>
            <a:r>
              <a:rPr lang="pt-BR" dirty="0" err="1">
                <a:solidFill>
                  <a:srgbClr val="FFFFFF"/>
                </a:solidFill>
                <a:latin typeface="Arial Narrow" panose="020B0606020202030204" pitchFamily="34" charset="0"/>
              </a:rPr>
              <a:t>overjet</a:t>
            </a:r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 e </a:t>
            </a:r>
            <a:r>
              <a:rPr lang="pt-BR" dirty="0" err="1">
                <a:solidFill>
                  <a:srgbClr val="FFFFFF"/>
                </a:solidFill>
                <a:latin typeface="Arial Narrow" panose="020B0606020202030204" pitchFamily="34" charset="0"/>
              </a:rPr>
              <a:t>overbite</a:t>
            </a:r>
            <a:r>
              <a:rPr lang="pt-BR" dirty="0">
                <a:solidFill>
                  <a:srgbClr val="FFFFFF"/>
                </a:solidFill>
                <a:latin typeface="Arial Narrow" panose="020B0606020202030204" pitchFamily="34" charset="0"/>
              </a:rPr>
              <a:t> são calculadas  em relação às distâncias entre os dentes 11 e 41 e entre  21 e 31.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7FAFA20-1BA7-44C0-AF35-17FEECBF2AE7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dos incisivos na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sínfise - aproximado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F1C332FB-F861-4ADE-A12B-1BA4F7A44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9" name="triangulos">
            <a:extLst>
              <a:ext uri="{FF2B5EF4-FFF2-40B4-BE49-F238E27FC236}">
                <a16:creationId xmlns:a16="http://schemas.microsoft.com/office/drawing/2014/main" id="{0661A7AA-5287-466F-A418-6070E6B523D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40" name="Triângulo isósceles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5E68AF3C-4C52-4DC9-9963-71597877F8D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A0DBB9BC-58FE-4394-B847-62A105EAA378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E5766870-483E-4AE6-8C31-292E7BA3F94E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3" name="Imagem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963C8F1B-2434-4D49-8984-A68479A96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FA4561D1-CC07-4A51-AC44-C459B413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9" action="ppaction://hlinksldjump"/>
              <a:extLst>
                <a:ext uri="{FF2B5EF4-FFF2-40B4-BE49-F238E27FC236}">
                  <a16:creationId xmlns:a16="http://schemas.microsoft.com/office/drawing/2014/main" id="{FC507E71-7C40-4384-960F-D172E2D50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4" action="ppaction://hlinksldjump"/>
              <a:extLst>
                <a:ext uri="{FF2B5EF4-FFF2-40B4-BE49-F238E27FC236}">
                  <a16:creationId xmlns:a16="http://schemas.microsoft.com/office/drawing/2014/main" id="{1140D2BC-4AB1-49FF-B834-51B9BF01C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5" action="ppaction://hlinksldjump"/>
              <a:extLst>
                <a:ext uri="{FF2B5EF4-FFF2-40B4-BE49-F238E27FC236}">
                  <a16:creationId xmlns:a16="http://schemas.microsoft.com/office/drawing/2014/main" id="{92802B21-A97F-4B68-A956-67D9BBA29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7D1C7C-B00F-431F-804C-59E68DD5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>
              <a:hlinkClick r:id="rId12" action="ppaction://hlinksldjump"/>
              <a:extLst>
                <a:ext uri="{FF2B5EF4-FFF2-40B4-BE49-F238E27FC236}">
                  <a16:creationId xmlns:a16="http://schemas.microsoft.com/office/drawing/2014/main" id="{D08DD24B-4318-41AA-825F-40E49D632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7" name="Imagem 56">
              <a:hlinkClick r:id="rId13" action="ppaction://hlinksldjump"/>
              <a:extLst>
                <a:ext uri="{FF2B5EF4-FFF2-40B4-BE49-F238E27FC236}">
                  <a16:creationId xmlns:a16="http://schemas.microsoft.com/office/drawing/2014/main" id="{B257A00B-5FDE-474E-90E7-32518B608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D124AF5B-880C-4A16-A3BF-3B6B70532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9" name="Imagem 58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7B0BB74B-9672-4F89-9C42-795D30E05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5" name="Imagem 2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4" y="1752600"/>
            <a:ext cx="3918428" cy="451485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714625" y="1362075"/>
            <a:ext cx="28448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Overbite D    =    5.18 mm
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2705100" y="923925"/>
            <a:ext cx="270256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Overjet D    =    7.52 mm
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8953500" y="904875"/>
            <a:ext cx="26924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Overjet E    =    7.67 mm
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8953500" y="1295400"/>
            <a:ext cx="282448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Overbite E    =    4.53 mm
</a:t>
            </a:r>
          </a:p>
        </p:txBody>
      </p:sp>
      <p:pic>
        <p:nvPicPr>
          <p:cNvPr id="31" name="Imagem 30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99" y="1714500"/>
            <a:ext cx="3918428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394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01043A04-EA04-4702-B5C1-DBBFD24C91C1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anatômica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esqueletal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sítios de ancoragem esquelética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1228B890-9F96-4D31-8CAE-2A211D29B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0" name="triangulos">
            <a:extLst>
              <a:ext uri="{FF2B5EF4-FFF2-40B4-BE49-F238E27FC236}">
                <a16:creationId xmlns:a16="http://schemas.microsoft.com/office/drawing/2014/main" id="{1BA23DEF-6F20-49AC-82E4-F801A2896BC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1" name="Triângulo isósceles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CD5DB33F-13B6-42AC-BE26-F9B0C0190C0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2" name="Triângulo isósceles 31">
              <a:hlinkClick r:id="rId5" action="ppaction://hlinksldjump"/>
              <a:extLst>
                <a:ext uri="{FF2B5EF4-FFF2-40B4-BE49-F238E27FC236}">
                  <a16:creationId xmlns:a16="http://schemas.microsoft.com/office/drawing/2014/main" id="{3D0E180B-D77F-4838-82CA-60EF173568D0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7D83D078-257D-48E6-975A-BFE9DEC15F79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34" name="Imagem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22E0F89D-DCF0-485E-B2CA-39FB807F4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8" action="ppaction://hlinksldjump"/>
              <a:extLst>
                <a:ext uri="{FF2B5EF4-FFF2-40B4-BE49-F238E27FC236}">
                  <a16:creationId xmlns:a16="http://schemas.microsoft.com/office/drawing/2014/main" id="{003DDEE1-0B99-4E87-ABDC-55D96F0CA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9" action="ppaction://hlinksldjump"/>
              <a:extLst>
                <a:ext uri="{FF2B5EF4-FFF2-40B4-BE49-F238E27FC236}">
                  <a16:creationId xmlns:a16="http://schemas.microsoft.com/office/drawing/2014/main" id="{A1FAFC15-74C6-4691-A830-095AA64EB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10" action="ppaction://hlinksldjump"/>
              <a:extLst>
                <a:ext uri="{FF2B5EF4-FFF2-40B4-BE49-F238E27FC236}">
                  <a16:creationId xmlns:a16="http://schemas.microsoft.com/office/drawing/2014/main" id="{AB091620-7936-4F24-94FD-EE230B594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>
              <a:hlinkClick r:id="rId4" action="ppaction://hlinksldjump"/>
              <a:extLst>
                <a:ext uri="{FF2B5EF4-FFF2-40B4-BE49-F238E27FC236}">
                  <a16:creationId xmlns:a16="http://schemas.microsoft.com/office/drawing/2014/main" id="{A1AA469A-7D7B-419B-BCCB-C320EB68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11" action="ppaction://hlinksldjump"/>
              <a:extLst>
                <a:ext uri="{FF2B5EF4-FFF2-40B4-BE49-F238E27FC236}">
                  <a16:creationId xmlns:a16="http://schemas.microsoft.com/office/drawing/2014/main" id="{C94577A1-B0B8-4EFD-9739-CA1B347B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5" action="ppaction://hlinksldjump"/>
              <a:extLst>
                <a:ext uri="{FF2B5EF4-FFF2-40B4-BE49-F238E27FC236}">
                  <a16:creationId xmlns:a16="http://schemas.microsoft.com/office/drawing/2014/main" id="{EDF566F7-20C8-4E54-BD82-81DF1DE8D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13" action="ppaction://hlinksldjump"/>
              <a:extLst>
                <a:ext uri="{FF2B5EF4-FFF2-40B4-BE49-F238E27FC236}">
                  <a16:creationId xmlns:a16="http://schemas.microsoft.com/office/drawing/2014/main" id="{6FF87319-3201-446F-92C2-23D9F82AA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B6B0E4B4-6DAB-41DD-B564-AD697BCD7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D6164728-D854-41DE-9C70-9B204E4B1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7" y="3009900"/>
            <a:ext cx="3333057" cy="34861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09" y="857250"/>
            <a:ext cx="1774431" cy="2038350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3046747"/>
            <a:ext cx="3771900" cy="3126706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96" y="3048000"/>
            <a:ext cx="3333057" cy="348615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884" y="904875"/>
            <a:ext cx="1774431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225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96019162-AD9B-4204-A157-F9C691D6D5D7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anatômica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esqueletal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sítios de ancoragem esquelética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E1DBFDE2-81EA-4140-B22D-9E5A53C98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DAE410E0-9136-4E81-850A-938FD8E4A1E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6" name="Triângulo isósceles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915B05A8-4B64-44C3-A40E-63BC77114405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7" name="Triângulo isósceles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26A7B328-2482-4554-A09C-014ACCC18F9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F1C73EFE-25E9-4BEA-B238-6272738F3104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1" name="Imagem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D9AC9A22-559E-4C6D-AA1F-07714B7F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7D35FD02-4B8D-4DF8-96C2-32B253C48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9" action="ppaction://hlinksldjump"/>
              <a:extLst>
                <a:ext uri="{FF2B5EF4-FFF2-40B4-BE49-F238E27FC236}">
                  <a16:creationId xmlns:a16="http://schemas.microsoft.com/office/drawing/2014/main" id="{AD28CED4-196C-4E97-8147-36EF70C21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2272843-253B-4510-BC61-5E712277B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1" action="ppaction://hlinksldjump"/>
              <a:extLst>
                <a:ext uri="{FF2B5EF4-FFF2-40B4-BE49-F238E27FC236}">
                  <a16:creationId xmlns:a16="http://schemas.microsoft.com/office/drawing/2014/main" id="{38F31F4E-3D8D-4D8C-85DD-4DE23C7AA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53548317-093A-486B-B270-1FC715BD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31D9B97-7761-4CB5-A65A-91BA9718F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5" action="ppaction://hlinksldjump"/>
              <a:extLst>
                <a:ext uri="{FF2B5EF4-FFF2-40B4-BE49-F238E27FC236}">
                  <a16:creationId xmlns:a16="http://schemas.microsoft.com/office/drawing/2014/main" id="{2D303975-7D89-4300-9F4F-0C32E0078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564938ED-BDE6-4DBD-98E5-62F9E0D5C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67A4C5A1-B027-4A92-8BAE-71316E06B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0" name="Imagem 19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587915"/>
            <a:ext cx="4800600" cy="4244145"/>
          </a:xfrm>
          <a:prstGeom prst="rect">
            <a:avLst/>
          </a:prstGeom>
        </p:spPr>
      </p:pic>
      <p:pic>
        <p:nvPicPr>
          <p:cNvPr id="21" name="Imagem 20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5" y="1690831"/>
            <a:ext cx="4800600" cy="40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293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1662BB3A-7559-4535-B00A-591C280BBED9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anatômica dento –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gengivo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-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esquetal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 sítios de ancoragem esquelética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FE8C9CA9-C9D2-470C-B9F4-3CC068B93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1" name="triangulos">
            <a:extLst>
              <a:ext uri="{FF2B5EF4-FFF2-40B4-BE49-F238E27FC236}">
                <a16:creationId xmlns:a16="http://schemas.microsoft.com/office/drawing/2014/main" id="{791680C7-B291-48D9-8BAF-77B321AD3B0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40" name="Triângulo isósceles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43A704BB-690B-4C99-82AE-61DF15CBC86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D35F9AF5-3056-4754-8758-717E641A9F0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2D2D86C8-AB4E-4EEC-B766-0FC6C77340A5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3" name="Imagem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25116CED-2B4F-470A-8903-6D1C473BD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7B2B5CFE-0647-408B-9906-EFC95FEE9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9" action="ppaction://hlinksldjump"/>
              <a:extLst>
                <a:ext uri="{FF2B5EF4-FFF2-40B4-BE49-F238E27FC236}">
                  <a16:creationId xmlns:a16="http://schemas.microsoft.com/office/drawing/2014/main" id="{2CB753AF-518B-4B76-91B9-E2344E2BB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0" action="ppaction://hlinksldjump"/>
              <a:extLst>
                <a:ext uri="{FF2B5EF4-FFF2-40B4-BE49-F238E27FC236}">
                  <a16:creationId xmlns:a16="http://schemas.microsoft.com/office/drawing/2014/main" id="{0BF7CAA4-42CC-4304-A126-6DA8123BC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71FB422-6BC4-408C-8A0B-AA1083A68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9C7A76-0843-4A60-A811-1EC5F0A42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4" action="ppaction://hlinksldjump"/>
              <a:extLst>
                <a:ext uri="{FF2B5EF4-FFF2-40B4-BE49-F238E27FC236}">
                  <a16:creationId xmlns:a16="http://schemas.microsoft.com/office/drawing/2014/main" id="{1587B311-81E0-4C70-990D-C92AE08AC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13" action="ppaction://hlinksldjump"/>
              <a:extLst>
                <a:ext uri="{FF2B5EF4-FFF2-40B4-BE49-F238E27FC236}">
                  <a16:creationId xmlns:a16="http://schemas.microsoft.com/office/drawing/2014/main" id="{06036EA4-670B-4069-A404-6C73F6014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3AAD7756-6888-4798-A46E-299F1A311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30A9E10D-726F-4CA5-A577-99519C910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3" name="Imagem 2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3" y="933450"/>
            <a:ext cx="4998909" cy="3638550"/>
          </a:xfrm>
          <a:prstGeom prst="rect">
            <a:avLst/>
          </a:prstGeom>
        </p:spPr>
      </p:pic>
      <p:pic>
        <p:nvPicPr>
          <p:cNvPr id="24" name="Imagem 23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56" y="942975"/>
            <a:ext cx="4605872" cy="3638550"/>
          </a:xfrm>
          <a:prstGeom prst="rect">
            <a:avLst/>
          </a:prstGeom>
        </p:spPr>
      </p:pic>
      <p:pic>
        <p:nvPicPr>
          <p:cNvPr id="25" name="Imagem 24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17" y="3781425"/>
            <a:ext cx="46464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799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CBA272D-24FD-466C-A6FB-4F99AB52A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21" y="2215577"/>
            <a:ext cx="9159758" cy="32729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D16D4DA-B4FB-47FE-B636-D741263BA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53" y="2899709"/>
            <a:ext cx="6886295" cy="1904720"/>
          </a:xfrm>
          <a:prstGeom prst="rect">
            <a:avLst/>
          </a:prstGeom>
        </p:spPr>
      </p:pic>
      <p:pic>
        <p:nvPicPr>
          <p:cNvPr id="7" name="Imagem 6">
            <a:hlinkClick r:id="rId5"/>
            <a:extLst>
              <a:ext uri="{FF2B5EF4-FFF2-40B4-BE49-F238E27FC236}">
                <a16:creationId xmlns:a16="http://schemas.microsoft.com/office/drawing/2014/main" id="{1575D9B6-5726-4B7E-B9AB-ED81730F7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42" y="1548956"/>
            <a:ext cx="3304116" cy="1333240"/>
          </a:xfrm>
          <a:prstGeom prst="rect">
            <a:avLst/>
          </a:prstGeom>
        </p:spPr>
      </p:pic>
      <p:pic>
        <p:nvPicPr>
          <p:cNvPr id="11" name="Imagem 10">
            <a:hlinkClick r:id="rId5"/>
            <a:extLst>
              <a:ext uri="{FF2B5EF4-FFF2-40B4-BE49-F238E27FC236}">
                <a16:creationId xmlns:a16="http://schemas.microsoft.com/office/drawing/2014/main" id="{C2590285-3685-4028-B5AD-C898DC5B08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42" y="5267483"/>
            <a:ext cx="3304116" cy="4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8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2491307-99B2-49E7-86E8-FB50E22D6105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</a:t>
            </a:r>
          </a:p>
          <a:p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12 horas</a:t>
            </a: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19" name="Imagem 18">
            <a:hlinkClick r:id="rId2" action="ppaction://hlinksldjump"/>
            <a:extLst>
              <a:ext uri="{FF2B5EF4-FFF2-40B4-BE49-F238E27FC236}">
                <a16:creationId xmlns:a16="http://schemas.microsoft.com/office/drawing/2014/main" id="{B01B12C1-6C13-42D3-A4B7-5D1D26760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0" name="triangulos">
            <a:extLst>
              <a:ext uri="{FF2B5EF4-FFF2-40B4-BE49-F238E27FC236}">
                <a16:creationId xmlns:a16="http://schemas.microsoft.com/office/drawing/2014/main" id="{A3485C06-9B24-47AE-B1FB-B6E535B4C8AE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2" name="Triângulo isósceles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D32DEEB1-F5D3-4733-959F-54957837314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3" name="Triângulo isósceles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97EEC329-69A5-420A-BBC6-90D8D92353FF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BCC80D5-725D-44A5-937D-B92C6C51E199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4054791" y="6800325"/>
            <a:chExt cx="5606417" cy="148088"/>
          </a:xfrm>
        </p:grpSpPr>
        <p:pic>
          <p:nvPicPr>
            <p:cNvPr id="25" name="Imagem 2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87C03344-63A5-4EF6-9563-1EB3517FF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4791" y="6800325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82CC120E-0F1D-4F1B-AC28-E6DDBC336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7082" y="6800325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48967F18-0CCD-45F3-8AE1-B36E94F2E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1664" y="6800325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1EA806E6-C2F9-4B39-82E5-E549BDEB1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5" y="6800325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7C218F40-B058-4B23-8E4F-6230B3598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246" y="6800325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3FE85D39-C2E0-4B98-8C8F-85990F87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537" y="6800325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F07F414-C539-4602-B634-4D51D64E7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828" y="6800325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62A323C9-5937-4940-83AE-5B0CFCAB6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120" y="6800325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6" action="ppaction://hlinksldjump"/>
              <a:extLst>
                <a:ext uri="{FF2B5EF4-FFF2-40B4-BE49-F238E27FC236}">
                  <a16:creationId xmlns:a16="http://schemas.microsoft.com/office/drawing/2014/main" id="{CF9EC22C-D599-4F6D-B6D5-A4F942528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5419373" y="6800325"/>
              <a:ext cx="148088" cy="14808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1" y="1476375"/>
            <a:ext cx="5548019" cy="46386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32" y="1476375"/>
            <a:ext cx="4822587" cy="463867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97B38A64-7506-419D-B0F2-FA5F3D9A3840}"/>
              </a:ext>
            </a:extLst>
          </p:cNvPr>
          <p:cNvSpPr txBox="1"/>
          <p:nvPr/>
        </p:nvSpPr>
        <p:spPr>
          <a:xfrm>
            <a:off x="3847806" y="853110"/>
            <a:ext cx="6253855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Simetria e proporcionalidade nasal</a:t>
            </a:r>
            <a:endParaRPr lang="pt-BR" sz="1400" dirty="0">
              <a:solidFill>
                <a:srgbClr val="FFC000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2000" dirty="0">
              <a:solidFill>
                <a:srgbClr val="FFC000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8A7A26D1-805E-4504-A824-086B8A592FA4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Checagem MIH</a:t>
            </a:r>
            <a:endParaRPr lang="pt-BR" sz="14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B84335BB-98A5-4968-ADAD-47B112762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3" name="triangulos">
            <a:extLst>
              <a:ext uri="{FF2B5EF4-FFF2-40B4-BE49-F238E27FC236}">
                <a16:creationId xmlns:a16="http://schemas.microsoft.com/office/drawing/2014/main" id="{89EECE12-C675-4B02-A46A-2F0BCB10D311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4" name="Triângulo isóscele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5E80DFB8-9438-4245-B075-175C703C927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5" name="Triângulo isósceles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138CA40D-1986-40FF-BBC5-84E76C260048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83B83E02-C92C-4F9D-99E2-42A25A5B69CA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4054791" y="6800325"/>
            <a:chExt cx="5606417" cy="148088"/>
          </a:xfrm>
        </p:grpSpPr>
        <p:pic>
          <p:nvPicPr>
            <p:cNvPr id="31" name="Imagem 30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6746D48-9919-428A-B4FC-10894FA38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4791" y="6800325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6439242-4F9E-4626-9203-403978C51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7082" y="6800325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FBDC2C72-E393-4F79-AFF8-C531BD11A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1664" y="6800325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8BEBEA82-1E7F-45CE-B371-A44D839E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5" y="6800325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B68497-5EB5-4654-BA8D-036F6597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246" y="6800325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DCDD7FC3-4FCE-4C18-821C-5F4745DCC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537" y="6800325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DAFFBBE3-2FCC-449B-9A8D-E16454F1A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828" y="6800325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5C720696-57FB-41F3-8E08-9A3448689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120" y="6800325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E7952C8C-5D64-48CC-82D8-4457A8446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5419373" y="6800325"/>
              <a:ext cx="148088" cy="148088"/>
            </a:xfrm>
            <a:prstGeom prst="rect">
              <a:avLst/>
            </a:prstGeom>
          </p:spPr>
        </p:pic>
      </p:grpSp>
      <p:pic>
        <p:nvPicPr>
          <p:cNvPr id="21" name="Imagem 20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0" y="1952625"/>
            <a:ext cx="3066955" cy="3533775"/>
          </a:xfrm>
          <a:prstGeom prst="rect">
            <a:avLst/>
          </a:prstGeom>
        </p:spPr>
      </p:pic>
      <p:pic>
        <p:nvPicPr>
          <p:cNvPr id="27" name="Imagem 26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1" y="1952625"/>
            <a:ext cx="3066955" cy="3533775"/>
          </a:xfrm>
          <a:prstGeom prst="rect">
            <a:avLst/>
          </a:prstGeom>
        </p:spPr>
      </p:pic>
      <p:pic>
        <p:nvPicPr>
          <p:cNvPr id="28" name="Imagem 27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12" y="1952625"/>
            <a:ext cx="3066955" cy="3533775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252" y="1952625"/>
            <a:ext cx="277582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25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612D4E48-583A-427B-AFA5-D0987182EEDC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Checagem MIH</a:t>
            </a:r>
            <a:endParaRPr lang="pt-BR" sz="14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94B1405A-435B-4D36-BF16-8A9F4DAB1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triangulos">
            <a:extLst>
              <a:ext uri="{FF2B5EF4-FFF2-40B4-BE49-F238E27FC236}">
                <a16:creationId xmlns:a16="http://schemas.microsoft.com/office/drawing/2014/main" id="{25677DC4-91BE-40AC-8CDF-ED83033B3CE0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7" name="Triângulo isósceles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61221265-C867-415A-A5CC-570B75AB0C9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8" name="Triângulo isósceles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C61112F3-2C09-494A-ACAA-057E52C44C0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B3872F58-F47E-4F88-98D0-E1E1716CC47A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4054791" y="6800325"/>
            <a:chExt cx="5606417" cy="148088"/>
          </a:xfrm>
        </p:grpSpPr>
        <p:pic>
          <p:nvPicPr>
            <p:cNvPr id="30" name="Imagem 29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5DC2251-53E7-4DFD-B2B2-DCA24488C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4791" y="6800325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ACD3D83-0899-4D57-91BB-CF7395EEA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7082" y="6800325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1F77F9C6-E7CA-46F2-A3E8-72D6D2A59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1664" y="6800325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A06AC0-B7CA-466E-8C70-4C4C556F5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5" y="6800325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157A86D9-670C-427F-B4AE-DA8D27239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246" y="6800325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8BCF727F-7628-449B-B0C8-202A04F43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537" y="6800325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E24D119B-E995-425F-B2FD-AEC6BC206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828" y="6800325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8ADD633-F36D-427B-AE92-D737E1246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120" y="6800325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99EC0A3E-6B7E-464A-8AEE-C2FDFEB7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5419373" y="6800325"/>
              <a:ext cx="148088" cy="148088"/>
            </a:xfrm>
            <a:prstGeom prst="rect">
              <a:avLst/>
            </a:prstGeom>
          </p:spPr>
        </p:pic>
      </p:grpSp>
      <p:pic>
        <p:nvPicPr>
          <p:cNvPr id="23" name="Imagem 22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592065"/>
            <a:ext cx="3438525" cy="2502795"/>
          </a:xfrm>
          <a:prstGeom prst="rect">
            <a:avLst/>
          </a:prstGeom>
        </p:spPr>
      </p:pic>
      <p:pic>
        <p:nvPicPr>
          <p:cNvPr id="24" name="Imagem 23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271588"/>
            <a:ext cx="3228975" cy="2152650"/>
          </a:xfrm>
          <a:prstGeom prst="rect">
            <a:avLst/>
          </a:prstGeom>
        </p:spPr>
      </p:pic>
      <p:pic>
        <p:nvPicPr>
          <p:cNvPr id="36" name="Imagem 35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47" y="1562100"/>
            <a:ext cx="3066955" cy="3533775"/>
          </a:xfrm>
          <a:prstGeom prst="rect">
            <a:avLst/>
          </a:prstGeom>
        </p:spPr>
      </p:pic>
      <p:pic>
        <p:nvPicPr>
          <p:cNvPr id="37" name="Imagem 36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48" y="1562100"/>
            <a:ext cx="3066955" cy="3533775"/>
          </a:xfrm>
          <a:prstGeom prst="rect">
            <a:avLst/>
          </a:prstGeom>
        </p:spPr>
      </p:pic>
      <p:pic>
        <p:nvPicPr>
          <p:cNvPr id="38" name="Imagem 37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1233488"/>
            <a:ext cx="3286125" cy="2190750"/>
          </a:xfrm>
          <a:prstGeom prst="rect">
            <a:avLst/>
          </a:prstGeom>
        </p:spPr>
      </p:pic>
      <p:pic>
        <p:nvPicPr>
          <p:cNvPr id="39" name="Imagem 38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75" y="3548952"/>
            <a:ext cx="3409950" cy="26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facial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frontal</a:t>
              </a:r>
            </a:p>
          </p:txBody>
        </p:sp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6608260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3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pic>
        <p:nvPicPr>
          <p:cNvPr id="33" name="Imagem 32">
            <a:hlinkClick r:id="rId6" action="ppaction://hlinksldjump"/>
            <a:extLst>
              <a:ext uri="{FF2B5EF4-FFF2-40B4-BE49-F238E27FC236}">
                <a16:creationId xmlns:a16="http://schemas.microsoft.com/office/drawing/2014/main" id="{3D899257-6717-44D5-88B1-F3D89A4E69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4" name="triangulos">
            <a:extLst>
              <a:ext uri="{FF2B5EF4-FFF2-40B4-BE49-F238E27FC236}">
                <a16:creationId xmlns:a16="http://schemas.microsoft.com/office/drawing/2014/main" id="{73EFB2C7-D667-4BBA-9356-7E933A84F64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5" name="Triângulo isósceles 34">
              <a:hlinkClick r:id="rId8" action="ppaction://hlinksldjump"/>
              <a:extLst>
                <a:ext uri="{FF2B5EF4-FFF2-40B4-BE49-F238E27FC236}">
                  <a16:creationId xmlns:a16="http://schemas.microsoft.com/office/drawing/2014/main" id="{0105CD55-6FF8-4BF3-AFE8-82568CC0CF5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6" name="Triângulo isósceles 35">
              <a:hlinkClick r:id="rId9" action="ppaction://hlinksldjump"/>
              <a:extLst>
                <a:ext uri="{FF2B5EF4-FFF2-40B4-BE49-F238E27FC236}">
                  <a16:creationId xmlns:a16="http://schemas.microsoft.com/office/drawing/2014/main" id="{7A7B6127-E65D-459E-B22C-57021EAA407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4B652438-4988-4F5E-82F9-6217535A6A06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38" name="Imagem 37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E0191A14-350B-4F13-A2C3-E995932B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B607509D-C995-4B9B-85F0-B936149EC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9" action="ppaction://hlinksldjump"/>
              <a:extLst>
                <a:ext uri="{FF2B5EF4-FFF2-40B4-BE49-F238E27FC236}">
                  <a16:creationId xmlns:a16="http://schemas.microsoft.com/office/drawing/2014/main" id="{364394C6-9D41-4315-999D-B292B1CD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64EFDF8-F1BB-4458-A668-ACCF27239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12" action="ppaction://hlinksldjump"/>
              <a:extLst>
                <a:ext uri="{FF2B5EF4-FFF2-40B4-BE49-F238E27FC236}">
                  <a16:creationId xmlns:a16="http://schemas.microsoft.com/office/drawing/2014/main" id="{59F2A2C7-E00E-4C9D-8A2F-F1AB64D82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13" action="ppaction://hlinksldjump"/>
              <a:extLst>
                <a:ext uri="{FF2B5EF4-FFF2-40B4-BE49-F238E27FC236}">
                  <a16:creationId xmlns:a16="http://schemas.microsoft.com/office/drawing/2014/main" id="{07ED0850-2AF8-4C86-AB10-16D40BA8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14" action="ppaction://hlinksldjump"/>
              <a:extLst>
                <a:ext uri="{FF2B5EF4-FFF2-40B4-BE49-F238E27FC236}">
                  <a16:creationId xmlns:a16="http://schemas.microsoft.com/office/drawing/2014/main" id="{7B9A11AE-044E-4E46-A6C8-37AF4B6A1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36BB75E9-757A-4FC7-A0E8-45A605B83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4BB2266F-2263-4045-B546-8BDF89633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DCB15226-E6AA-455D-9FD2-5A166E275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494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209800" y="6267450"/>
            <a:ext cx="347472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Horizontal verdadeira – comissura labial e tecido mole do 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220075" y="6267450"/>
            <a:ext cx="371856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Horizontal verdadeira – borda </a:t>
            </a:r>
            <a:r>
              <a:rPr lang="pt-B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incisal</a:t>
            </a:r>
            <a:endParaRPr lang="pt-BR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35B735-94C1-46B5-8E78-1E5473F3F758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frontal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C88F41E3-3FA5-42E1-884C-513338EE3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41" name="triangulos">
            <a:extLst>
              <a:ext uri="{FF2B5EF4-FFF2-40B4-BE49-F238E27FC236}">
                <a16:creationId xmlns:a16="http://schemas.microsoft.com/office/drawing/2014/main" id="{4FAFC01D-2B84-49E9-9AB5-E952FC09FBC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42" name="Triângulo isósceles 41">
              <a:hlinkClick r:id="rId4" action="ppaction://hlinksldjump"/>
              <a:extLst>
                <a:ext uri="{FF2B5EF4-FFF2-40B4-BE49-F238E27FC236}">
                  <a16:creationId xmlns:a16="http://schemas.microsoft.com/office/drawing/2014/main" id="{B6A8A995-D2CD-4510-A5DB-7FE03E70F33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3" name="Triângulo isósceles 42">
              <a:hlinkClick r:id="rId5" action="ppaction://hlinksldjump"/>
              <a:extLst>
                <a:ext uri="{FF2B5EF4-FFF2-40B4-BE49-F238E27FC236}">
                  <a16:creationId xmlns:a16="http://schemas.microsoft.com/office/drawing/2014/main" id="{17C262B5-D1F8-46E1-9EE6-414B174EB3E8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3050FD86-C2B0-4DA5-AE0A-C5E97ABFE8BF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5" name="Imagem 4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68F12736-BE26-454C-90C8-00890EA23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A791C53D-A0EB-4D8C-A4CE-6BB9D7FDC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8" action="ppaction://hlinksldjump"/>
              <a:extLst>
                <a:ext uri="{FF2B5EF4-FFF2-40B4-BE49-F238E27FC236}">
                  <a16:creationId xmlns:a16="http://schemas.microsoft.com/office/drawing/2014/main" id="{BD340742-5462-40B5-8445-819094D2E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5" action="ppaction://hlinksldjump"/>
              <a:extLst>
                <a:ext uri="{FF2B5EF4-FFF2-40B4-BE49-F238E27FC236}">
                  <a16:creationId xmlns:a16="http://schemas.microsoft.com/office/drawing/2014/main" id="{A6AB6EB7-FBAA-43B3-92CD-4C8D45E92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30D99ED9-51ED-498F-AE19-A054D1328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11" action="ppaction://hlinksldjump"/>
              <a:extLst>
                <a:ext uri="{FF2B5EF4-FFF2-40B4-BE49-F238E27FC236}">
                  <a16:creationId xmlns:a16="http://schemas.microsoft.com/office/drawing/2014/main" id="{3D95E490-1D28-4927-98AC-F306472F1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0D5759C8-B918-492F-B7D6-1D1CA3F3F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703AF88-D04A-400C-A226-62A2BFFBA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0DE60ECA-EAE9-414F-B2F0-82146EC40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E9A26D0-6754-403F-ABFE-64D357DE2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2" name="Imagem 2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385725"/>
            <a:ext cx="5286375" cy="4248474"/>
          </a:xfrm>
          <a:prstGeom prst="rect">
            <a:avLst/>
          </a:prstGeom>
        </p:spPr>
      </p:pic>
      <p:pic>
        <p:nvPicPr>
          <p:cNvPr id="25" name="Imagem 24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402216"/>
            <a:ext cx="5286375" cy="41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77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33800" y="885825"/>
            <a:ext cx="625856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47750" y="6400800"/>
            <a:ext cx="53644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Horizontal verdadeira – caninos e molares superiores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24090" y="6400800"/>
            <a:ext cx="499110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Horizontal verdadeira x caninos e molares inferiores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A02A63F-CB8F-4A02-93E9-E7D41AFE55DA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86F80EAE-B2D4-4E81-B3D0-74044B569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42" name="triangulos">
            <a:extLst>
              <a:ext uri="{FF2B5EF4-FFF2-40B4-BE49-F238E27FC236}">
                <a16:creationId xmlns:a16="http://schemas.microsoft.com/office/drawing/2014/main" id="{2466161E-2DA9-434B-A061-34E9A3D5C4E1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43" name="Triângulo isósceles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6653A619-86BD-4820-9873-CF615DAF3A3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4" name="Triângulo isósceles 43">
              <a:hlinkClick r:id="rId5" action="ppaction://hlinksldjump"/>
              <a:extLst>
                <a:ext uri="{FF2B5EF4-FFF2-40B4-BE49-F238E27FC236}">
                  <a16:creationId xmlns:a16="http://schemas.microsoft.com/office/drawing/2014/main" id="{4898B570-9E9E-4EF5-8156-F7A3BB8F659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FFAED849-6D59-45E0-B8DB-D565F9E032A6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6" name="Imagem 4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CB5708D5-4D4C-4DC1-9F6C-DB4CD2619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8" action="ppaction://hlinksldjump"/>
              <a:extLst>
                <a:ext uri="{FF2B5EF4-FFF2-40B4-BE49-F238E27FC236}">
                  <a16:creationId xmlns:a16="http://schemas.microsoft.com/office/drawing/2014/main" id="{FCD1BC42-562F-4987-9747-FE8E7D706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4" action="ppaction://hlinksldjump"/>
              <a:extLst>
                <a:ext uri="{FF2B5EF4-FFF2-40B4-BE49-F238E27FC236}">
                  <a16:creationId xmlns:a16="http://schemas.microsoft.com/office/drawing/2014/main" id="{1E20EACF-F924-4983-8E3B-6FFE51CC8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9" action="ppaction://hlinksldjump"/>
              <a:extLst>
                <a:ext uri="{FF2B5EF4-FFF2-40B4-BE49-F238E27FC236}">
                  <a16:creationId xmlns:a16="http://schemas.microsoft.com/office/drawing/2014/main" id="{94D656A5-06DF-4306-9ECB-5980FF4A8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5" action="ppaction://hlinksldjump"/>
              <a:extLst>
                <a:ext uri="{FF2B5EF4-FFF2-40B4-BE49-F238E27FC236}">
                  <a16:creationId xmlns:a16="http://schemas.microsoft.com/office/drawing/2014/main" id="{B45A2205-A793-463C-A787-6950197E1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>
              <a:hlinkClick r:id="rId11" action="ppaction://hlinksldjump"/>
              <a:extLst>
                <a:ext uri="{FF2B5EF4-FFF2-40B4-BE49-F238E27FC236}">
                  <a16:creationId xmlns:a16="http://schemas.microsoft.com/office/drawing/2014/main" id="{CD65187C-C308-428B-875D-E06917B18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12" action="ppaction://hlinksldjump"/>
              <a:extLst>
                <a:ext uri="{FF2B5EF4-FFF2-40B4-BE49-F238E27FC236}">
                  <a16:creationId xmlns:a16="http://schemas.microsoft.com/office/drawing/2014/main" id="{23262183-7337-4732-8FB8-E717A82A8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BE63E950-D33B-4EA8-B45A-AA7A32FFD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A1CAC4C4-2C0F-4C62-947D-32182CA59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514A1FCE-F6BF-4C12-8A48-12279C0F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3" name="Imagem 2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713365"/>
            <a:ext cx="4962525" cy="4078970"/>
          </a:xfrm>
          <a:prstGeom prst="rect">
            <a:avLst/>
          </a:prstGeom>
        </p:spPr>
      </p:pic>
      <p:pic>
        <p:nvPicPr>
          <p:cNvPr id="26" name="Imagem 25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1720671"/>
            <a:ext cx="4991100" cy="41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28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86175" y="904875"/>
            <a:ext cx="643128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966488" y="4362450"/>
            <a:ext cx="34442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Simetrias Laterais Lado Esquerdo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966488" y="1811366"/>
            <a:ext cx="31496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Simetrias Laterais Lado Direito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73490" y="6363057"/>
            <a:ext cx="42570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T da Estética x corpo e ângulo mandibular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EEAC0B-E719-4A54-ADA9-EE4AEB75E6C5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8" name="Imagem 27">
            <a:hlinkClick r:id="rId2" action="ppaction://hlinksldjump"/>
            <a:extLst>
              <a:ext uri="{FF2B5EF4-FFF2-40B4-BE49-F238E27FC236}">
                <a16:creationId xmlns:a16="http://schemas.microsoft.com/office/drawing/2014/main" id="{A512FD49-F764-41DE-8C13-4C0E91AB5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191625" y="4838700"/>
            <a:ext cx="475488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Distância Endo Cantal Esquerda    =    16.78 mm
Distância Exo Cantal Esquerda    =    42.69 mm
Distância Zigomática Esquerda    =    64.41 mm
Distância Alar Esquerda    =    14.29 mm
Distância Labial Esquerda     =    22.86 mm
Distância Gonio' Esquerda    =    55.87 mm
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191625" y="2247900"/>
            <a:ext cx="457200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Distância Endo Cantal Direita    =    18.58 mm
Distância Exo Cantal Direita    =    43.41 mm
Distância Zigomática Direita    =    66.15 mm
Distância Alar Direita    =    13.99 mm
Distância Labial Direita    =    22.89 mm
Distância Gonio' Direita    =    57.4 mm
</a:t>
            </a:r>
          </a:p>
        </p:txBody>
      </p:sp>
      <p:grpSp>
        <p:nvGrpSpPr>
          <p:cNvPr id="36" name="triangulos">
            <a:extLst>
              <a:ext uri="{FF2B5EF4-FFF2-40B4-BE49-F238E27FC236}">
                <a16:creationId xmlns:a16="http://schemas.microsoft.com/office/drawing/2014/main" id="{46EDC98A-2D27-49A7-B951-B0EB8CE587D1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46" name="Triângulo isósceles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A515B862-10AE-4CEC-AC4C-AC30C3891A4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7" name="Triângulo isósceles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71A5124E-F526-44AF-995B-2EA91729998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45857C15-2691-4088-A764-1C1648E82C56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9" name="Imagem 48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AC891E7-144B-406B-AA07-3518669D0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8" action="ppaction://hlinksldjump"/>
              <a:extLst>
                <a:ext uri="{FF2B5EF4-FFF2-40B4-BE49-F238E27FC236}">
                  <a16:creationId xmlns:a16="http://schemas.microsoft.com/office/drawing/2014/main" id="{EE1D092B-BB59-4340-9993-765428FBF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>
              <a:hlinkClick r:id="rId9" action="ppaction://hlinksldjump"/>
              <a:extLst>
                <a:ext uri="{FF2B5EF4-FFF2-40B4-BE49-F238E27FC236}">
                  <a16:creationId xmlns:a16="http://schemas.microsoft.com/office/drawing/2014/main" id="{69D0EF84-5003-4D6C-B455-6F34FF68F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0398C7D0-9A8D-4228-BEBE-C6A1712AD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7233E4B-46C1-4A3D-88B8-759666BC9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5" action="ppaction://hlinksldjump"/>
              <a:extLst>
                <a:ext uri="{FF2B5EF4-FFF2-40B4-BE49-F238E27FC236}">
                  <a16:creationId xmlns:a16="http://schemas.microsoft.com/office/drawing/2014/main" id="{1905E5CA-CFCF-4613-830E-017E07DA8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>
              <a:hlinkClick r:id="rId12" action="ppaction://hlinksldjump"/>
              <a:extLst>
                <a:ext uri="{FF2B5EF4-FFF2-40B4-BE49-F238E27FC236}">
                  <a16:creationId xmlns:a16="http://schemas.microsoft.com/office/drawing/2014/main" id="{13F7D890-08A2-4C17-A04D-0635D96C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47322B3D-93AF-473D-BDD8-00E7A54C6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7" name="Imagem 56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6B53C1E-8DC8-4C74-8A6D-459E4394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CA536023-C333-412C-878A-A53B41874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6" name="Imagem 25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8" y="2101956"/>
            <a:ext cx="4086225" cy="3625639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23" y="2086413"/>
            <a:ext cx="4086225" cy="365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43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184085" y="1403797"/>
            <a:ext cx="32207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Medidas Faciais Horizontais 1/5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184085" y="3861247"/>
            <a:ext cx="35356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Proporções Faciais Horizontais 1/5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B4B4A78-D3C8-447B-A341-CC69D40F8199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Frontal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9" name="Imagem 28">
            <a:hlinkClick r:id="rId2" action="ppaction://hlinksldjump"/>
            <a:extLst>
              <a:ext uri="{FF2B5EF4-FFF2-40B4-BE49-F238E27FC236}">
                <a16:creationId xmlns:a16="http://schemas.microsoft.com/office/drawing/2014/main" id="{07635E9C-19C8-47DA-9CD8-A8517802B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2033464" y="5580261"/>
            <a:ext cx="21234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Proporção Distância 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248250"/>
            <a:ext cx="4591050" cy="390430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64450"/>
            <a:ext cx="4552950" cy="38718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287000" y="1876425"/>
            <a:ext cx="342392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>
                <a:solidFill>
                  <a:srgbClr val="FFFFFF"/>
                </a:solidFill>
                <a:latin typeface="Arial Narrow"/>
              </a:rPr>
              <a:t>Distância Lado Direito    =    26.38 mm
Distância Olho Direito    =    24.82 mm
Distância Centro    =    35.37 mm
Distância Olho Esquerdo    =    25.9 mm
Distância Lado Esquerdo    =    24.79 mm
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296525" y="4343400"/>
            <a:ext cx="337312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>
                <a:solidFill>
                  <a:srgbClr val="FFFFFF"/>
                </a:solidFill>
                <a:latin typeface="Arial Narrow"/>
              </a:rPr>
              <a:t>Proporção Lado Direito    =    19.21 %
Proporção Olho Direito    =    18.08 %
Proporção Centro    =    25.76 %
Proporção Olho Esquerdo    =    18.87 %
Proporção Lado Esquerdo    =    18.06 %
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19225" y="6267450"/>
            <a:ext cx="3874230" cy="7848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500" b="1" dirty="0" err="1">
                <a:solidFill>
                  <a:srgbClr val="FFFFFF"/>
                </a:solidFill>
                <a:latin typeface="Arial Narrow"/>
              </a:rPr>
              <a:t>Intercantal</a:t>
            </a:r>
            <a:r>
              <a:rPr lang="pt-BR" sz="1500" b="1" dirty="0">
                <a:solidFill>
                  <a:srgbClr val="FFFFFF"/>
                </a:solidFill>
                <a:latin typeface="Arial Narrow"/>
              </a:rPr>
              <a:t>/ Base Nariz    =    125.05 %
Iris </a:t>
            </a:r>
            <a:r>
              <a:rPr lang="pt-BR" sz="1500" b="1" dirty="0" err="1">
                <a:solidFill>
                  <a:srgbClr val="FFFFFF"/>
                </a:solidFill>
                <a:latin typeface="Arial Narrow"/>
              </a:rPr>
              <a:t>Dir</a:t>
            </a:r>
            <a:r>
              <a:rPr lang="pt-BR" sz="1500" b="1" dirty="0">
                <a:solidFill>
                  <a:srgbClr val="FFFFFF"/>
                </a:solidFill>
                <a:latin typeface="Arial Narrow"/>
              </a:rPr>
              <a:t> - Iris </a:t>
            </a:r>
            <a:r>
              <a:rPr lang="pt-BR" sz="1500" b="1" dirty="0" err="1">
                <a:solidFill>
                  <a:srgbClr val="FFFFFF"/>
                </a:solidFill>
                <a:latin typeface="Arial Narrow"/>
              </a:rPr>
              <a:t>Esq</a:t>
            </a:r>
            <a:r>
              <a:rPr lang="pt-BR" sz="1500" b="1" dirty="0">
                <a:solidFill>
                  <a:srgbClr val="FFFFFF"/>
                </a:solidFill>
                <a:latin typeface="Arial Narrow"/>
              </a:rPr>
              <a:t>/Largura da boca    =    111.88 %
</a:t>
            </a:r>
          </a:p>
        </p:txBody>
      </p:sp>
      <p:grpSp>
        <p:nvGrpSpPr>
          <p:cNvPr id="27" name="triangulos">
            <a:extLst>
              <a:ext uri="{FF2B5EF4-FFF2-40B4-BE49-F238E27FC236}">
                <a16:creationId xmlns:a16="http://schemas.microsoft.com/office/drawing/2014/main" id="{A4FD653A-61E6-4A46-A238-CB6B8A5A94A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8" name="Triângulo isósceles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382A263B-8B65-4359-8EDA-C24E4647A9D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1" name="Triângulo isósceles 30">
              <a:hlinkClick r:id="rId7" action="ppaction://hlinksldjump"/>
              <a:extLst>
                <a:ext uri="{FF2B5EF4-FFF2-40B4-BE49-F238E27FC236}">
                  <a16:creationId xmlns:a16="http://schemas.microsoft.com/office/drawing/2014/main" id="{BAE0DC81-E44A-4CAE-98E3-64172DCF5E71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99378B12-FB46-4368-B9A6-1C290AECBDD8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36" name="Imagem 35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ACE0A7F0-EAC6-4EAF-825D-C513CB625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5F79EC59-3E58-45D9-BF00-D522AF03A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A763353-B992-44BE-B157-5B09726A2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733E8FB2-5D7A-46E7-886D-6C8D47493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6" action="ppaction://hlinksldjump"/>
              <a:extLst>
                <a:ext uri="{FF2B5EF4-FFF2-40B4-BE49-F238E27FC236}">
                  <a16:creationId xmlns:a16="http://schemas.microsoft.com/office/drawing/2014/main" id="{AF9B8CCE-F6B0-4319-BA59-2C09274C3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13" action="ppaction://hlinksldjump"/>
              <a:extLst>
                <a:ext uri="{FF2B5EF4-FFF2-40B4-BE49-F238E27FC236}">
                  <a16:creationId xmlns:a16="http://schemas.microsoft.com/office/drawing/2014/main" id="{FA65FE4B-96A2-459D-85C3-32C521063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7" action="ppaction://hlinksldjump"/>
              <a:extLst>
                <a:ext uri="{FF2B5EF4-FFF2-40B4-BE49-F238E27FC236}">
                  <a16:creationId xmlns:a16="http://schemas.microsoft.com/office/drawing/2014/main" id="{475F45C3-9AE0-46BF-A32C-EF4CBB56C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F6F0EF63-3CD5-43A7-9E6D-919A22151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F434BFB7-D2D6-4783-835A-FBD11577F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7" name="Imagem 56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71D89A4C-87A2-4F99-87F0-32030E85B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4810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701166" y="509561"/>
            <a:ext cx="646176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81991" y="5824511"/>
            <a:ext cx="22352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Distâncias </a:t>
            </a:r>
            <a:r>
              <a:rPr lang="pt-B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Hemifaces</a:t>
            </a:r>
            <a:endParaRPr lang="pt-BR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758941" y="5824511"/>
            <a:ext cx="22352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PSM x Go Mandibular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E26070D-2807-4CC4-8AFA-501FCED2958B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7" name="Imagem 26">
            <a:hlinkClick r:id="rId2" action="ppaction://hlinksldjump"/>
            <a:extLst>
              <a:ext uri="{FF2B5EF4-FFF2-40B4-BE49-F238E27FC236}">
                <a16:creationId xmlns:a16="http://schemas.microsoft.com/office/drawing/2014/main" id="{AD91FF08-2EB1-453C-B8A1-53DE3A750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245018"/>
            <a:ext cx="5248275" cy="4463214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1310178"/>
            <a:ext cx="5248275" cy="431384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496300" y="6257925"/>
            <a:ext cx="29260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l-PL" b="1">
                <a:solidFill>
                  <a:srgbClr val="FFFFFF"/>
                </a:solidFill>
                <a:latin typeface="Arial Narrow"/>
              </a:rPr>
              <a:t>Go D - PSM     =    47.01 mm
Go E - PSM     =    44.71 mm
</a:t>
            </a:r>
            <a:endParaRPr lang="pt-BR" b="1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705100" y="6257925"/>
            <a:ext cx="31292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Lado Direito    =    69.79 mm
Lado Esquerdo    =    67.48 mm
</a:t>
            </a:r>
          </a:p>
        </p:txBody>
      </p:sp>
      <p:grpSp>
        <p:nvGrpSpPr>
          <p:cNvPr id="26" name="triangulos">
            <a:extLst>
              <a:ext uri="{FF2B5EF4-FFF2-40B4-BE49-F238E27FC236}">
                <a16:creationId xmlns:a16="http://schemas.microsoft.com/office/drawing/2014/main" id="{5ADC8745-09CF-477D-9864-84D064456857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1" name="Triângulo isósceles 30">
              <a:hlinkClick r:id="rId6" action="ppaction://hlinksldjump"/>
              <a:extLst>
                <a:ext uri="{FF2B5EF4-FFF2-40B4-BE49-F238E27FC236}">
                  <a16:creationId xmlns:a16="http://schemas.microsoft.com/office/drawing/2014/main" id="{7F168733-1248-49FD-9C9A-7EF6F35A22D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2" name="Triângulo isósceles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CE488695-E9BF-479A-B33B-1657D581F3E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AA9A6ED8-0DBA-4871-8104-7085A94B008A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46" name="Imagem 45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0D950AA-71AC-490D-82B5-5534CC827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4EA2517-8381-4EEE-B6B6-138D8C804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DB303B47-E2E5-4712-B8FE-DC49F4793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12" action="ppaction://hlinksldjump"/>
              <a:extLst>
                <a:ext uri="{FF2B5EF4-FFF2-40B4-BE49-F238E27FC236}">
                  <a16:creationId xmlns:a16="http://schemas.microsoft.com/office/drawing/2014/main" id="{11347E3C-14D0-41CC-83C5-6E712D65D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13" action="ppaction://hlinksldjump"/>
              <a:extLst>
                <a:ext uri="{FF2B5EF4-FFF2-40B4-BE49-F238E27FC236}">
                  <a16:creationId xmlns:a16="http://schemas.microsoft.com/office/drawing/2014/main" id="{335C97D4-598A-409A-BA9D-2A0461AB3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>
              <a:hlinkClick r:id="rId6" action="ppaction://hlinksldjump"/>
              <a:extLst>
                <a:ext uri="{FF2B5EF4-FFF2-40B4-BE49-F238E27FC236}">
                  <a16:creationId xmlns:a16="http://schemas.microsoft.com/office/drawing/2014/main" id="{DFFD42C4-87E4-43B7-B1AF-8B5A2DE5C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14" action="ppaction://hlinksldjump"/>
              <a:extLst>
                <a:ext uri="{FF2B5EF4-FFF2-40B4-BE49-F238E27FC236}">
                  <a16:creationId xmlns:a16="http://schemas.microsoft.com/office/drawing/2014/main" id="{7F81698F-89D5-459A-8C2B-BFDA468E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47350F6D-236E-4065-B0F4-7F09A09F7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8FEAC35F-0898-4C0B-AC55-0EB6A3321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B6A6A564-2700-4127-B43F-8FE73D541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67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hlinkClick r:id="rId3" action="ppaction://hlinksldjump"/>
            <a:extLst>
              <a:ext uri="{FF2B5EF4-FFF2-40B4-BE49-F238E27FC236}">
                <a16:creationId xmlns:a16="http://schemas.microsoft.com/office/drawing/2014/main" id="{FC505660-65D4-49D9-8DBC-090F253C55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1FFBB99-BC38-432C-B70F-73CBC5183EA8}"/>
              </a:ext>
            </a:extLst>
          </p:cNvPr>
          <p:cNvSpPr txBox="1"/>
          <p:nvPr/>
        </p:nvSpPr>
        <p:spPr>
          <a:xfrm>
            <a:off x="2669231" y="2659832"/>
            <a:ext cx="1631424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PACIENTE: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7DDC7E-F8DA-44CF-B160-2F71B2898CDF}"/>
              </a:ext>
            </a:extLst>
          </p:cNvPr>
          <p:cNvSpPr txBox="1"/>
          <p:nvPr/>
        </p:nvSpPr>
        <p:spPr>
          <a:xfrm>
            <a:off x="2664596" y="3203997"/>
            <a:ext cx="1117813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IDADE: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6A8706-B014-49F1-9BCA-BD2221E2A7F3}"/>
              </a:ext>
            </a:extLst>
          </p:cNvPr>
          <p:cNvSpPr txBox="1"/>
          <p:nvPr/>
        </p:nvSpPr>
        <p:spPr>
          <a:xfrm>
            <a:off x="5494083" y="3226166"/>
            <a:ext cx="2701442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DATA NASCIMENTO: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1B1BC9E-E0FE-4345-9CD4-4766F940C8AF}"/>
              </a:ext>
            </a:extLst>
          </p:cNvPr>
          <p:cNvSpPr txBox="1"/>
          <p:nvPr/>
        </p:nvSpPr>
        <p:spPr>
          <a:xfrm>
            <a:off x="8232993" y="3203997"/>
            <a:ext cx="3401234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DATA EXAME: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1FFBB99-BC38-432C-B70F-73CBC5183EA8}"/>
              </a:ext>
            </a:extLst>
          </p:cNvPr>
          <p:cNvSpPr txBox="1"/>
          <p:nvPr/>
        </p:nvSpPr>
        <p:spPr>
          <a:xfrm>
            <a:off x="2609528" y="3922230"/>
            <a:ext cx="1631424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INDICAÇÃO: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847975" y="4133850"/>
            <a:ext cx="569976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Arial"/>
              </a:rPr>
              <a:t>DR. </a:t>
            </a:r>
            <a:r>
              <a:rPr lang="pt-BR" sz="2400" b="1">
                <a:solidFill>
                  <a:srgbClr val="FFFFFF"/>
                </a:solidFill>
                <a:latin typeface="Arial"/>
              </a:rPr>
              <a:t>INDICAÇÃO</a:t>
            </a:r>
            <a:endParaRPr lang="pt-BR" sz="24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654288" y="3448050"/>
            <a:ext cx="163576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rial"/>
              </a:rPr>
              <a:t>23/06/2008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349064" y="3467100"/>
            <a:ext cx="160528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rial"/>
              </a:rPr>
              <a:t>09/09/2020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47975" y="3448050"/>
            <a:ext cx="134112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>
                <a:solidFill>
                  <a:srgbClr val="FFFFFF"/>
                </a:solidFill>
                <a:latin typeface="Arial"/>
              </a:rPr>
              <a:t>12a 3m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38450" y="2838450"/>
            <a:ext cx="86868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Arial"/>
              </a:rPr>
              <a:t>NOME DO PACIENTE </a:t>
            </a:r>
          </a:p>
        </p:txBody>
      </p:sp>
    </p:spTree>
    <p:extLst>
      <p:ext uri="{BB962C8B-B14F-4D97-AF65-F5344CB8AC3E}">
        <p14:creationId xmlns:p14="http://schemas.microsoft.com/office/powerpoint/2010/main" val="152481519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Linhas médias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triangulos">
            <a:extLst>
              <a:ext uri="{FF2B5EF4-FFF2-40B4-BE49-F238E27FC236}">
                <a16:creationId xmlns:a16="http://schemas.microsoft.com/office/drawing/2014/main" id="{02E56EEF-378B-4FD5-B2A1-67E74EDB4A3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9" name="Triângulo isósceles 38">
              <a:hlinkClick r:id="rId9" action="ppaction://hlinksldjump"/>
              <a:extLst>
                <a:ext uri="{FF2B5EF4-FFF2-40B4-BE49-F238E27FC236}">
                  <a16:creationId xmlns:a16="http://schemas.microsoft.com/office/drawing/2014/main" id="{E3A6E4AF-0C7F-4407-9478-DFFC89F5E4F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6" action="ppaction://hlinksldjump"/>
              <a:extLst>
                <a:ext uri="{FF2B5EF4-FFF2-40B4-BE49-F238E27FC236}">
                  <a16:creationId xmlns:a16="http://schemas.microsoft.com/office/drawing/2014/main" id="{CE61E858-FD9D-48D1-90FA-81DCCA058AE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1EFF24FE-54A2-4C72-9105-60C4C37716BA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42" name="Imagem 41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AF18F3F5-7CDD-41CB-9B33-5B9D04F6A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3B47476E-B0B3-4994-BE54-2BBDF08E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7" action="ppaction://hlinksldjump"/>
              <a:extLst>
                <a:ext uri="{FF2B5EF4-FFF2-40B4-BE49-F238E27FC236}">
                  <a16:creationId xmlns:a16="http://schemas.microsoft.com/office/drawing/2014/main" id="{3943A25E-21FD-402D-8D9C-EF458BE15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6" action="ppaction://hlinksldjump"/>
              <a:extLst>
                <a:ext uri="{FF2B5EF4-FFF2-40B4-BE49-F238E27FC236}">
                  <a16:creationId xmlns:a16="http://schemas.microsoft.com/office/drawing/2014/main" id="{9BC327FD-D6E9-431F-AAFF-31F51D79B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8" action="ppaction://hlinksldjump"/>
              <a:extLst>
                <a:ext uri="{FF2B5EF4-FFF2-40B4-BE49-F238E27FC236}">
                  <a16:creationId xmlns:a16="http://schemas.microsoft.com/office/drawing/2014/main" id="{5D2C372B-5EE0-4F3C-8F0F-EF726B81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B76D9CF-7A75-4427-AB3A-C9EC10F27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EDFBF65-D5C5-4276-83F7-D19660E6A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CDFC52AC-43C3-4EEE-B2DB-5A4342D03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71" name="Imagem 70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A30E4E40-8E19-4714-8EA8-0684AD55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72" name="Imagem 71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1B83E724-32BE-440A-894C-5EFE12F9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73" name="Imagem 72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661F4FDA-D96E-41F5-9954-36ADE12CF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43" name="Imagem 42">
            <a:hlinkClick r:id="rId16" action="ppaction://hlinksldjump"/>
            <a:extLst>
              <a:ext uri="{FF2B5EF4-FFF2-40B4-BE49-F238E27FC236}">
                <a16:creationId xmlns:a16="http://schemas.microsoft.com/office/drawing/2014/main" id="{947AE7FF-85AB-49C6-B79C-ED6E612223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21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86200" y="683717"/>
            <a:ext cx="622808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57400" y="6562725"/>
            <a:ext cx="376936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PSM x Linha Média Dentária Superior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667625" y="6562725"/>
            <a:ext cx="46024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PSM x Cúspide caninos x Filtro lábio superior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6F079DC-9DB7-47D1-B4F7-FAFF5B63E249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7BB221ED-25D9-40F1-AA1D-B9EC544D1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3" name="triangulos">
            <a:extLst>
              <a:ext uri="{FF2B5EF4-FFF2-40B4-BE49-F238E27FC236}">
                <a16:creationId xmlns:a16="http://schemas.microsoft.com/office/drawing/2014/main" id="{EDC1B08F-A0FD-4C5D-8C2B-C98EA635F433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4" name="Triângulo isóscele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2CDD6903-5522-488F-A047-5949F6216BA5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5" name="Triângulo isósceles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8E6832F2-18EA-4CBD-946D-98FF62B7638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51E3399B-8B36-49BA-B0C9-ABBDAF8E6F36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27" name="Imagem 26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DFC73CC6-D0E8-41D5-8552-F11B44A73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D8605DD5-CA6F-4136-80F0-711F4152A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2E632CAB-9E5B-49B1-A63C-AACF3D9D4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D9ABF15E-E23B-4ED8-8474-6094E7E6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6D4DC1BF-5991-41F3-B8C5-49856FB2B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D80C5D2E-3F1F-466D-AA0C-737B63707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24EC1C4-A861-4D83-BD4A-6E289DC3D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A47815C9-C25B-444A-9D1D-53F2C234A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52ACCC-7349-4323-8332-E3590738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6BA1BB3A-FC77-4D57-8E10-94397E937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A2DCC3C2-D788-46DD-A876-C79983CD7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pic>
        <p:nvPicPr>
          <p:cNvPr id="40" name="Imagem 39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187773"/>
            <a:ext cx="5295900" cy="4352989"/>
          </a:xfrm>
          <a:prstGeom prst="rect">
            <a:avLst/>
          </a:prstGeom>
        </p:spPr>
      </p:pic>
      <p:pic>
        <p:nvPicPr>
          <p:cNvPr id="41" name="Imagem 40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1187773"/>
            <a:ext cx="5295900" cy="4352989"/>
          </a:xfrm>
          <a:prstGeom prst="rect">
            <a:avLst/>
          </a:prstGeom>
        </p:spPr>
      </p:pic>
      <p:sp>
        <p:nvSpPr>
          <p:cNvPr id="42" name="CaixaDeTexto 41"/>
          <p:cNvSpPr txBox="1"/>
          <p:nvPr/>
        </p:nvSpPr>
        <p:spPr>
          <a:xfrm>
            <a:off x="7650088" y="5759805"/>
            <a:ext cx="4240530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13 - Filtro do Lábio Superior    =    35.33 mm
23 - Filtro do Lábio Superior    =    36.31 mm
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2133600" y="5788380"/>
            <a:ext cx="430784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LMDS-PSM    =    -1.32 mm
PSM X Filtro Lábio Superior    =    -0.53 mm
</a:t>
            </a:r>
          </a:p>
        </p:txBody>
      </p:sp>
    </p:spTree>
    <p:extLst>
      <p:ext uri="{BB962C8B-B14F-4D97-AF65-F5344CB8AC3E}">
        <p14:creationId xmlns:p14="http://schemas.microsoft.com/office/powerpoint/2010/main" val="162990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62200" y="6806307"/>
            <a:ext cx="207264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Casos ortodônticos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467725" y="6739788"/>
            <a:ext cx="277368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Casos cirúrgicos e de MPT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724275" y="895350"/>
            <a:ext cx="64516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FRONTAL  (“T” da estética – horizontal verdadeira x PSM)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657350" y="6444357"/>
            <a:ext cx="36271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PSM x Linha Média Dentária Inferior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524750" y="6368313"/>
            <a:ext cx="48463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PSM x Linha Média Dentária Inferior x Pl. Sínfise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4B92F9B-9FA3-4E69-9ECE-64F416D88CEE}"/>
              </a:ext>
            </a:extLst>
          </p:cNvPr>
          <p:cNvSpPr txBox="1"/>
          <p:nvPr/>
        </p:nvSpPr>
        <p:spPr>
          <a:xfrm>
            <a:off x="399367" y="203553"/>
            <a:ext cx="5696633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D17D5F58-260B-4338-8C39-3578E46B2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triangulos">
            <a:extLst>
              <a:ext uri="{FF2B5EF4-FFF2-40B4-BE49-F238E27FC236}">
                <a16:creationId xmlns:a16="http://schemas.microsoft.com/office/drawing/2014/main" id="{3586C622-191F-4184-8948-6202197E5F35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26" name="Triângulo isósceles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6D2ADE3B-4607-4D27-A98F-7B26327C1D6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7" name="Triângulo isósceles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33C1F59B-2F4E-4BA3-B309-474051F7599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7FE2E02-F99D-46FB-8769-2785AD3C1BD7}"/>
              </a:ext>
            </a:extLst>
          </p:cNvPr>
          <p:cNvGrpSpPr/>
          <p:nvPr/>
        </p:nvGrpSpPr>
        <p:grpSpPr>
          <a:xfrm>
            <a:off x="4052973" y="7220788"/>
            <a:ext cx="5610053" cy="153877"/>
            <a:chOff x="3865940" y="7217893"/>
            <a:chExt cx="5610053" cy="153877"/>
          </a:xfrm>
        </p:grpSpPr>
        <p:pic>
          <p:nvPicPr>
            <p:cNvPr id="29" name="Imagem 28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A272286-0909-4BFA-938E-B760F7D7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334" y="7223682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988F1E2D-EEC2-4B66-B503-0E07463A8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4531" y="7223682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ECF8F381-E473-47C4-88B5-C2487379E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0728" y="722368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C93EFB98-21A3-4E0F-A5CB-55FBEDFCD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25" y="7223682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B226043-5240-4351-A76B-7927FB56E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122" y="7223682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DDC82B5E-D83B-4BDF-B373-B5898B629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9319" y="7223682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C8F8C149-2443-4571-9DF7-714C1D78A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516" y="7223682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92B4BE63-E4BB-4A7F-AD43-C8DEF73D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1713" y="7223682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4DA11733-6ACA-439B-8529-B669D7947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7905" y="7223682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C0F47774-E891-45BE-9DFF-724D82584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137" y="722368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ADF2F199-B430-443F-B947-6D9D665E4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940" y="7217893"/>
              <a:ext cx="148088" cy="148088"/>
            </a:xfrm>
            <a:prstGeom prst="rect">
              <a:avLst/>
            </a:prstGeom>
          </p:spPr>
        </p:pic>
      </p:grpSp>
      <p:sp>
        <p:nvSpPr>
          <p:cNvPr id="4" name="CaixaDeTexto 3"/>
          <p:cNvSpPr txBox="1"/>
          <p:nvPr/>
        </p:nvSpPr>
        <p:spPr>
          <a:xfrm>
            <a:off x="1719782" y="5796285"/>
            <a:ext cx="439839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LMDI-PSM    =    -0.3 mm
PSM X Filtro Lábio Superior    =    -0.53 mm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724981" y="5835260"/>
            <a:ext cx="275336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Me - PSM     =    -1.32 mm
</a:t>
            </a:r>
          </a:p>
        </p:txBody>
      </p:sp>
      <p:pic>
        <p:nvPicPr>
          <p:cNvPr id="40" name="Imagem 39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36860"/>
            <a:ext cx="5334000" cy="4384305"/>
          </a:xfrm>
          <a:prstGeom prst="rect">
            <a:avLst/>
          </a:prstGeom>
        </p:spPr>
      </p:pic>
      <p:pic>
        <p:nvPicPr>
          <p:cNvPr id="41" name="Imagem 40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25" y="1272595"/>
            <a:ext cx="5334000" cy="451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28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72741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facial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perfil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5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7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8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9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10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11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12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1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1" y="7223681"/>
            <a:ext cx="5606417" cy="148088"/>
            <a:chOff x="3600665" y="5882481"/>
            <a:chExt cx="4990670" cy="131824"/>
          </a:xfrm>
        </p:grpSpPr>
        <p:pic>
          <p:nvPicPr>
            <p:cNvPr id="24" name="Imagem 23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1" name="grupo de 7" hidden="1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14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5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4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3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>
              <a:hlinkClick r:id="rId14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>
              <a:hlinkClick r:id="rId14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60" name="triangulos">
            <a:extLst>
              <a:ext uri="{FF2B5EF4-FFF2-40B4-BE49-F238E27FC236}">
                <a16:creationId xmlns:a16="http://schemas.microsoft.com/office/drawing/2014/main" id="{37D2F22D-27F4-41C3-A66D-7C6CB31636CA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69" name="Triângulo isósceles 68">
              <a:hlinkClick r:id="rId16" action="ppaction://hlinksldjump"/>
              <a:extLst>
                <a:ext uri="{FF2B5EF4-FFF2-40B4-BE49-F238E27FC236}">
                  <a16:creationId xmlns:a16="http://schemas.microsoft.com/office/drawing/2014/main" id="{6AFCF8D9-3A66-46BE-8081-423D68F97DD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0" name="Triângulo isósceles 69">
              <a:hlinkClick r:id="rId5" action="ppaction://hlinksldjump"/>
              <a:extLst>
                <a:ext uri="{FF2B5EF4-FFF2-40B4-BE49-F238E27FC236}">
                  <a16:creationId xmlns:a16="http://schemas.microsoft.com/office/drawing/2014/main" id="{C1C951E0-D855-4C85-819B-295130E273B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7" name="Imagem 36">
            <a:hlinkClick r:id="rId17" action="ppaction://hlinksldjump"/>
            <a:extLst>
              <a:ext uri="{FF2B5EF4-FFF2-40B4-BE49-F238E27FC236}">
                <a16:creationId xmlns:a16="http://schemas.microsoft.com/office/drawing/2014/main" id="{5FCDA090-1777-49F4-9B61-0688660AD2D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3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189C67-6043-473B-A8D3-6E676514CA87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Perfil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9" name="Imagem 18">
            <a:hlinkClick r:id="rId2" action="ppaction://hlinksldjump"/>
            <a:extLst>
              <a:ext uri="{FF2B5EF4-FFF2-40B4-BE49-F238E27FC236}">
                <a16:creationId xmlns:a16="http://schemas.microsoft.com/office/drawing/2014/main" id="{321B0014-A92D-4774-9536-DDC2DA822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0" name="grupo de 8">
            <a:extLst>
              <a:ext uri="{FF2B5EF4-FFF2-40B4-BE49-F238E27FC236}">
                <a16:creationId xmlns:a16="http://schemas.microsoft.com/office/drawing/2014/main" id="{835DBDDC-8DE1-476C-81C3-FCAC1FE7112A}"/>
              </a:ext>
            </a:extLst>
          </p:cNvPr>
          <p:cNvGrpSpPr/>
          <p:nvPr/>
        </p:nvGrpSpPr>
        <p:grpSpPr>
          <a:xfrm>
            <a:off x="4054791" y="7223681"/>
            <a:ext cx="5606417" cy="148088"/>
            <a:chOff x="3600665" y="5882481"/>
            <a:chExt cx="4990670" cy="131824"/>
          </a:xfrm>
        </p:grpSpPr>
        <p:pic>
          <p:nvPicPr>
            <p:cNvPr id="21" name="Imagem 2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7E7ABA5A-EF10-4E2D-BE5F-FB85C8879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DE486217-EE45-449C-9033-EF0E44A9A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E68D8323-CBDB-437C-B244-31F38AE7C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458DD2DF-E6E2-4379-AAD6-4EC86D4E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CC02D05-F8B2-43E4-9A36-71C7E1961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1" action="ppaction://hlinksldjump"/>
              <a:extLst>
                <a:ext uri="{FF2B5EF4-FFF2-40B4-BE49-F238E27FC236}">
                  <a16:creationId xmlns:a16="http://schemas.microsoft.com/office/drawing/2014/main" id="{A78A91C7-6C41-457F-A40D-A970ACCD0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2" action="ppaction://hlinksldjump"/>
              <a:extLst>
                <a:ext uri="{FF2B5EF4-FFF2-40B4-BE49-F238E27FC236}">
                  <a16:creationId xmlns:a16="http://schemas.microsoft.com/office/drawing/2014/main" id="{94FE7F82-5C9C-4DC2-B26A-D3CD4BDCC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0742E1E-CB0D-4B83-A717-2B716B125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1" name="triangulos">
            <a:extLst>
              <a:ext uri="{FF2B5EF4-FFF2-40B4-BE49-F238E27FC236}">
                <a16:creationId xmlns:a16="http://schemas.microsoft.com/office/drawing/2014/main" id="{34458814-7087-46E4-9E59-A0D6251D49B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2" name="Triângulo isósceles 3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CF2969-FD7C-40AA-8D5F-6EFAEE90C6F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3" name="Triângulo isósceles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EADE3021-1740-4E7E-BA27-27A74E27DA4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846583"/>
            <a:ext cx="4419600" cy="3622033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5" y="1829252"/>
            <a:ext cx="4438650" cy="36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06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28675" y="6084317"/>
            <a:ext cx="275336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Análise Perfil - </a:t>
            </a:r>
            <a:r>
              <a:rPr lang="pt-B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Arnett</a:t>
            </a:r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    Plano Vertical Verdadeiro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34225" y="6084317"/>
            <a:ext cx="26416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Análise Perfil - Andrews    Plano Glabela Vertical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A16A91E-0E2D-4E4A-9981-06698E20D628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Perfil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A7B0CD60-77CE-4316-B9F4-718BC1B99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6" name="Imagem 25" hidden="1">
            <a:hlinkClick r:id="rId4" action="ppaction://hlinksldjump"/>
            <a:extLst>
              <a:ext uri="{FF2B5EF4-FFF2-40B4-BE49-F238E27FC236}">
                <a16:creationId xmlns:a16="http://schemas.microsoft.com/office/drawing/2014/main" id="{5916280A-6831-466E-82BA-19D7D690E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4792" y="7223692"/>
            <a:ext cx="148088" cy="14808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7DDAB1A-515A-4EF3-B28F-991A2DDA6314}"/>
              </a:ext>
            </a:extLst>
          </p:cNvPr>
          <p:cNvGrpSpPr/>
          <p:nvPr/>
        </p:nvGrpSpPr>
        <p:grpSpPr>
          <a:xfrm>
            <a:off x="4834553" y="7240057"/>
            <a:ext cx="4046893" cy="148088"/>
            <a:chOff x="4834553" y="7240057"/>
            <a:chExt cx="4046893" cy="148088"/>
          </a:xfrm>
        </p:grpSpPr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FB517E8A-6B4E-4B26-8AA2-4CE531B39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34553" y="7240057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A8B22192-6106-4005-8999-78B963A1F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4314" y="7240057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6F3F656E-EF2E-4E51-87EF-F27A45114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4075" y="7240057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D827D1B-0CE8-4DD4-8CFA-D930CDDF4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3836" y="7240057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CF426E5-2BF7-4077-B3E7-5593ED54C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3597" y="7240057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12" action="ppaction://hlinksldjump"/>
              <a:extLst>
                <a:ext uri="{FF2B5EF4-FFF2-40B4-BE49-F238E27FC236}">
                  <a16:creationId xmlns:a16="http://schemas.microsoft.com/office/drawing/2014/main" id="{C58A72A2-F521-43A4-B462-F399E333A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3358" y="7240057"/>
              <a:ext cx="148088" cy="148088"/>
            </a:xfrm>
            <a:prstGeom prst="rect">
              <a:avLst/>
            </a:prstGeom>
          </p:spPr>
        </p:pic>
      </p:grpSp>
      <p:pic>
        <p:nvPicPr>
          <p:cNvPr id="35" name="Imagem 34" hidden="1">
            <a:hlinkClick r:id="rId4" action="ppaction://hlinksldjump"/>
            <a:extLst>
              <a:ext uri="{FF2B5EF4-FFF2-40B4-BE49-F238E27FC236}">
                <a16:creationId xmlns:a16="http://schemas.microsoft.com/office/drawing/2014/main" id="{46AA7916-FF5A-4006-98CD-A41CE3370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3121" y="7223692"/>
            <a:ext cx="148088" cy="148088"/>
          </a:xfrm>
          <a:prstGeom prst="rect">
            <a:avLst/>
          </a:prstGeom>
        </p:spPr>
      </p:pic>
      <p:grpSp>
        <p:nvGrpSpPr>
          <p:cNvPr id="36" name="triangulos">
            <a:extLst>
              <a:ext uri="{FF2B5EF4-FFF2-40B4-BE49-F238E27FC236}">
                <a16:creationId xmlns:a16="http://schemas.microsoft.com/office/drawing/2014/main" id="{AA44059E-2B03-46DF-9BFB-F806A5A0F58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7" name="Triângulo isósceles 36">
              <a:hlinkClick r:id="rId7" action="ppaction://hlinksldjump"/>
              <a:extLst>
                <a:ext uri="{FF2B5EF4-FFF2-40B4-BE49-F238E27FC236}">
                  <a16:creationId xmlns:a16="http://schemas.microsoft.com/office/drawing/2014/main" id="{2D34493B-8378-4877-AF9C-32DE982E1C8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8" name="Triângulo isósceles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294149-BD4E-4897-BF34-4961E3B0150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" name="Imagem 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221319"/>
            <a:ext cx="3238500" cy="272016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886200" y="3371850"/>
            <a:ext cx="2895600" cy="12464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500" b="1">
                <a:solidFill>
                  <a:srgbClr val="FFFFFF"/>
                </a:solidFill>
                <a:latin typeface="Arial Narrow"/>
              </a:rPr>
              <a:t>Pronasal - PVV    =    14.32 mm
Lábio Superior - PVV    =    1.06 mm
Lábio Inferior - PVV    =    -6.88 mm
Pog' - PVV    =    -17.76 mm
</a:t>
            </a:r>
          </a:p>
        </p:txBody>
      </p:sp>
      <p:pic>
        <p:nvPicPr>
          <p:cNvPr id="6" name="Imagem 5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2221319"/>
            <a:ext cx="3238500" cy="272016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048875" y="3409950"/>
            <a:ext cx="3891280" cy="95410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400" b="1">
                <a:solidFill>
                  <a:srgbClr val="FFFFFF"/>
                </a:solidFill>
                <a:latin typeface="Arial Narrow"/>
              </a:rPr>
              <a:t>V.I. sup - Plano Gl' Vert. Verdadeiro    =    2.43 mm
V.I. inf - Plano Gl' Vert. Verdadeiro    =    -5.08 mm
Pog - Pl. Gl' Vert. Verdadeiro    =    -13.68 mm
</a:t>
            </a:r>
          </a:p>
        </p:txBody>
      </p:sp>
    </p:spTree>
    <p:extLst>
      <p:ext uri="{BB962C8B-B14F-4D97-AF65-F5344CB8AC3E}">
        <p14:creationId xmlns:p14="http://schemas.microsoft.com/office/powerpoint/2010/main" val="1612402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1E16617-DA80-44BE-B13B-8C5F50048D59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Perfil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6CDBA065-3DB7-4139-8CF3-16E0B768D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F674B42-237E-4863-B76D-0FB19E88FE57}"/>
              </a:ext>
            </a:extLst>
          </p:cNvPr>
          <p:cNvGrpSpPr/>
          <p:nvPr/>
        </p:nvGrpSpPr>
        <p:grpSpPr>
          <a:xfrm>
            <a:off x="4834553" y="7240057"/>
            <a:ext cx="4046893" cy="148088"/>
            <a:chOff x="4834553" y="7240057"/>
            <a:chExt cx="4046893" cy="148088"/>
          </a:xfrm>
        </p:grpSpPr>
        <p:pic>
          <p:nvPicPr>
            <p:cNvPr id="24" name="Imagem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7097B71D-B73C-49C6-9366-F0A9A0F1E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34553" y="7240057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33772412-DE4D-430A-B292-5BD3BE5F7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4314" y="7240057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986FF465-28DC-407B-9876-41235C3DC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4075" y="7240057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F165E7C3-FDE2-4442-834A-84F1AE231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3836" y="7240057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B48FD5-F00F-4D37-AE13-B0942A724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3597" y="7240057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359E5653-B34D-4DA5-B0A5-8D7D80CDE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3358" y="7240057"/>
              <a:ext cx="148088" cy="148088"/>
            </a:xfrm>
            <a:prstGeom prst="rect">
              <a:avLst/>
            </a:prstGeom>
          </p:spPr>
        </p:pic>
      </p:grpSp>
      <p:grpSp>
        <p:nvGrpSpPr>
          <p:cNvPr id="32" name="triangulos">
            <a:extLst>
              <a:ext uri="{FF2B5EF4-FFF2-40B4-BE49-F238E27FC236}">
                <a16:creationId xmlns:a16="http://schemas.microsoft.com/office/drawing/2014/main" id="{C41A419A-987A-4281-9D3E-B8D38CE918E0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3" name="Triângulo isósceles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A366C5C1-9FE6-49B9-93E1-BE9482BCA59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4" name="Triângulo isósceles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69F9B76-2E4E-4AEC-96E2-BB91772376E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510532"/>
            <a:ext cx="4610100" cy="377978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009775" y="6162675"/>
            <a:ext cx="430784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Protrusão do Lábio Superior    =    5.43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600950" y="6153150"/>
            <a:ext cx="5842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Lábio Inf - Plano Estético de Ricketts    =    3.76 mm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35597"/>
            <a:ext cx="4610100" cy="372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91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304791" y="6200169"/>
            <a:ext cx="33223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Ângulo de Convexidade da Face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760720" y="6200169"/>
            <a:ext cx="219456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Ângulo </a:t>
            </a:r>
            <a:r>
              <a:rPr lang="pt-B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Naso</a:t>
            </a:r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-Labial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293B0F7-E468-4D03-A3E3-184567376C3C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Perfil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95C412AB-F209-4F6B-BCED-5AE2EBA3E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B54E9AA5-9DAC-414B-BE49-8C20050936AE}"/>
              </a:ext>
            </a:extLst>
          </p:cNvPr>
          <p:cNvGrpSpPr/>
          <p:nvPr/>
        </p:nvGrpSpPr>
        <p:grpSpPr>
          <a:xfrm>
            <a:off x="4834553" y="7240057"/>
            <a:ext cx="4046893" cy="148088"/>
            <a:chOff x="4834553" y="7240057"/>
            <a:chExt cx="4046893" cy="148088"/>
          </a:xfrm>
        </p:grpSpPr>
        <p:pic>
          <p:nvPicPr>
            <p:cNvPr id="26" name="Imagem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E4DF5CC8-8A4B-4155-8586-F208F4CC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34553" y="7240057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FF5BE37F-D5EE-4A68-95E7-6BD13ED8A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4314" y="7240057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D6C5F2D5-9F91-4EC9-AA01-0C11FA33B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4075" y="7240057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D61F6AD9-8F87-438E-824A-E7D46413D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3836" y="7240057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56E234E3-A298-4B5E-99E9-3C3C41B74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3597" y="7240057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7683B7-C79F-4A64-9EA1-EB05AC713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3358" y="7240057"/>
              <a:ext cx="148088" cy="148088"/>
            </a:xfrm>
            <a:prstGeom prst="rect">
              <a:avLst/>
            </a:prstGeom>
          </p:spPr>
        </p:pic>
      </p:grpSp>
      <p:grpSp>
        <p:nvGrpSpPr>
          <p:cNvPr id="32" name="triangulos">
            <a:extLst>
              <a:ext uri="{FF2B5EF4-FFF2-40B4-BE49-F238E27FC236}">
                <a16:creationId xmlns:a16="http://schemas.microsoft.com/office/drawing/2014/main" id="{8140DEA9-B41B-4734-80FC-93BF285060B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3" name="Triângulo isósceles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C6B3004F-8E3B-439C-A266-F9A1267D406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4" name="Triângulo isósceles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EE34CB0D-1057-4973-92C8-40957D5DBF5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2015082"/>
            <a:ext cx="4048125" cy="334218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2031867"/>
            <a:ext cx="4048125" cy="330861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172575" y="3314700"/>
            <a:ext cx="46532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Ângulo de Convexidade da Face    =    146.89 °
Ângulo Naso-Labial    =    118.69 °
</a:t>
            </a:r>
          </a:p>
        </p:txBody>
      </p:sp>
    </p:spTree>
    <p:extLst>
      <p:ext uri="{BB962C8B-B14F-4D97-AF65-F5344CB8AC3E}">
        <p14:creationId xmlns:p14="http://schemas.microsoft.com/office/powerpoint/2010/main" val="2956949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5729431" y="5833107"/>
            <a:ext cx="25196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Postulado de </a:t>
            </a:r>
            <a:r>
              <a:rPr lang="pt-B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Holdaway</a:t>
            </a:r>
            <a:endParaRPr lang="pt-BR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4638CCE-1032-47E1-9A9F-0C6D33867B43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facial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Perfil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B55B8942-76A6-4E17-B92E-527BEC087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D0ACA29-0FC1-497C-BC1C-BD3A4930644A}"/>
              </a:ext>
            </a:extLst>
          </p:cNvPr>
          <p:cNvGrpSpPr/>
          <p:nvPr/>
        </p:nvGrpSpPr>
        <p:grpSpPr>
          <a:xfrm>
            <a:off x="4834553" y="7240057"/>
            <a:ext cx="4046893" cy="148088"/>
            <a:chOff x="4834553" y="7240057"/>
            <a:chExt cx="4046893" cy="148088"/>
          </a:xfrm>
        </p:grpSpPr>
        <p:pic>
          <p:nvPicPr>
            <p:cNvPr id="25" name="Imagem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4FCD6B35-F293-4475-9902-B61674B8A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34553" y="7240057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B3F6D66C-6A6C-490D-81D3-4FB6EABE9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4314" y="7240057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514A80AB-B2F0-41EE-841F-0156F680B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4075" y="7240057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67383C0E-71A5-46E4-8675-10C3FAC62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3836" y="7240057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90FD3E33-1301-45D5-93EF-3D00449C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3597" y="7240057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EEF5D15-E6C2-4525-B86A-48B5D698A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3358" y="7240057"/>
              <a:ext cx="148088" cy="148088"/>
            </a:xfrm>
            <a:prstGeom prst="rect">
              <a:avLst/>
            </a:prstGeom>
          </p:spPr>
        </p:pic>
      </p:grpSp>
      <p:grpSp>
        <p:nvGrpSpPr>
          <p:cNvPr id="33" name="triangulos">
            <a:extLst>
              <a:ext uri="{FF2B5EF4-FFF2-40B4-BE49-F238E27FC236}">
                <a16:creationId xmlns:a16="http://schemas.microsoft.com/office/drawing/2014/main" id="{DAAE3B52-11FC-4CC3-AA5B-D64F773B5591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4" name="Triângulo isósceles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0E8DD249-86DB-449F-8E42-6E54714D7418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5" name="Triângulo isósceles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1BE40C80-EE2B-4806-ADDE-2A919797BCA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1649745"/>
            <a:ext cx="4229100" cy="3520409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1628058"/>
            <a:ext cx="4229100" cy="356378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496425" y="3276600"/>
            <a:ext cx="441960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Incisivos inferiores - linha NB    =    5.57 mm
Pog - linha NB    =    -1.17 mm
</a:t>
            </a:r>
          </a:p>
        </p:txBody>
      </p:sp>
    </p:spTree>
    <p:extLst>
      <p:ext uri="{BB962C8B-B14F-4D97-AF65-F5344CB8AC3E}">
        <p14:creationId xmlns:p14="http://schemas.microsoft.com/office/powerpoint/2010/main" val="2347364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Padrão facial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6608260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3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1" name="grupo de 7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7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8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69" name="triangulos">
            <a:extLst>
              <a:ext uri="{FF2B5EF4-FFF2-40B4-BE49-F238E27FC236}">
                <a16:creationId xmlns:a16="http://schemas.microsoft.com/office/drawing/2014/main" id="{08386B06-DD9C-4558-AE43-BEF050A6CA1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70" name="Triângulo isósceles 69">
              <a:hlinkClick r:id="rId7" action="ppaction://hlinksldjump"/>
              <a:extLst>
                <a:ext uri="{FF2B5EF4-FFF2-40B4-BE49-F238E27FC236}">
                  <a16:creationId xmlns:a16="http://schemas.microsoft.com/office/drawing/2014/main" id="{C2D1DE43-025E-4F62-85A4-09D212C76EC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1" name="Triângulo isósceles 70">
              <a:hlinkClick r:id="rId11" action="ppaction://hlinksldjump"/>
              <a:extLst>
                <a:ext uri="{FF2B5EF4-FFF2-40B4-BE49-F238E27FC236}">
                  <a16:creationId xmlns:a16="http://schemas.microsoft.com/office/drawing/2014/main" id="{A75450E4-750F-446B-84E6-31B21CB4AD5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8" name="Imagem 37">
            <a:hlinkClick r:id="rId12" action="ppaction://hlinksldjump"/>
            <a:extLst>
              <a:ext uri="{FF2B5EF4-FFF2-40B4-BE49-F238E27FC236}">
                <a16:creationId xmlns:a16="http://schemas.microsoft.com/office/drawing/2014/main" id="{4FCECAB1-D90F-4808-B648-1E63577D99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71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logo 3Di">
            <a:hlinkClick r:id="rId3" action="ppaction://hlinksldjump"/>
            <a:extLst>
              <a:ext uri="{FF2B5EF4-FFF2-40B4-BE49-F238E27FC236}">
                <a16:creationId xmlns:a16="http://schemas.microsoft.com/office/drawing/2014/main" id="{247B4F6B-7376-4E57-80E0-56BD239D8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96" y="3437257"/>
            <a:ext cx="2108624" cy="829623"/>
          </a:xfrm>
          <a:prstGeom prst="rect">
            <a:avLst/>
          </a:prstGeom>
        </p:spPr>
      </p:pic>
      <p:pic>
        <p:nvPicPr>
          <p:cNvPr id="46" name="Imagem 45">
            <a:hlinkClick r:id="rId3" action="ppaction://hlinksldjump"/>
            <a:extLst>
              <a:ext uri="{FF2B5EF4-FFF2-40B4-BE49-F238E27FC236}">
                <a16:creationId xmlns:a16="http://schemas.microsoft.com/office/drawing/2014/main" id="{6A98FFF2-9707-4D18-9DB3-A0BCB3C90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5427" y="4665417"/>
            <a:ext cx="1618422" cy="353765"/>
          </a:xfrm>
          <a:prstGeom prst="rect">
            <a:avLst/>
          </a:prstGeom>
        </p:spPr>
      </p:pic>
      <p:pic>
        <p:nvPicPr>
          <p:cNvPr id="113" name="Quadrado pronto">
            <a:extLst>
              <a:ext uri="{FF2B5EF4-FFF2-40B4-BE49-F238E27FC236}">
                <a16:creationId xmlns:a16="http://schemas.microsoft.com/office/drawing/2014/main" id="{D33794FC-2196-4170-8D6D-BCCA9A277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36" y="1783932"/>
            <a:ext cx="4855329" cy="4136274"/>
          </a:xfrm>
          <a:prstGeom prst="rect">
            <a:avLst/>
          </a:prstGeom>
        </p:spPr>
      </p:pic>
      <p:pic>
        <p:nvPicPr>
          <p:cNvPr id="34" name="Triangulo 18">
            <a:extLst>
              <a:ext uri="{FF2B5EF4-FFF2-40B4-BE49-F238E27FC236}">
                <a16:creationId xmlns:a16="http://schemas.microsoft.com/office/drawing/2014/main" id="{FBBB84D2-7C70-49CF-9967-3741115951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82" y="3734506"/>
            <a:ext cx="1951719" cy="1013524"/>
          </a:xfrm>
          <a:prstGeom prst="rect">
            <a:avLst/>
          </a:prstGeom>
        </p:spPr>
      </p:pic>
      <p:pic>
        <p:nvPicPr>
          <p:cNvPr id="35" name="Triangulo 17">
            <a:extLst>
              <a:ext uri="{FF2B5EF4-FFF2-40B4-BE49-F238E27FC236}">
                <a16:creationId xmlns:a16="http://schemas.microsoft.com/office/drawing/2014/main" id="{1DC87FC6-D4EA-4DAE-BED5-1449FEE8E7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23" y="3266809"/>
            <a:ext cx="1027221" cy="695086"/>
          </a:xfrm>
          <a:prstGeom prst="rect">
            <a:avLst/>
          </a:prstGeom>
        </p:spPr>
      </p:pic>
      <p:pic>
        <p:nvPicPr>
          <p:cNvPr id="36" name="Triangulo 15">
            <a:extLst>
              <a:ext uri="{FF2B5EF4-FFF2-40B4-BE49-F238E27FC236}">
                <a16:creationId xmlns:a16="http://schemas.microsoft.com/office/drawing/2014/main" id="{471697AE-C3D2-4E28-8560-3CF7468BCC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38" y="3095889"/>
            <a:ext cx="1592192" cy="1705186"/>
          </a:xfrm>
          <a:prstGeom prst="rect">
            <a:avLst/>
          </a:prstGeom>
        </p:spPr>
      </p:pic>
      <p:pic>
        <p:nvPicPr>
          <p:cNvPr id="37" name="Triangulo 12">
            <a:extLst>
              <a:ext uri="{FF2B5EF4-FFF2-40B4-BE49-F238E27FC236}">
                <a16:creationId xmlns:a16="http://schemas.microsoft.com/office/drawing/2014/main" id="{5C93584D-BC15-4DB8-84E8-A3257E4420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93" y="3230318"/>
            <a:ext cx="606060" cy="866290"/>
          </a:xfrm>
          <a:prstGeom prst="rect">
            <a:avLst/>
          </a:prstGeom>
        </p:spPr>
      </p:pic>
      <p:pic>
        <p:nvPicPr>
          <p:cNvPr id="38" name="Triangulo 8">
            <a:extLst>
              <a:ext uri="{FF2B5EF4-FFF2-40B4-BE49-F238E27FC236}">
                <a16:creationId xmlns:a16="http://schemas.microsoft.com/office/drawing/2014/main" id="{2B7111CF-7023-4DC5-A5A0-C3F3C8F9F0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319" y="3609900"/>
            <a:ext cx="770415" cy="2211948"/>
          </a:xfrm>
          <a:prstGeom prst="rect">
            <a:avLst/>
          </a:prstGeom>
        </p:spPr>
      </p:pic>
      <p:pic>
        <p:nvPicPr>
          <p:cNvPr id="39" name="Triangulo 7">
            <a:extLst>
              <a:ext uri="{FF2B5EF4-FFF2-40B4-BE49-F238E27FC236}">
                <a16:creationId xmlns:a16="http://schemas.microsoft.com/office/drawing/2014/main" id="{DA254922-518B-4BB4-9022-7C140BDF71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22" y="3358217"/>
            <a:ext cx="917651" cy="1239512"/>
          </a:xfrm>
          <a:prstGeom prst="rect">
            <a:avLst/>
          </a:prstGeom>
        </p:spPr>
      </p:pic>
      <p:pic>
        <p:nvPicPr>
          <p:cNvPr id="40" name="Triangulo 5">
            <a:extLst>
              <a:ext uri="{FF2B5EF4-FFF2-40B4-BE49-F238E27FC236}">
                <a16:creationId xmlns:a16="http://schemas.microsoft.com/office/drawing/2014/main" id="{868CBC7A-9C65-485B-97BA-2A99827263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91" y="2787113"/>
            <a:ext cx="708782" cy="2211948"/>
          </a:xfrm>
          <a:prstGeom prst="rect">
            <a:avLst/>
          </a:prstGeom>
        </p:spPr>
      </p:pic>
      <p:pic>
        <p:nvPicPr>
          <p:cNvPr id="41" name="Triangulo 2">
            <a:extLst>
              <a:ext uri="{FF2B5EF4-FFF2-40B4-BE49-F238E27FC236}">
                <a16:creationId xmlns:a16="http://schemas.microsoft.com/office/drawing/2014/main" id="{806418BE-09C9-41D4-B9CD-E706C03738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08" y="3154810"/>
            <a:ext cx="919496" cy="1883594"/>
          </a:xfrm>
          <a:prstGeom prst="rect">
            <a:avLst/>
          </a:prstGeom>
        </p:spPr>
      </p:pic>
      <p:pic>
        <p:nvPicPr>
          <p:cNvPr id="42" name="Triangulo 1">
            <a:extLst>
              <a:ext uri="{FF2B5EF4-FFF2-40B4-BE49-F238E27FC236}">
                <a16:creationId xmlns:a16="http://schemas.microsoft.com/office/drawing/2014/main" id="{D99F6C07-7332-4124-8774-EF244B209B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31" y="2542507"/>
            <a:ext cx="701934" cy="1879813"/>
          </a:xfrm>
          <a:prstGeom prst="rect">
            <a:avLst/>
          </a:prstGeom>
        </p:spPr>
      </p:pic>
      <p:pic>
        <p:nvPicPr>
          <p:cNvPr id="67" name="Triangulo 21">
            <a:extLst>
              <a:ext uri="{FF2B5EF4-FFF2-40B4-BE49-F238E27FC236}">
                <a16:creationId xmlns:a16="http://schemas.microsoft.com/office/drawing/2014/main" id="{DB21A2E5-9955-4C2D-88F7-F9BA6CC73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60" y="1807461"/>
            <a:ext cx="2335214" cy="1338810"/>
          </a:xfrm>
          <a:prstGeom prst="rect">
            <a:avLst/>
          </a:prstGeom>
        </p:spPr>
      </p:pic>
      <p:pic>
        <p:nvPicPr>
          <p:cNvPr id="69" name="Triangulo 20">
            <a:extLst>
              <a:ext uri="{FF2B5EF4-FFF2-40B4-BE49-F238E27FC236}">
                <a16:creationId xmlns:a16="http://schemas.microsoft.com/office/drawing/2014/main" id="{436DF90B-F273-45CC-AD50-E2E8E9FEE6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46" y="2499454"/>
            <a:ext cx="903954" cy="777263"/>
          </a:xfrm>
          <a:prstGeom prst="rect">
            <a:avLst/>
          </a:prstGeom>
        </p:spPr>
      </p:pic>
      <p:pic>
        <p:nvPicPr>
          <p:cNvPr id="71" name="Triangulo 19">
            <a:extLst>
              <a:ext uri="{FF2B5EF4-FFF2-40B4-BE49-F238E27FC236}">
                <a16:creationId xmlns:a16="http://schemas.microsoft.com/office/drawing/2014/main" id="{D0908805-2779-4CC8-9A65-70D9C25AF1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37" y="2498943"/>
            <a:ext cx="1951719" cy="1013524"/>
          </a:xfrm>
          <a:prstGeom prst="rect">
            <a:avLst/>
          </a:prstGeom>
        </p:spPr>
      </p:pic>
      <p:pic>
        <p:nvPicPr>
          <p:cNvPr id="73" name="Triangulo 18">
            <a:extLst>
              <a:ext uri="{FF2B5EF4-FFF2-40B4-BE49-F238E27FC236}">
                <a16:creationId xmlns:a16="http://schemas.microsoft.com/office/drawing/2014/main" id="{9FC7C526-AC5D-44EB-AD0D-BA4BE0854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86" y="2494074"/>
            <a:ext cx="1951719" cy="1013524"/>
          </a:xfrm>
          <a:prstGeom prst="rect">
            <a:avLst/>
          </a:prstGeom>
        </p:spPr>
      </p:pic>
      <p:pic>
        <p:nvPicPr>
          <p:cNvPr id="75" name="Triangulo 17">
            <a:extLst>
              <a:ext uri="{FF2B5EF4-FFF2-40B4-BE49-F238E27FC236}">
                <a16:creationId xmlns:a16="http://schemas.microsoft.com/office/drawing/2014/main" id="{20D37A96-5E61-491D-8627-AA2B77D11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67" y="2045779"/>
            <a:ext cx="1027221" cy="695086"/>
          </a:xfrm>
          <a:prstGeom prst="rect">
            <a:avLst/>
          </a:prstGeom>
        </p:spPr>
      </p:pic>
      <p:pic>
        <p:nvPicPr>
          <p:cNvPr id="77" name="Triangulo 16">
            <a:extLst>
              <a:ext uri="{FF2B5EF4-FFF2-40B4-BE49-F238E27FC236}">
                <a16:creationId xmlns:a16="http://schemas.microsoft.com/office/drawing/2014/main" id="{9B1331C5-574D-42B0-A7D2-BC2FDF6747D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00" y="1816473"/>
            <a:ext cx="2335214" cy="698510"/>
          </a:xfrm>
          <a:prstGeom prst="rect">
            <a:avLst/>
          </a:prstGeom>
        </p:spPr>
      </p:pic>
      <p:pic>
        <p:nvPicPr>
          <p:cNvPr id="79" name="Triangulo 15">
            <a:extLst>
              <a:ext uri="{FF2B5EF4-FFF2-40B4-BE49-F238E27FC236}">
                <a16:creationId xmlns:a16="http://schemas.microsoft.com/office/drawing/2014/main" id="{17699BDA-AB90-4062-AEE5-20D5922031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23" y="3204783"/>
            <a:ext cx="1592192" cy="1705186"/>
          </a:xfrm>
          <a:prstGeom prst="rect">
            <a:avLst/>
          </a:prstGeom>
        </p:spPr>
      </p:pic>
      <p:pic>
        <p:nvPicPr>
          <p:cNvPr id="81" name="Triangulo 14">
            <a:extLst>
              <a:ext uri="{FF2B5EF4-FFF2-40B4-BE49-F238E27FC236}">
                <a16:creationId xmlns:a16="http://schemas.microsoft.com/office/drawing/2014/main" id="{2C0389AC-0A77-4847-88C4-34A4771EDE9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73" y="4751915"/>
            <a:ext cx="2040745" cy="1160759"/>
          </a:xfrm>
          <a:prstGeom prst="rect">
            <a:avLst/>
          </a:prstGeom>
        </p:spPr>
      </p:pic>
      <p:pic>
        <p:nvPicPr>
          <p:cNvPr id="83" name="Triangulo 13">
            <a:extLst>
              <a:ext uri="{FF2B5EF4-FFF2-40B4-BE49-F238E27FC236}">
                <a16:creationId xmlns:a16="http://schemas.microsoft.com/office/drawing/2014/main" id="{A9814638-9F5F-4601-BACA-AE4044FDC8B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79" y="4899330"/>
            <a:ext cx="2355759" cy="1010100"/>
          </a:xfrm>
          <a:prstGeom prst="rect">
            <a:avLst/>
          </a:prstGeom>
        </p:spPr>
      </p:pic>
      <p:pic>
        <p:nvPicPr>
          <p:cNvPr id="85" name="Triangulo 12">
            <a:extLst>
              <a:ext uri="{FF2B5EF4-FFF2-40B4-BE49-F238E27FC236}">
                <a16:creationId xmlns:a16="http://schemas.microsoft.com/office/drawing/2014/main" id="{DC8D625C-6FE3-44E4-87DD-76C6E4DA2E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01" y="4901445"/>
            <a:ext cx="606060" cy="866290"/>
          </a:xfrm>
          <a:prstGeom prst="rect">
            <a:avLst/>
          </a:prstGeom>
        </p:spPr>
      </p:pic>
      <p:pic>
        <p:nvPicPr>
          <p:cNvPr id="87" name="Triangulo 11">
            <a:extLst>
              <a:ext uri="{FF2B5EF4-FFF2-40B4-BE49-F238E27FC236}">
                <a16:creationId xmlns:a16="http://schemas.microsoft.com/office/drawing/2014/main" id="{5EA907A7-8E1D-4540-94EC-F9083070146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73" y="3526366"/>
            <a:ext cx="1499742" cy="1705186"/>
          </a:xfrm>
          <a:prstGeom prst="rect">
            <a:avLst/>
          </a:prstGeom>
        </p:spPr>
      </p:pic>
      <p:pic>
        <p:nvPicPr>
          <p:cNvPr id="89" name="Triangulo 10">
            <a:extLst>
              <a:ext uri="{FF2B5EF4-FFF2-40B4-BE49-F238E27FC236}">
                <a16:creationId xmlns:a16="http://schemas.microsoft.com/office/drawing/2014/main" id="{413456FD-EC7B-43E7-B8D1-EB46CE36779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84" y="3351627"/>
            <a:ext cx="1499742" cy="1571647"/>
          </a:xfrm>
          <a:prstGeom prst="rect">
            <a:avLst/>
          </a:prstGeom>
        </p:spPr>
      </p:pic>
      <p:pic>
        <p:nvPicPr>
          <p:cNvPr id="91" name="Triangulo 9">
            <a:extLst>
              <a:ext uri="{FF2B5EF4-FFF2-40B4-BE49-F238E27FC236}">
                <a16:creationId xmlns:a16="http://schemas.microsoft.com/office/drawing/2014/main" id="{985A113E-CF3F-4A9B-A58A-BD8D3158B7A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04" y="3215871"/>
            <a:ext cx="1051189" cy="1705186"/>
          </a:xfrm>
          <a:prstGeom prst="rect">
            <a:avLst/>
          </a:prstGeom>
        </p:spPr>
      </p:pic>
      <p:pic>
        <p:nvPicPr>
          <p:cNvPr id="93" name="Triangulo 8">
            <a:extLst>
              <a:ext uri="{FF2B5EF4-FFF2-40B4-BE49-F238E27FC236}">
                <a16:creationId xmlns:a16="http://schemas.microsoft.com/office/drawing/2014/main" id="{8E7A80CE-F3D7-4359-ABF1-21F6A09A0E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38" y="3659078"/>
            <a:ext cx="770415" cy="2211948"/>
          </a:xfrm>
          <a:prstGeom prst="rect">
            <a:avLst/>
          </a:prstGeom>
        </p:spPr>
      </p:pic>
      <p:pic>
        <p:nvPicPr>
          <p:cNvPr id="95" name="Triangulo 7">
            <a:extLst>
              <a:ext uri="{FF2B5EF4-FFF2-40B4-BE49-F238E27FC236}">
                <a16:creationId xmlns:a16="http://schemas.microsoft.com/office/drawing/2014/main" id="{C7034FDC-8AEB-4993-A201-D5083D1DC5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96" y="3666085"/>
            <a:ext cx="917651" cy="1239512"/>
          </a:xfrm>
          <a:prstGeom prst="rect">
            <a:avLst/>
          </a:prstGeom>
        </p:spPr>
      </p:pic>
      <p:pic>
        <p:nvPicPr>
          <p:cNvPr id="97" name="Triangulo 6">
            <a:extLst>
              <a:ext uri="{FF2B5EF4-FFF2-40B4-BE49-F238E27FC236}">
                <a16:creationId xmlns:a16="http://schemas.microsoft.com/office/drawing/2014/main" id="{118FE6F6-218B-4F36-984A-2656F2AD751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37" y="3301121"/>
            <a:ext cx="917651" cy="962163"/>
          </a:xfrm>
          <a:prstGeom prst="rect">
            <a:avLst/>
          </a:prstGeom>
        </p:spPr>
      </p:pic>
      <p:pic>
        <p:nvPicPr>
          <p:cNvPr id="99" name="Triangulo 5">
            <a:extLst>
              <a:ext uri="{FF2B5EF4-FFF2-40B4-BE49-F238E27FC236}">
                <a16:creationId xmlns:a16="http://schemas.microsoft.com/office/drawing/2014/main" id="{A9F4FA86-54B9-444E-9126-A54C72B52E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778" y="3658615"/>
            <a:ext cx="708782" cy="2211948"/>
          </a:xfrm>
          <a:prstGeom prst="rect">
            <a:avLst/>
          </a:prstGeom>
        </p:spPr>
      </p:pic>
      <p:pic>
        <p:nvPicPr>
          <p:cNvPr id="101" name="Triangulo 4">
            <a:extLst>
              <a:ext uri="{FF2B5EF4-FFF2-40B4-BE49-F238E27FC236}">
                <a16:creationId xmlns:a16="http://schemas.microsoft.com/office/drawing/2014/main" id="{D3FFE413-1131-401A-B421-F474FA5509F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26" y="3167410"/>
            <a:ext cx="1369627" cy="1801060"/>
          </a:xfrm>
          <a:prstGeom prst="rect">
            <a:avLst/>
          </a:prstGeom>
        </p:spPr>
      </p:pic>
      <p:pic>
        <p:nvPicPr>
          <p:cNvPr id="103" name="Triangulo 3">
            <a:extLst>
              <a:ext uri="{FF2B5EF4-FFF2-40B4-BE49-F238E27FC236}">
                <a16:creationId xmlns:a16="http://schemas.microsoft.com/office/drawing/2014/main" id="{E4BDAE02-8562-464B-B79D-C2DD4ADC691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25" y="2532385"/>
            <a:ext cx="1369627" cy="1150487"/>
          </a:xfrm>
          <a:prstGeom prst="rect">
            <a:avLst/>
          </a:prstGeom>
        </p:spPr>
      </p:pic>
      <p:pic>
        <p:nvPicPr>
          <p:cNvPr id="105" name="Triangulo 2">
            <a:extLst>
              <a:ext uri="{FF2B5EF4-FFF2-40B4-BE49-F238E27FC236}">
                <a16:creationId xmlns:a16="http://schemas.microsoft.com/office/drawing/2014/main" id="{93DB2E50-B8CF-4DFE-BCBD-1FA0959004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06" y="1810265"/>
            <a:ext cx="917651" cy="1879813"/>
          </a:xfrm>
          <a:prstGeom prst="rect">
            <a:avLst/>
          </a:prstGeom>
        </p:spPr>
      </p:pic>
      <p:pic>
        <p:nvPicPr>
          <p:cNvPr id="107" name="Triangulo 1">
            <a:extLst>
              <a:ext uri="{FF2B5EF4-FFF2-40B4-BE49-F238E27FC236}">
                <a16:creationId xmlns:a16="http://schemas.microsoft.com/office/drawing/2014/main" id="{C4113B3D-47BB-4427-9229-B640059898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01" y="1805042"/>
            <a:ext cx="701934" cy="1879813"/>
          </a:xfrm>
          <a:prstGeom prst="rect">
            <a:avLst/>
          </a:prstGeom>
        </p:spPr>
      </p:pic>
      <p:pic>
        <p:nvPicPr>
          <p:cNvPr id="111" name="Brilho">
            <a:extLst>
              <a:ext uri="{FF2B5EF4-FFF2-40B4-BE49-F238E27FC236}">
                <a16:creationId xmlns:a16="http://schemas.microsoft.com/office/drawing/2014/main" id="{9111470F-8216-4365-BACA-76E28B51AA4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52" y="2329019"/>
            <a:ext cx="2846566" cy="27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5268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75807 0.090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4" y="4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49778 0.735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36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11693 -0.499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49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62266 0.6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30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62448 -0.6909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24" y="-345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48151 -0.640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-3203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76029 -0.323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8" y="-16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05065 -0.8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442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6582 -0.196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17" y="-983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52839 -0.808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19" y="-4041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0.84258 0.15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35" y="78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15781 -0.9215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460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00729 0.641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320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6375 0.042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75" y="210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27487 0.6826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3412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28659 0.9516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475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03633 0.8682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4340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51459 0.244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1219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32096 0.8310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4155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12266 -0.620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310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67213 0.678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3391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3.33333E-6 L 4.16667E-6 -0.611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60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2.96296E-6 L 0.4849 -0.0212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-106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4.07407E-6 L -0.48646 -0.1303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652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85 -0.00254 L 0.10104 0.594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2986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862 -0.0882 L -0.30378 -0.7835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-3476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2.96296E-6 L -0.12005 0.5912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2956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1.11022E-16 L 0.38829 0.6342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4" y="3171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2.96296E-6 L 0.34297 -0.5409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-2706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96296E-6 L -0.37227 0.55278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0" y="2763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8918598" y="5636713"/>
            <a:ext cx="32308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Terço Inferior da Face - Frontal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89173" y="5627188"/>
            <a:ext cx="39319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Proporção dos Terços Faciais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0E053CB-F069-467C-B0F2-64206A604054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dos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terços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0A9D1E9D-5033-457B-93A4-29686AAB2B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grupo de 7">
            <a:extLst>
              <a:ext uri="{FF2B5EF4-FFF2-40B4-BE49-F238E27FC236}">
                <a16:creationId xmlns:a16="http://schemas.microsoft.com/office/drawing/2014/main" id="{21317BFA-4880-44BF-8059-48BB5FFB2356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27" name="Imagem 2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82DC4D0-05E3-4408-9A3B-D90EEC2EA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CEBE50B2-1BC1-48FA-9435-EBD58385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E71B0006-A753-470B-B01A-65D1BC334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72691FF2-FFF3-4782-93D8-81968D20F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C620EB8A-0CBA-4E6D-89DC-01214620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FD2B5F9-07A3-4A7E-AFF0-C4D774644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55FD744-A456-4750-AC00-AC68D6644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34" name="triangulos">
            <a:extLst>
              <a:ext uri="{FF2B5EF4-FFF2-40B4-BE49-F238E27FC236}">
                <a16:creationId xmlns:a16="http://schemas.microsoft.com/office/drawing/2014/main" id="{62435A4E-4665-4CDE-A892-A71A00DC3EF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5" name="Triângulo isósceles 34">
              <a:hlinkClick r:id="rId8" action="ppaction://hlinksldjump"/>
              <a:extLst>
                <a:ext uri="{FF2B5EF4-FFF2-40B4-BE49-F238E27FC236}">
                  <a16:creationId xmlns:a16="http://schemas.microsoft.com/office/drawing/2014/main" id="{BBFDF54E-321F-4E36-BB8A-21A1E6390B2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6" name="Triângulo isósceles 35">
              <a:hlinkClick r:id="rId4" action="ppaction://hlinksldjump"/>
              <a:extLst>
                <a:ext uri="{FF2B5EF4-FFF2-40B4-BE49-F238E27FC236}">
                  <a16:creationId xmlns:a16="http://schemas.microsoft.com/office/drawing/2014/main" id="{24CD0923-0188-48F3-B634-A96DCB29180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1090689"/>
            <a:ext cx="5286375" cy="429562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14500" y="6086475"/>
            <a:ext cx="389128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Proporção Terço Superior    =    15.62 %
Proporção Terço Médio    =    43.9 %
Proporção Terço Inferior    =    40.46 %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458075" y="6086475"/>
            <a:ext cx="54660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Proporção Parte Superior - Terço Inferior    =    38 %
Proporção Parte Inferior - Terço Inferior    =    61.99 %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1090689"/>
            <a:ext cx="5286375" cy="429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89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001802" y="5052171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PLANOS FRANKFURT X MANDIBULAR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29415" y="5750440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Pouco divergentes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329415" y="6187010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Muito divergentes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318794" y="5052171"/>
            <a:ext cx="3600400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PLANO PALATINO X ÁPICE MOLARES SUPER.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1438450" y="5047815"/>
            <a:ext cx="2277550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RELAÇÃO INTER-LÁBIOS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18A797D-4C91-4866-8805-26B48A967E87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Padrão Facial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1E93F88-0C52-4DBC-8974-38E73C16CE1F}"/>
              </a:ext>
            </a:extLst>
          </p:cNvPr>
          <p:cNvSpPr txBox="1"/>
          <p:nvPr/>
        </p:nvSpPr>
        <p:spPr>
          <a:xfrm>
            <a:off x="4329415" y="5339367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Quase paralelos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342270B2-40BE-4639-86B6-D60A1BD98B03}"/>
              </a:ext>
            </a:extLst>
          </p:cNvPr>
          <p:cNvSpPr/>
          <p:nvPr/>
        </p:nvSpPr>
        <p:spPr>
          <a:xfrm>
            <a:off x="4078434" y="534154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E4D90C6-51A7-40C5-BED9-A7327CD00ED2}"/>
              </a:ext>
            </a:extLst>
          </p:cNvPr>
          <p:cNvSpPr/>
          <p:nvPr/>
        </p:nvSpPr>
        <p:spPr>
          <a:xfrm>
            <a:off x="4078434" y="5752618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47D1F2A4-ABF6-4573-994B-C47B93DA3597}"/>
              </a:ext>
            </a:extLst>
          </p:cNvPr>
          <p:cNvSpPr/>
          <p:nvPr/>
        </p:nvSpPr>
        <p:spPr>
          <a:xfrm>
            <a:off x="4078434" y="6189188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B9105DAD-930B-432D-82BC-8C9BC3F3F24F}"/>
              </a:ext>
            </a:extLst>
          </p:cNvPr>
          <p:cNvSpPr txBox="1"/>
          <p:nvPr/>
        </p:nvSpPr>
        <p:spPr>
          <a:xfrm>
            <a:off x="7665535" y="5748262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3A710A40-4EBA-4B94-9A5D-182CEF281DD8}"/>
              </a:ext>
            </a:extLst>
          </p:cNvPr>
          <p:cNvSpPr txBox="1"/>
          <p:nvPr/>
        </p:nvSpPr>
        <p:spPr>
          <a:xfrm>
            <a:off x="7665535" y="6184832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Distantes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76586E54-1ED6-4CE4-BD0C-4A0671EF78F4}"/>
              </a:ext>
            </a:extLst>
          </p:cNvPr>
          <p:cNvSpPr txBox="1"/>
          <p:nvPr/>
        </p:nvSpPr>
        <p:spPr>
          <a:xfrm>
            <a:off x="7665535" y="5337189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Próximos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40133012-D6D1-4C90-8599-A2E41FEDFBC7}"/>
              </a:ext>
            </a:extLst>
          </p:cNvPr>
          <p:cNvSpPr/>
          <p:nvPr/>
        </p:nvSpPr>
        <p:spPr>
          <a:xfrm>
            <a:off x="7414554" y="5339367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882F2166-A413-4BE7-ADE3-B5DF9EF8098F}"/>
              </a:ext>
            </a:extLst>
          </p:cNvPr>
          <p:cNvSpPr/>
          <p:nvPr/>
        </p:nvSpPr>
        <p:spPr>
          <a:xfrm>
            <a:off x="7414554" y="575044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93F53FBB-8575-4522-8257-1AD78455186B}"/>
              </a:ext>
            </a:extLst>
          </p:cNvPr>
          <p:cNvSpPr/>
          <p:nvPr/>
        </p:nvSpPr>
        <p:spPr>
          <a:xfrm>
            <a:off x="7414554" y="618701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74C5CF4-955F-4ED9-970D-A3685167877F}"/>
              </a:ext>
            </a:extLst>
          </p:cNvPr>
          <p:cNvSpPr txBox="1"/>
          <p:nvPr/>
        </p:nvSpPr>
        <p:spPr>
          <a:xfrm>
            <a:off x="11782978" y="5748262"/>
            <a:ext cx="1479701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Entreabertos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DFBA3309-65E1-498F-A10B-34281A7A18F4}"/>
              </a:ext>
            </a:extLst>
          </p:cNvPr>
          <p:cNvSpPr txBox="1"/>
          <p:nvPr/>
        </p:nvSpPr>
        <p:spPr>
          <a:xfrm>
            <a:off x="11782978" y="5337189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Selados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DFB39510-7D1C-4C28-8338-3017CB278967}"/>
              </a:ext>
            </a:extLst>
          </p:cNvPr>
          <p:cNvSpPr/>
          <p:nvPr/>
        </p:nvSpPr>
        <p:spPr>
          <a:xfrm>
            <a:off x="11531997" y="5339367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D7EA87F7-58F2-444F-95AA-49A11C083C85}"/>
              </a:ext>
            </a:extLst>
          </p:cNvPr>
          <p:cNvSpPr/>
          <p:nvPr/>
        </p:nvSpPr>
        <p:spPr>
          <a:xfrm>
            <a:off x="11531997" y="575044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8" name="Imagem 37">
            <a:hlinkClick r:id="rId2" action="ppaction://hlinksldjump"/>
            <a:extLst>
              <a:ext uri="{FF2B5EF4-FFF2-40B4-BE49-F238E27FC236}">
                <a16:creationId xmlns:a16="http://schemas.microsoft.com/office/drawing/2014/main" id="{A2F0ADC1-13F3-4720-A770-116DA2EA4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40" name="grupo de 7">
            <a:extLst>
              <a:ext uri="{FF2B5EF4-FFF2-40B4-BE49-F238E27FC236}">
                <a16:creationId xmlns:a16="http://schemas.microsoft.com/office/drawing/2014/main" id="{21874A0B-45F4-4A71-92CA-534BF6148D8A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41" name="Imagem 4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598396D9-024E-46B0-8ACB-EB5F3ECBD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4" action="ppaction://hlinksldjump"/>
              <a:extLst>
                <a:ext uri="{FF2B5EF4-FFF2-40B4-BE49-F238E27FC236}">
                  <a16:creationId xmlns:a16="http://schemas.microsoft.com/office/drawing/2014/main" id="{D5DCD9E6-E3BF-4583-B1C8-78DDDFCB4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7" action="ppaction://hlinksldjump"/>
              <a:extLst>
                <a:ext uri="{FF2B5EF4-FFF2-40B4-BE49-F238E27FC236}">
                  <a16:creationId xmlns:a16="http://schemas.microsoft.com/office/drawing/2014/main" id="{DF6BB0CF-966F-4723-BBF6-21B7E548E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8" action="ppaction://hlinksldjump"/>
              <a:extLst>
                <a:ext uri="{FF2B5EF4-FFF2-40B4-BE49-F238E27FC236}">
                  <a16:creationId xmlns:a16="http://schemas.microsoft.com/office/drawing/2014/main" id="{C5A3CB0A-1474-44F1-A2AD-6B7B9DD1D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9" action="ppaction://hlinksldjump"/>
              <a:extLst>
                <a:ext uri="{FF2B5EF4-FFF2-40B4-BE49-F238E27FC236}">
                  <a16:creationId xmlns:a16="http://schemas.microsoft.com/office/drawing/2014/main" id="{13FB31E2-2CBE-432E-B2A1-9BC5111A7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10" action="ppaction://hlinksldjump"/>
              <a:extLst>
                <a:ext uri="{FF2B5EF4-FFF2-40B4-BE49-F238E27FC236}">
                  <a16:creationId xmlns:a16="http://schemas.microsoft.com/office/drawing/2014/main" id="{1D52243D-6789-4C2F-8502-5872AE857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73" name="Imagem 72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79F520-717F-407A-9A72-1FEA681D1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74" name="triangulos">
            <a:extLst>
              <a:ext uri="{FF2B5EF4-FFF2-40B4-BE49-F238E27FC236}">
                <a16:creationId xmlns:a16="http://schemas.microsoft.com/office/drawing/2014/main" id="{F7B4FE87-B93B-40F3-BBD2-E4568EB638F5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75" name="Triângulo isósceles 74">
              <a:hlinkClick r:id="rId9" action="ppaction://hlinksldjump"/>
              <a:extLst>
                <a:ext uri="{FF2B5EF4-FFF2-40B4-BE49-F238E27FC236}">
                  <a16:creationId xmlns:a16="http://schemas.microsoft.com/office/drawing/2014/main" id="{87E5DC98-2861-4E72-A834-629EF8773C4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7" name="Triângulo isósceles 76">
              <a:hlinkClick r:id="rId7" action="ppaction://hlinksldjump"/>
              <a:extLst>
                <a:ext uri="{FF2B5EF4-FFF2-40B4-BE49-F238E27FC236}">
                  <a16:creationId xmlns:a16="http://schemas.microsoft.com/office/drawing/2014/main" id="{95E4123E-E68F-4CDC-8BD7-E235E933793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1" y="1668526"/>
            <a:ext cx="3219450" cy="261607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14325" y="5676900"/>
            <a:ext cx="378968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Terço superior (fator)    =    23.77 mm
Terço médio (fator)    =    66.77 mm
Terço inferior (fator)    =    61.55 mm
</a:t>
            </a:r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66" y="1635034"/>
            <a:ext cx="3286125" cy="2673532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16" y="1680642"/>
            <a:ext cx="3162300" cy="2572790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13548" r="2332" b="2332"/>
          <a:stretch/>
        </p:blipFill>
        <p:spPr>
          <a:xfrm>
            <a:off x="11034464" y="1447799"/>
            <a:ext cx="2228215" cy="3038475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A36DC1A5-4DA2-43DB-949E-8B4C139A6A2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84" y="5004197"/>
            <a:ext cx="334547" cy="361919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A36DC1A5-4DA2-43DB-949E-8B4C139A6A2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08" y="4975270"/>
            <a:ext cx="334547" cy="361919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A36DC1A5-4DA2-43DB-949E-8B4C139A6A2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205" y="4975637"/>
            <a:ext cx="334547" cy="3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51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37">
            <a:extLst>
              <a:ext uri="{FF2B5EF4-FFF2-40B4-BE49-F238E27FC236}">
                <a16:creationId xmlns:a16="http://schemas.microsoft.com/office/drawing/2014/main" id="{B19356D3-3FBA-4967-883D-F722F84C277C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Padrão Facial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8EA98DEE-D6D9-45CD-8D74-563C11FA49AC}"/>
              </a:ext>
            </a:extLst>
          </p:cNvPr>
          <p:cNvSpPr txBox="1"/>
          <p:nvPr/>
        </p:nvSpPr>
        <p:spPr>
          <a:xfrm>
            <a:off x="4841830" y="3564037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RAMOS MANDIBULARES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5240DDB-FD2A-4F5B-A961-C69C98DA2C0F}"/>
              </a:ext>
            </a:extLst>
          </p:cNvPr>
          <p:cNvSpPr txBox="1"/>
          <p:nvPr/>
        </p:nvSpPr>
        <p:spPr>
          <a:xfrm>
            <a:off x="5169443" y="4354593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2AA7D63-C159-4617-B9BF-9B5AA6E5F8EA}"/>
              </a:ext>
            </a:extLst>
          </p:cNvPr>
          <p:cNvSpPr txBox="1"/>
          <p:nvPr/>
        </p:nvSpPr>
        <p:spPr>
          <a:xfrm>
            <a:off x="5169443" y="4791163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Mais estreitos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A9331654-F01D-4845-89AD-ADE8515E83AD}"/>
              </a:ext>
            </a:extLst>
          </p:cNvPr>
          <p:cNvSpPr txBox="1"/>
          <p:nvPr/>
        </p:nvSpPr>
        <p:spPr>
          <a:xfrm>
            <a:off x="5169443" y="3943520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Largos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257F8EA4-C128-44BC-961C-1108AB21A509}"/>
              </a:ext>
            </a:extLst>
          </p:cNvPr>
          <p:cNvSpPr/>
          <p:nvPr/>
        </p:nvSpPr>
        <p:spPr>
          <a:xfrm>
            <a:off x="4918462" y="3945698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07647D80-1EAE-441C-88CC-C5ABC07233C3}"/>
              </a:ext>
            </a:extLst>
          </p:cNvPr>
          <p:cNvSpPr/>
          <p:nvPr/>
        </p:nvSpPr>
        <p:spPr>
          <a:xfrm>
            <a:off x="4913784" y="435612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12C45C22-1E21-4759-870B-CE255C8C2CD7}"/>
              </a:ext>
            </a:extLst>
          </p:cNvPr>
          <p:cNvSpPr/>
          <p:nvPr/>
        </p:nvSpPr>
        <p:spPr>
          <a:xfrm>
            <a:off x="4918462" y="4793341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DBACE06-F777-495C-90E8-9BAE0F5573C3}"/>
              </a:ext>
            </a:extLst>
          </p:cNvPr>
          <p:cNvSpPr txBox="1"/>
          <p:nvPr/>
        </p:nvSpPr>
        <p:spPr>
          <a:xfrm>
            <a:off x="7715070" y="3583189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SÍNFISE MANDIBULAR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9D3EBEA-5F63-469F-8130-FA4587441C34}"/>
              </a:ext>
            </a:extLst>
          </p:cNvPr>
          <p:cNvSpPr txBox="1"/>
          <p:nvPr/>
        </p:nvSpPr>
        <p:spPr>
          <a:xfrm>
            <a:off x="8042683" y="4373745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Mediana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7FA76A4E-2167-41DB-89F1-97ADCA00A802}"/>
              </a:ext>
            </a:extLst>
          </p:cNvPr>
          <p:cNvSpPr txBox="1"/>
          <p:nvPr/>
        </p:nvSpPr>
        <p:spPr>
          <a:xfrm>
            <a:off x="8042683" y="4810315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Longa e estreita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A452B41-138E-4599-B415-A31FD462AF87}"/>
              </a:ext>
            </a:extLst>
          </p:cNvPr>
          <p:cNvSpPr txBox="1"/>
          <p:nvPr/>
        </p:nvSpPr>
        <p:spPr>
          <a:xfrm>
            <a:off x="8042683" y="3962672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Curta e larga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B5BD79FF-44D5-4242-A8D6-BA4FC3AA97B9}"/>
              </a:ext>
            </a:extLst>
          </p:cNvPr>
          <p:cNvSpPr/>
          <p:nvPr/>
        </p:nvSpPr>
        <p:spPr>
          <a:xfrm>
            <a:off x="7791702" y="396485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2E61B703-89F1-46C7-A7B4-9F49985A5C25}"/>
              </a:ext>
            </a:extLst>
          </p:cNvPr>
          <p:cNvSpPr/>
          <p:nvPr/>
        </p:nvSpPr>
        <p:spPr>
          <a:xfrm>
            <a:off x="7791702" y="437592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C068E8AB-6C9D-462E-8B11-C8B0A07ED550}"/>
              </a:ext>
            </a:extLst>
          </p:cNvPr>
          <p:cNvSpPr/>
          <p:nvPr/>
        </p:nvSpPr>
        <p:spPr>
          <a:xfrm>
            <a:off x="7791702" y="481249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840DDBF-6F0B-4017-BBF6-11A129A59622}"/>
              </a:ext>
            </a:extLst>
          </p:cNvPr>
          <p:cNvSpPr txBox="1"/>
          <p:nvPr/>
        </p:nvSpPr>
        <p:spPr>
          <a:xfrm>
            <a:off x="10183424" y="3583189"/>
            <a:ext cx="1874520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FOSSA ARTICULAR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3DCF9332-90E2-49FC-8A0C-A7580286A4B0}"/>
              </a:ext>
            </a:extLst>
          </p:cNvPr>
          <p:cNvSpPr txBox="1"/>
          <p:nvPr/>
        </p:nvSpPr>
        <p:spPr>
          <a:xfrm>
            <a:off x="10511037" y="4373745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Mediana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818B0706-43C9-4310-92C8-FB2367682B7C}"/>
              </a:ext>
            </a:extLst>
          </p:cNvPr>
          <p:cNvSpPr txBox="1"/>
          <p:nvPr/>
        </p:nvSpPr>
        <p:spPr>
          <a:xfrm>
            <a:off x="10511037" y="4810315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Rasa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FC43BBA4-C2AB-44D3-906B-4BE1FF23A3D0}"/>
              </a:ext>
            </a:extLst>
          </p:cNvPr>
          <p:cNvSpPr txBox="1"/>
          <p:nvPr/>
        </p:nvSpPr>
        <p:spPr>
          <a:xfrm>
            <a:off x="10511037" y="3962672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Profunda 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8F94B2F-67FA-4211-B55B-C55F3EC48FD7}"/>
              </a:ext>
            </a:extLst>
          </p:cNvPr>
          <p:cNvSpPr/>
          <p:nvPr/>
        </p:nvSpPr>
        <p:spPr>
          <a:xfrm>
            <a:off x="10260056" y="3964850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75F38595-6497-4ECF-B11F-90B5DE46D701}"/>
              </a:ext>
            </a:extLst>
          </p:cNvPr>
          <p:cNvSpPr/>
          <p:nvPr/>
        </p:nvSpPr>
        <p:spPr>
          <a:xfrm>
            <a:off x="10260056" y="437592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B6EDE462-4C20-4837-AF6B-AACA14049D53}"/>
              </a:ext>
            </a:extLst>
          </p:cNvPr>
          <p:cNvSpPr/>
          <p:nvPr/>
        </p:nvSpPr>
        <p:spPr>
          <a:xfrm>
            <a:off x="10260056" y="4812493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724D06D-E64A-4A8D-A093-D08197761119}"/>
              </a:ext>
            </a:extLst>
          </p:cNvPr>
          <p:cNvSpPr txBox="1"/>
          <p:nvPr/>
        </p:nvSpPr>
        <p:spPr>
          <a:xfrm>
            <a:off x="4841830" y="5404158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INCLINAÇÕES DOS CÔNDILOS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42E2663E-5CBB-4E3E-AD17-3A9B4E55D92B}"/>
              </a:ext>
            </a:extLst>
          </p:cNvPr>
          <p:cNvSpPr txBox="1"/>
          <p:nvPr/>
        </p:nvSpPr>
        <p:spPr>
          <a:xfrm>
            <a:off x="5169443" y="6102427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Medianos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76801B4C-7A27-45B1-A88C-9AA59F80B7D7}"/>
              </a:ext>
            </a:extLst>
          </p:cNvPr>
          <p:cNvSpPr txBox="1"/>
          <p:nvPr/>
        </p:nvSpPr>
        <p:spPr>
          <a:xfrm>
            <a:off x="5169443" y="6538997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 posterior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3E456F40-3B3E-4D80-BC88-94EF030323FB}"/>
              </a:ext>
            </a:extLst>
          </p:cNvPr>
          <p:cNvSpPr txBox="1"/>
          <p:nvPr/>
        </p:nvSpPr>
        <p:spPr>
          <a:xfrm>
            <a:off x="5169443" y="5691354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Verticalizados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F40A1CF4-9329-45DA-8BF2-E5D2FF23199B}"/>
              </a:ext>
            </a:extLst>
          </p:cNvPr>
          <p:cNvSpPr/>
          <p:nvPr/>
        </p:nvSpPr>
        <p:spPr>
          <a:xfrm>
            <a:off x="4918462" y="5693532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F0E759DB-6EF7-4B12-B3C7-1E16333370DB}"/>
              </a:ext>
            </a:extLst>
          </p:cNvPr>
          <p:cNvSpPr/>
          <p:nvPr/>
        </p:nvSpPr>
        <p:spPr>
          <a:xfrm>
            <a:off x="4918462" y="610460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F3CEE802-E841-4597-A9EB-D648EEAE86EB}"/>
              </a:ext>
            </a:extLst>
          </p:cNvPr>
          <p:cNvSpPr/>
          <p:nvPr/>
        </p:nvSpPr>
        <p:spPr>
          <a:xfrm>
            <a:off x="4918462" y="654117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4" name="Imagem 83">
            <a:hlinkClick r:id="rId2" action="ppaction://hlinksldjump"/>
            <a:extLst>
              <a:ext uri="{FF2B5EF4-FFF2-40B4-BE49-F238E27FC236}">
                <a16:creationId xmlns:a16="http://schemas.microsoft.com/office/drawing/2014/main" id="{5D24BD5E-F770-49B3-8E10-21F17675F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86" name="grupo de 7">
            <a:extLst>
              <a:ext uri="{FF2B5EF4-FFF2-40B4-BE49-F238E27FC236}">
                <a16:creationId xmlns:a16="http://schemas.microsoft.com/office/drawing/2014/main" id="{EFB439D8-4C7F-4AA8-8570-CDFF8C8561B4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87" name="Imagem 8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249CEBD-2B90-4D47-B35F-188FD8277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88" name="Imagem 87">
              <a:hlinkClick r:id="rId4" action="ppaction://hlinksldjump"/>
              <a:extLst>
                <a:ext uri="{FF2B5EF4-FFF2-40B4-BE49-F238E27FC236}">
                  <a16:creationId xmlns:a16="http://schemas.microsoft.com/office/drawing/2014/main" id="{7962FDF1-5374-4C19-B875-0A657FDAA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89" name="Imagem 88">
              <a:hlinkClick r:id="rId7" action="ppaction://hlinksldjump"/>
              <a:extLst>
                <a:ext uri="{FF2B5EF4-FFF2-40B4-BE49-F238E27FC236}">
                  <a16:creationId xmlns:a16="http://schemas.microsoft.com/office/drawing/2014/main" id="{7CABA029-94FB-42CC-979C-F16BC0EA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94" name="Imagem 93">
              <a:hlinkClick r:id="rId8" action="ppaction://hlinksldjump"/>
              <a:extLst>
                <a:ext uri="{FF2B5EF4-FFF2-40B4-BE49-F238E27FC236}">
                  <a16:creationId xmlns:a16="http://schemas.microsoft.com/office/drawing/2014/main" id="{7EB6064B-D00C-43F4-B797-91C7BACAC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95" name="Imagem 94">
              <a:hlinkClick r:id="rId9" action="ppaction://hlinksldjump"/>
              <a:extLst>
                <a:ext uri="{FF2B5EF4-FFF2-40B4-BE49-F238E27FC236}">
                  <a16:creationId xmlns:a16="http://schemas.microsoft.com/office/drawing/2014/main" id="{9329DB69-CADB-406F-8DDA-EF8EBE85F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96" name="Imagem 95">
              <a:hlinkClick r:id="rId10" action="ppaction://hlinksldjump"/>
              <a:extLst>
                <a:ext uri="{FF2B5EF4-FFF2-40B4-BE49-F238E27FC236}">
                  <a16:creationId xmlns:a16="http://schemas.microsoft.com/office/drawing/2014/main" id="{CB8854F6-573B-4D8A-99FF-C85D260BD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97" name="Imagem 96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D85990-CAF4-4A5A-A563-47C14DF61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98" name="triangulos">
            <a:extLst>
              <a:ext uri="{FF2B5EF4-FFF2-40B4-BE49-F238E27FC236}">
                <a16:creationId xmlns:a16="http://schemas.microsoft.com/office/drawing/2014/main" id="{C852DC15-4EF7-4B95-BE45-E4FC1DC39B4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99" name="Triângulo isósceles 98">
              <a:hlinkClick r:id="rId10" action="ppaction://hlinksldjump"/>
              <a:extLst>
                <a:ext uri="{FF2B5EF4-FFF2-40B4-BE49-F238E27FC236}">
                  <a16:creationId xmlns:a16="http://schemas.microsoft.com/office/drawing/2014/main" id="{B7E36E15-AC88-450A-B86F-4983151E035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00" name="Triângulo isósceles 99">
              <a:hlinkClick r:id="rId8" action="ppaction://hlinksldjump"/>
              <a:extLst>
                <a:ext uri="{FF2B5EF4-FFF2-40B4-BE49-F238E27FC236}">
                  <a16:creationId xmlns:a16="http://schemas.microsoft.com/office/drawing/2014/main" id="{72842935-1C3E-4DB1-A444-33C5A6A4D6E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7" y="1621552"/>
            <a:ext cx="4257675" cy="361489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66825" y="6229350"/>
            <a:ext cx="320040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Altura Facial    =    152.11 mm
Largura Facial    =    137.28 mm
</a:t>
            </a:r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976677"/>
            <a:ext cx="2733675" cy="223764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289" y="1190625"/>
            <a:ext cx="1487546" cy="198120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539" y="1190625"/>
            <a:ext cx="1487546" cy="1981200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17" y="695325"/>
            <a:ext cx="2430417" cy="2800350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A36DC1A5-4DA2-43DB-949E-8B4C139A6A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84" y="3529271"/>
            <a:ext cx="334547" cy="361919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A36DC1A5-4DA2-43DB-949E-8B4C139A6A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16" y="3560179"/>
            <a:ext cx="334547" cy="361919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A36DC1A5-4DA2-43DB-949E-8B4C139A6A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536" y="3581601"/>
            <a:ext cx="334547" cy="361919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A36DC1A5-4DA2-43DB-949E-8B4C139A6A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95" y="5334627"/>
            <a:ext cx="334547" cy="3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67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ixaDeTexto 34">
            <a:extLst>
              <a:ext uri="{FF2B5EF4-FFF2-40B4-BE49-F238E27FC236}">
                <a16:creationId xmlns:a16="http://schemas.microsoft.com/office/drawing/2014/main" id="{62F4327A-391F-444A-8909-F7FA29476221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Padrão Facial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7CE21CD-B753-46EB-9E19-93D4FBDA6791}"/>
              </a:ext>
            </a:extLst>
          </p:cNvPr>
          <p:cNvSpPr txBox="1"/>
          <p:nvPr/>
        </p:nvSpPr>
        <p:spPr>
          <a:xfrm>
            <a:off x="849982" y="4552347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ÂNG.PLANO OCLUSAL (</a:t>
            </a:r>
            <a:r>
              <a:rPr lang="pt-BR" sz="1300" b="1" dirty="0" err="1">
                <a:solidFill>
                  <a:srgbClr val="BA8C3F"/>
                </a:solidFill>
                <a:latin typeface="Arial Narrow" panose="020B0606020202030204" pitchFamily="34" charset="0"/>
              </a:rPr>
              <a:t>sn</a:t>
            </a:r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-Pl. </a:t>
            </a:r>
            <a:r>
              <a:rPr lang="pt-BR" sz="1300" b="1" dirty="0" err="1">
                <a:solidFill>
                  <a:srgbClr val="BA8C3F"/>
                </a:solidFill>
                <a:latin typeface="Arial Narrow" panose="020B0606020202030204" pitchFamily="34" charset="0"/>
              </a:rPr>
              <a:t>Oclusal</a:t>
            </a:r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BB9E90C-388C-462C-83BC-3475A43D7F38}"/>
              </a:ext>
            </a:extLst>
          </p:cNvPr>
          <p:cNvSpPr txBox="1"/>
          <p:nvPr/>
        </p:nvSpPr>
        <p:spPr>
          <a:xfrm>
            <a:off x="1177595" y="5250616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F6F9620-7C90-4514-966D-95A266FA1219}"/>
              </a:ext>
            </a:extLst>
          </p:cNvPr>
          <p:cNvSpPr txBox="1"/>
          <p:nvPr/>
        </p:nvSpPr>
        <p:spPr>
          <a:xfrm>
            <a:off x="1177595" y="5687186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Abertos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AE68B04-F6E9-45FF-A7D6-E83630CF629B}"/>
              </a:ext>
            </a:extLst>
          </p:cNvPr>
          <p:cNvSpPr txBox="1"/>
          <p:nvPr/>
        </p:nvSpPr>
        <p:spPr>
          <a:xfrm>
            <a:off x="1177595" y="4839543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Fechado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0D144D73-1540-48E3-922F-1B4B3A7FFC88}"/>
              </a:ext>
            </a:extLst>
          </p:cNvPr>
          <p:cNvSpPr/>
          <p:nvPr/>
        </p:nvSpPr>
        <p:spPr>
          <a:xfrm>
            <a:off x="926614" y="4841721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51FCAD64-E659-4103-AD81-5ACC30A9D611}"/>
              </a:ext>
            </a:extLst>
          </p:cNvPr>
          <p:cNvSpPr/>
          <p:nvPr/>
        </p:nvSpPr>
        <p:spPr>
          <a:xfrm>
            <a:off x="926614" y="5252794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4E9195FA-48F1-40B5-8B3F-58FE4A9317FB}"/>
              </a:ext>
            </a:extLst>
          </p:cNvPr>
          <p:cNvSpPr/>
          <p:nvPr/>
        </p:nvSpPr>
        <p:spPr>
          <a:xfrm>
            <a:off x="926614" y="5689364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6AD463F-579A-4418-BE4A-65A52321A062}"/>
              </a:ext>
            </a:extLst>
          </p:cNvPr>
          <p:cNvSpPr txBox="1"/>
          <p:nvPr/>
        </p:nvSpPr>
        <p:spPr>
          <a:xfrm>
            <a:off x="5263820" y="5210527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Mediano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9CE2768-BE8E-4B75-93DF-E4C9359DCA10}"/>
              </a:ext>
            </a:extLst>
          </p:cNvPr>
          <p:cNvSpPr txBox="1"/>
          <p:nvPr/>
        </p:nvSpPr>
        <p:spPr>
          <a:xfrm>
            <a:off x="5263820" y="5647097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Fechado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03ECE80-4263-4E66-A487-D79F101B8CF5}"/>
              </a:ext>
            </a:extLst>
          </p:cNvPr>
          <p:cNvSpPr txBox="1"/>
          <p:nvPr/>
        </p:nvSpPr>
        <p:spPr>
          <a:xfrm>
            <a:off x="5263820" y="4799454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FFFFFF"/>
                </a:solidFill>
                <a:latin typeface="Arial Narrow" panose="020B0606020202030204" pitchFamily="34" charset="0"/>
              </a:rPr>
              <a:t>Largos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8AFF3121-4573-488B-87A2-EB6D0D0E8960}"/>
              </a:ext>
            </a:extLst>
          </p:cNvPr>
          <p:cNvSpPr/>
          <p:nvPr/>
        </p:nvSpPr>
        <p:spPr>
          <a:xfrm>
            <a:off x="5012839" y="4801632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66C61565-FC95-46B8-A47B-A7C3B8A1F1AF}"/>
              </a:ext>
            </a:extLst>
          </p:cNvPr>
          <p:cNvSpPr/>
          <p:nvPr/>
        </p:nvSpPr>
        <p:spPr>
          <a:xfrm>
            <a:off x="5012839" y="521270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F049DC56-BA74-4F79-B7C5-3AA8398C51DD}"/>
              </a:ext>
            </a:extLst>
          </p:cNvPr>
          <p:cNvSpPr/>
          <p:nvPr/>
        </p:nvSpPr>
        <p:spPr>
          <a:xfrm>
            <a:off x="5012839" y="5649275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FFDF823-6E4D-4DB4-A3DD-7FA34F19B533}"/>
              </a:ext>
            </a:extLst>
          </p:cNvPr>
          <p:cNvSpPr txBox="1"/>
          <p:nvPr/>
        </p:nvSpPr>
        <p:spPr>
          <a:xfrm>
            <a:off x="11472115" y="5305162"/>
            <a:ext cx="2217373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PADRÃO FACIAL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EF515D82-A32B-4156-B767-B29EFBFEB4FA}"/>
              </a:ext>
            </a:extLst>
          </p:cNvPr>
          <p:cNvSpPr txBox="1"/>
          <p:nvPr/>
        </p:nvSpPr>
        <p:spPr>
          <a:xfrm>
            <a:off x="11799728" y="6003431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F36166B-87BF-4C40-96AA-CA7B517D9F9F}"/>
              </a:ext>
            </a:extLst>
          </p:cNvPr>
          <p:cNvSpPr txBox="1"/>
          <p:nvPr/>
        </p:nvSpPr>
        <p:spPr>
          <a:xfrm>
            <a:off x="11799728" y="6440001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Braqui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BA822C81-6B1B-4649-AB0F-46109D061DEE}"/>
              </a:ext>
            </a:extLst>
          </p:cNvPr>
          <p:cNvSpPr txBox="1"/>
          <p:nvPr/>
        </p:nvSpPr>
        <p:spPr>
          <a:xfrm>
            <a:off x="11799728" y="5592358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Dólico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5D5B4EB0-1A56-4607-9FCF-6048CACD2E0F}"/>
              </a:ext>
            </a:extLst>
          </p:cNvPr>
          <p:cNvSpPr/>
          <p:nvPr/>
        </p:nvSpPr>
        <p:spPr>
          <a:xfrm>
            <a:off x="11548747" y="5594536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FB216D68-3AA5-4CEF-8C26-52F7E1726817}"/>
              </a:ext>
            </a:extLst>
          </p:cNvPr>
          <p:cNvSpPr/>
          <p:nvPr/>
        </p:nvSpPr>
        <p:spPr>
          <a:xfrm>
            <a:off x="11548747" y="6005609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368FDFF-3306-47BE-A395-D71BB7731B76}"/>
              </a:ext>
            </a:extLst>
          </p:cNvPr>
          <p:cNvSpPr/>
          <p:nvPr/>
        </p:nvSpPr>
        <p:spPr>
          <a:xfrm>
            <a:off x="11548747" y="6442179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74F68431-1E64-4A91-830F-6848FA3EA0BE}"/>
              </a:ext>
            </a:extLst>
          </p:cNvPr>
          <p:cNvSpPr txBox="1"/>
          <p:nvPr/>
        </p:nvSpPr>
        <p:spPr>
          <a:xfrm>
            <a:off x="8952251" y="4523965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ÍNDICE DE ALTURA FACIAL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29789CA7-799B-41F4-8F7A-BBCD2A039193}"/>
              </a:ext>
            </a:extLst>
          </p:cNvPr>
          <p:cNvSpPr txBox="1"/>
          <p:nvPr/>
        </p:nvSpPr>
        <p:spPr>
          <a:xfrm>
            <a:off x="9279864" y="5222234"/>
            <a:ext cx="1971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Meso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6540AFC-80E4-4259-94EF-9C63E0E78502}"/>
              </a:ext>
            </a:extLst>
          </p:cNvPr>
          <p:cNvSpPr txBox="1"/>
          <p:nvPr/>
        </p:nvSpPr>
        <p:spPr>
          <a:xfrm>
            <a:off x="9279864" y="5658804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Braqui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DD20DA9A-02CA-4912-9942-386B7BE14D43}"/>
              </a:ext>
            </a:extLst>
          </p:cNvPr>
          <p:cNvSpPr txBox="1"/>
          <p:nvPr/>
        </p:nvSpPr>
        <p:spPr>
          <a:xfrm>
            <a:off x="9279864" y="4811161"/>
            <a:ext cx="188976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Dólico</a:t>
            </a:r>
            <a:endParaRPr lang="pt-BR" sz="13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3C16765C-794A-4EA8-95C2-FEBE0255BAFF}"/>
              </a:ext>
            </a:extLst>
          </p:cNvPr>
          <p:cNvSpPr/>
          <p:nvPr/>
        </p:nvSpPr>
        <p:spPr>
          <a:xfrm>
            <a:off x="9028883" y="4813339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0C6D040B-71D9-4BA0-95CB-FB8959AC47CE}"/>
              </a:ext>
            </a:extLst>
          </p:cNvPr>
          <p:cNvSpPr/>
          <p:nvPr/>
        </p:nvSpPr>
        <p:spPr>
          <a:xfrm>
            <a:off x="9028883" y="5224412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EF58D83E-AE43-4A7C-AC5A-3E6076462B8A}"/>
              </a:ext>
            </a:extLst>
          </p:cNvPr>
          <p:cNvSpPr/>
          <p:nvPr/>
        </p:nvSpPr>
        <p:spPr>
          <a:xfrm>
            <a:off x="9028883" y="5660982"/>
            <a:ext cx="288032" cy="2880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7" name="Imagem 56">
            <a:hlinkClick r:id="rId2" action="ppaction://hlinksldjump"/>
            <a:extLst>
              <a:ext uri="{FF2B5EF4-FFF2-40B4-BE49-F238E27FC236}">
                <a16:creationId xmlns:a16="http://schemas.microsoft.com/office/drawing/2014/main" id="{41A001BF-0A4B-41AD-AFBD-1629E8CB4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58" name="grupo de 7">
            <a:extLst>
              <a:ext uri="{FF2B5EF4-FFF2-40B4-BE49-F238E27FC236}">
                <a16:creationId xmlns:a16="http://schemas.microsoft.com/office/drawing/2014/main" id="{BDCEB881-F1A0-4AC6-AA42-FB96FA87CD07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59" name="Imagem 5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2FE9542-69F5-48B2-9490-31C9463C4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0" name="Imagem 59">
              <a:hlinkClick r:id="rId4" action="ppaction://hlinksldjump"/>
              <a:extLst>
                <a:ext uri="{FF2B5EF4-FFF2-40B4-BE49-F238E27FC236}">
                  <a16:creationId xmlns:a16="http://schemas.microsoft.com/office/drawing/2014/main" id="{1D491076-DAA1-4E8A-8079-D148B7AD0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1" name="Imagem 60">
              <a:hlinkClick r:id="rId7" action="ppaction://hlinksldjump"/>
              <a:extLst>
                <a:ext uri="{FF2B5EF4-FFF2-40B4-BE49-F238E27FC236}">
                  <a16:creationId xmlns:a16="http://schemas.microsoft.com/office/drawing/2014/main" id="{3CD1B3AE-E7DB-4C31-B885-E80F763C9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2" name="Imagem 61">
              <a:hlinkClick r:id="rId8" action="ppaction://hlinksldjump"/>
              <a:extLst>
                <a:ext uri="{FF2B5EF4-FFF2-40B4-BE49-F238E27FC236}">
                  <a16:creationId xmlns:a16="http://schemas.microsoft.com/office/drawing/2014/main" id="{2B027850-480B-4363-AC8A-42F0623B8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9" action="ppaction://hlinksldjump"/>
              <a:extLst>
                <a:ext uri="{FF2B5EF4-FFF2-40B4-BE49-F238E27FC236}">
                  <a16:creationId xmlns:a16="http://schemas.microsoft.com/office/drawing/2014/main" id="{61DF9F01-22FE-425A-8FD8-B47BC5F8F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85" name="Imagem 84">
              <a:hlinkClick r:id="rId10" action="ppaction://hlinksldjump"/>
              <a:extLst>
                <a:ext uri="{FF2B5EF4-FFF2-40B4-BE49-F238E27FC236}">
                  <a16:creationId xmlns:a16="http://schemas.microsoft.com/office/drawing/2014/main" id="{370A552E-7A1D-4E6A-A433-7573B350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86" name="Imagem 85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C8625FCB-70D4-4BE0-B9DE-32B15B5D3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87" name="triangulos">
            <a:extLst>
              <a:ext uri="{FF2B5EF4-FFF2-40B4-BE49-F238E27FC236}">
                <a16:creationId xmlns:a16="http://schemas.microsoft.com/office/drawing/2014/main" id="{9C524421-0043-4004-8262-C06E93A89663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88" name="Triângulo isósceles 87">
              <a:hlinkClick r:id="rId11" action="ppaction://hlinksldjump"/>
              <a:extLst>
                <a:ext uri="{FF2B5EF4-FFF2-40B4-BE49-F238E27FC236}">
                  <a16:creationId xmlns:a16="http://schemas.microsoft.com/office/drawing/2014/main" id="{5BB6C405-3F6B-4169-B9CE-EA156C2BEF6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89" name="Triângulo isósceles 88">
              <a:hlinkClick r:id="rId9" action="ppaction://hlinksldjump"/>
              <a:extLst>
                <a:ext uri="{FF2B5EF4-FFF2-40B4-BE49-F238E27FC236}">
                  <a16:creationId xmlns:a16="http://schemas.microsoft.com/office/drawing/2014/main" id="{29EF4CC2-255C-47A3-AA58-1BAAA757917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3E3AED7F-9A66-494B-933F-F69741B3934C}"/>
              </a:ext>
            </a:extLst>
          </p:cNvPr>
          <p:cNvSpPr txBox="1"/>
          <p:nvPr/>
        </p:nvSpPr>
        <p:spPr>
          <a:xfrm>
            <a:off x="4936207" y="4512258"/>
            <a:ext cx="3749040" cy="2923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300" b="1" dirty="0">
                <a:solidFill>
                  <a:srgbClr val="BA8C3F"/>
                </a:solidFill>
                <a:latin typeface="Arial Narrow" panose="020B0606020202030204" pitchFamily="34" charset="0"/>
              </a:rPr>
              <a:t>SN – PL. </a:t>
            </a:r>
            <a:r>
              <a:rPr lang="pt-BR" sz="1300" b="1">
                <a:solidFill>
                  <a:srgbClr val="BA8C3F"/>
                </a:solidFill>
                <a:latin typeface="Arial Narrow" panose="020B0606020202030204" pitchFamily="34" charset="0"/>
              </a:rPr>
              <a:t>MANDIBULAR</a:t>
            </a:r>
            <a:endParaRPr lang="pt-BR" sz="1300" b="1" dirty="0">
              <a:solidFill>
                <a:srgbClr val="BA8C3F"/>
              </a:solidFill>
              <a:latin typeface="Arial Narrow" panose="020B0606020202030204" pitchFamily="34" charset="0"/>
            </a:endParaRPr>
          </a:p>
        </p:txBody>
      </p:sp>
      <p:pic>
        <p:nvPicPr>
          <p:cNvPr id="71" name="Imagem 70">
            <a:extLst>
              <a:ext uri="{FF2B5EF4-FFF2-40B4-BE49-F238E27FC236}">
                <a16:creationId xmlns:a16="http://schemas.microsoft.com/office/drawing/2014/main" id="{A36DC1A5-4DA2-43DB-949E-8B4C139A6A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338" y="4552347"/>
            <a:ext cx="334547" cy="361919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A36DC1A5-4DA2-43DB-949E-8B4C139A6A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97" y="4552346"/>
            <a:ext cx="334547" cy="361919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A36DC1A5-4DA2-43DB-949E-8B4C139A6A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456" y="4477492"/>
            <a:ext cx="334547" cy="361919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A36DC1A5-4DA2-43DB-949E-8B4C139A6A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149" y="5285178"/>
            <a:ext cx="334547" cy="361919"/>
          </a:xfrm>
          <a:prstGeom prst="rect">
            <a:avLst/>
          </a:prstGeom>
        </p:spPr>
      </p:pic>
      <p:pic>
        <p:nvPicPr>
          <p:cNvPr id="76" name="Imagem 75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6" y="1038840"/>
            <a:ext cx="3867150" cy="3180119"/>
          </a:xfrm>
          <a:prstGeom prst="rect">
            <a:avLst/>
          </a:prstGeom>
        </p:spPr>
      </p:pic>
      <p:pic>
        <p:nvPicPr>
          <p:cNvPr id="77" name="Imagem 76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61" y="1072396"/>
            <a:ext cx="3762375" cy="3093958"/>
          </a:xfrm>
          <a:prstGeom prst="rect">
            <a:avLst/>
          </a:prstGeom>
        </p:spPr>
      </p:pic>
      <p:pic>
        <p:nvPicPr>
          <p:cNvPr id="78" name="Imagem 77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86" y="1074540"/>
            <a:ext cx="3762375" cy="31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Tecidos moles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6608260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3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grupo de 7">
            <a:extLst>
              <a:ext uri="{FF2B5EF4-FFF2-40B4-BE49-F238E27FC236}">
                <a16:creationId xmlns:a16="http://schemas.microsoft.com/office/drawing/2014/main" id="{DD283ED0-8E4F-45AC-A9BE-F3D13A52F3B7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9" name="Imagem 38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0EE1E457-C672-45F5-818F-9B9561A2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6437BE58-70FD-47BD-BA76-9032D43E2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5DF9492E-CBAC-459D-806D-024CC3DA5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8790E55F-A245-4F73-A8FC-39AF2CFD3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3" action="ppaction://hlinksldjump"/>
              <a:extLst>
                <a:ext uri="{FF2B5EF4-FFF2-40B4-BE49-F238E27FC236}">
                  <a16:creationId xmlns:a16="http://schemas.microsoft.com/office/drawing/2014/main" id="{89703352-C03D-414F-8BB7-ACD1ABE5E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D32DBB2-4BB2-4C31-B1AB-5451671A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DE569DBB-4BC3-49BE-9513-860D7BA8C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58" name="triangulos">
            <a:extLst>
              <a:ext uri="{FF2B5EF4-FFF2-40B4-BE49-F238E27FC236}">
                <a16:creationId xmlns:a16="http://schemas.microsoft.com/office/drawing/2014/main" id="{32662848-1535-4197-B920-C41CAC3AB3CE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60" name="Triângulo isósceles 59">
              <a:hlinkClick r:id="rId7" action="ppaction://hlinksldjump"/>
              <a:extLst>
                <a:ext uri="{FF2B5EF4-FFF2-40B4-BE49-F238E27FC236}">
                  <a16:creationId xmlns:a16="http://schemas.microsoft.com/office/drawing/2014/main" id="{047186BC-71BD-4BA1-9249-6DAACBABF58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69" name="Triângulo isósceles 68">
              <a:hlinkClick r:id="rId8" action="ppaction://hlinksldjump"/>
              <a:extLst>
                <a:ext uri="{FF2B5EF4-FFF2-40B4-BE49-F238E27FC236}">
                  <a16:creationId xmlns:a16="http://schemas.microsoft.com/office/drawing/2014/main" id="{9FD7F29B-1E73-45FE-8100-5D24D38CB53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6" name="Imagem 35">
            <a:hlinkClick r:id="rId9" action="ppaction://hlinksldjump"/>
            <a:extLst>
              <a:ext uri="{FF2B5EF4-FFF2-40B4-BE49-F238E27FC236}">
                <a16:creationId xmlns:a16="http://schemas.microsoft.com/office/drawing/2014/main" id="{6CF12635-FD58-45D4-8DF7-07107115ED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50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3D169547-BFCE-4A15-A41F-C3E40B79995C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Tecidos Moles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A9B44326-55CD-4755-B278-DF62E00AC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7553325" y="2152650"/>
            <a:ext cx="2479040" cy="4308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pt-BR" sz="2200" b="1">
                <a:solidFill>
                  <a:srgbClr val="FFFFFF"/>
                </a:solidFill>
                <a:latin typeface="Arial Narrow"/>
              </a:rPr>
              <a:t>Avaliações lineares</a:t>
            </a:r>
          </a:p>
        </p:txBody>
      </p:sp>
      <p:grpSp>
        <p:nvGrpSpPr>
          <p:cNvPr id="21" name="grupo de 7">
            <a:extLst>
              <a:ext uri="{FF2B5EF4-FFF2-40B4-BE49-F238E27FC236}">
                <a16:creationId xmlns:a16="http://schemas.microsoft.com/office/drawing/2014/main" id="{CD9974A6-FBB5-4644-824B-65D53EAB8234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398CDA83-8790-4B0D-AA74-152ABE3FF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8DA641C-AC65-4315-80C3-466C65059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8232408-3AC8-42E5-AEC5-07C576E1C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CB7949D6-4A34-403F-8E6F-F40715D2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093BC2E5-5B0F-4C67-98D5-D7C60C22E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C9F4E959-996F-4977-A1B9-F745A9A50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CFF91A81-4AE5-420F-A90F-F2FED1833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33" name="triangulos">
            <a:extLst>
              <a:ext uri="{FF2B5EF4-FFF2-40B4-BE49-F238E27FC236}">
                <a16:creationId xmlns:a16="http://schemas.microsoft.com/office/drawing/2014/main" id="{8D5F21DA-8719-4C62-9A2F-9A0ED7F51BD7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4" name="Triângulo isósceles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5A286FED-30B7-4033-AD9E-1A0CADDB578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5" name="Triângulo isósceles 34">
              <a:hlinkClick r:id="rId4" action="ppaction://hlinksldjump"/>
              <a:extLst>
                <a:ext uri="{FF2B5EF4-FFF2-40B4-BE49-F238E27FC236}">
                  <a16:creationId xmlns:a16="http://schemas.microsoft.com/office/drawing/2014/main" id="{C004B4E9-59E1-461D-A4AC-E425A28CDCC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486833"/>
            <a:ext cx="5514975" cy="453203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705725" y="2828925"/>
            <a:ext cx="522224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Zid perp Zid'    =    8.83 mm
Jugal D - Perp JD    =    13.5 mm
Rebordo Ósseo Sup D - Perp RO SD    =    25.25 mm
Rebordo Ósseo Inf D  - Perp RO ID    =    24.76 mm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705725" y="4238625"/>
            <a:ext cx="520192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Zie perp Zie'    =    8.35 mm
Jugal E - Perp JE    =    14.96 mm
Rebordo Ósseo Sup E - Perp RO SE    =    26.07 mm
Rebordo Ósseo Inf E  - Perp RO IE    =    24.48 mm
</a:t>
            </a:r>
          </a:p>
        </p:txBody>
      </p:sp>
    </p:spTree>
    <p:extLst>
      <p:ext uri="{BB962C8B-B14F-4D97-AF65-F5344CB8AC3E}">
        <p14:creationId xmlns:p14="http://schemas.microsoft.com/office/powerpoint/2010/main" val="1325946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889F2F81-1004-4ADC-BAD5-C5C7580D3500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Tecidos Moles</a:t>
            </a:r>
            <a:endParaRPr lang="pt-BR" sz="20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9" name="Imagem 18">
            <a:hlinkClick r:id="rId2" action="ppaction://hlinksldjump"/>
            <a:extLst>
              <a:ext uri="{FF2B5EF4-FFF2-40B4-BE49-F238E27FC236}">
                <a16:creationId xmlns:a16="http://schemas.microsoft.com/office/drawing/2014/main" id="{6C8755C9-6537-43F8-AEC3-F9279DAC3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4" name="grupo de 7">
            <a:extLst>
              <a:ext uri="{FF2B5EF4-FFF2-40B4-BE49-F238E27FC236}">
                <a16:creationId xmlns:a16="http://schemas.microsoft.com/office/drawing/2014/main" id="{4FDD8F14-3171-4335-994E-C09DE9886F2A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5" name="Imagem 34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C4BD2-786B-426F-8FCC-9357B22C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1A07B7E-E513-4A15-991F-33958F1C9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FFF8404-1A59-4F1C-AAAB-9EE0B002E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4ECA9C57-BE6E-42C3-8F37-57C6C67FA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40596448-ACDE-4502-8B00-3259C534F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13976834-2455-49B8-8160-9CC1986B9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9FE78E79-24CE-45B3-8684-023C65720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42" name="triangulos">
            <a:extLst>
              <a:ext uri="{FF2B5EF4-FFF2-40B4-BE49-F238E27FC236}">
                <a16:creationId xmlns:a16="http://schemas.microsoft.com/office/drawing/2014/main" id="{3CCFC85F-14E1-44C0-B574-EE9334CFFAA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43" name="Triângulo isósceles 42">
              <a:hlinkClick r:id="rId10" action="ppaction://hlinksldjump"/>
              <a:extLst>
                <a:ext uri="{FF2B5EF4-FFF2-40B4-BE49-F238E27FC236}">
                  <a16:creationId xmlns:a16="http://schemas.microsoft.com/office/drawing/2014/main" id="{0E492A6B-CB85-4443-BFD7-03622472645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4" name="Triângulo isósceles 43">
              <a:hlinkClick r:id="rId7" action="ppaction://hlinksldjump"/>
              <a:extLst>
                <a:ext uri="{FF2B5EF4-FFF2-40B4-BE49-F238E27FC236}">
                  <a16:creationId xmlns:a16="http://schemas.microsoft.com/office/drawing/2014/main" id="{9EAB4BF8-9E60-42B4-A69D-647A8359A56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2" y="1620269"/>
            <a:ext cx="3670622" cy="4032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76" y="1620269"/>
            <a:ext cx="3741107" cy="4032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410" y="1620269"/>
            <a:ext cx="440924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62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frontal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Maxilo mandibular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7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grupo de 7">
            <a:extLst>
              <a:ext uri="{FF2B5EF4-FFF2-40B4-BE49-F238E27FC236}">
                <a16:creationId xmlns:a16="http://schemas.microsoft.com/office/drawing/2014/main" id="{E4EF8CBB-9105-46F0-B754-8E9C14F8CC2A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9" name="Imagem 3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A539E48-3DD0-4420-A46F-11FB010F8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6" action="ppaction://hlinksldjump"/>
              <a:extLst>
                <a:ext uri="{FF2B5EF4-FFF2-40B4-BE49-F238E27FC236}">
                  <a16:creationId xmlns:a16="http://schemas.microsoft.com/office/drawing/2014/main" id="{C23669F4-CA08-40B2-8F07-523D8CB6F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4FA9B077-75FE-4F86-B1A5-C722CE3A0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C45298C3-928B-4C09-9961-BC1EE4483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5" action="ppaction://hlinksldjump"/>
              <a:extLst>
                <a:ext uri="{FF2B5EF4-FFF2-40B4-BE49-F238E27FC236}">
                  <a16:creationId xmlns:a16="http://schemas.microsoft.com/office/drawing/2014/main" id="{873D244F-8FE2-4406-B365-40570DBA7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12" action="ppaction://hlinksldjump"/>
              <a:extLst>
                <a:ext uri="{FF2B5EF4-FFF2-40B4-BE49-F238E27FC236}">
                  <a16:creationId xmlns:a16="http://schemas.microsoft.com/office/drawing/2014/main" id="{055CF71D-FB65-47CB-916B-4A1840F63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68A9AB6A-8559-4299-A4E0-190E258BB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58" name="triangulos">
            <a:extLst>
              <a:ext uri="{FF2B5EF4-FFF2-40B4-BE49-F238E27FC236}">
                <a16:creationId xmlns:a16="http://schemas.microsoft.com/office/drawing/2014/main" id="{65E0D440-E7E3-49C0-8B74-5575B2BF137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60" name="Triângulo isósceles 59">
              <a:hlinkClick r:id="rId8" action="ppaction://hlinksldjump"/>
              <a:extLst>
                <a:ext uri="{FF2B5EF4-FFF2-40B4-BE49-F238E27FC236}">
                  <a16:creationId xmlns:a16="http://schemas.microsoft.com/office/drawing/2014/main" id="{AE925266-D08D-404D-9634-890BD914C97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69" name="Triângulo isósceles 68">
              <a:hlinkClick r:id="rId3" action="ppaction://hlinksldjump"/>
              <a:extLst>
                <a:ext uri="{FF2B5EF4-FFF2-40B4-BE49-F238E27FC236}">
                  <a16:creationId xmlns:a16="http://schemas.microsoft.com/office/drawing/2014/main" id="{1FA71C7A-8063-41F4-9BB5-C2C8974913E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70" name="Imagem 69">
            <a:hlinkClick r:id="rId17" action="ppaction://hlinksldjump"/>
            <a:extLst>
              <a:ext uri="{FF2B5EF4-FFF2-40B4-BE49-F238E27FC236}">
                <a16:creationId xmlns:a16="http://schemas.microsoft.com/office/drawing/2014/main" id="{0EA67254-06D6-449E-A2BB-5A45C2FE6E8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05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9C2A4B2-EFE8-47C5-9B4D-1EB11883E76A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Tri</a:t>
            </a:r>
            <a:r>
              <a:rPr lang="pt-BR" sz="1400" b="1" dirty="0">
                <a:solidFill>
                  <a:srgbClr val="FFFFFF"/>
                </a:solidFill>
                <a:latin typeface="Arkitech" panose="02000000000000000000" pitchFamily="2" charset="0"/>
              </a:rPr>
              <a:t>ângulo de simetria Esquelética </a:t>
            </a:r>
            <a:r>
              <a:rPr lang="pt-BR" sz="1400" b="1" dirty="0">
                <a:solidFill>
                  <a:srgbClr val="BA8C3F"/>
                </a:solidFill>
                <a:latin typeface="Arkitech" panose="02000000000000000000" pitchFamily="2" charset="0"/>
              </a:rPr>
              <a:t>superior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F2F6BD66-E0E2-49BC-A398-0124133E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7" name="grupo de 7">
            <a:extLst>
              <a:ext uri="{FF2B5EF4-FFF2-40B4-BE49-F238E27FC236}">
                <a16:creationId xmlns:a16="http://schemas.microsoft.com/office/drawing/2014/main" id="{4E22A994-8E7B-450F-9010-02A93ACDEFC2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8" name="Imagem 3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4169E96-849D-4488-824F-1FD3D165C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F2F21A1A-062F-47F3-BCFC-E8CA62798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8" action="ppaction://hlinksldjump"/>
              <a:extLst>
                <a:ext uri="{FF2B5EF4-FFF2-40B4-BE49-F238E27FC236}">
                  <a16:creationId xmlns:a16="http://schemas.microsoft.com/office/drawing/2014/main" id="{3DF8D9E1-3C33-4007-898D-1EABA4E6D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4F8FD177-7077-4C23-9874-70F4AB510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C7C475DA-3979-466D-BE59-0BED85BC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11" action="ppaction://hlinksldjump"/>
              <a:extLst>
                <a:ext uri="{FF2B5EF4-FFF2-40B4-BE49-F238E27FC236}">
                  <a16:creationId xmlns:a16="http://schemas.microsoft.com/office/drawing/2014/main" id="{0E26E5AA-F54D-43FD-B4B8-26C48BC84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21DEEBA7-BC1F-49D2-8CE4-1EA6EE277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45" name="triangulos">
            <a:extLst>
              <a:ext uri="{FF2B5EF4-FFF2-40B4-BE49-F238E27FC236}">
                <a16:creationId xmlns:a16="http://schemas.microsoft.com/office/drawing/2014/main" id="{573114C0-F4E5-43E4-A026-F608C3A2C8DF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46" name="Triângulo isósceles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9A20F83F-36E9-4CD8-B79E-E122E3112B9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7" name="Triângulo isósceles 46">
              <a:hlinkClick r:id="rId6" action="ppaction://hlinksldjump"/>
              <a:extLst>
                <a:ext uri="{FF2B5EF4-FFF2-40B4-BE49-F238E27FC236}">
                  <a16:creationId xmlns:a16="http://schemas.microsoft.com/office/drawing/2014/main" id="{EF7BE78F-02CD-4CC6-A685-67B5B9888E98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1668674"/>
            <a:ext cx="4124325" cy="3701627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1364034"/>
            <a:ext cx="4305300" cy="4310906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95" y="1333500"/>
            <a:ext cx="4231510" cy="43719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676900" y="6134100"/>
            <a:ext cx="31496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ENA - PSM     =    -0.57 mm
</a:t>
            </a:r>
          </a:p>
        </p:txBody>
      </p:sp>
    </p:spTree>
    <p:extLst>
      <p:ext uri="{BB962C8B-B14F-4D97-AF65-F5344CB8AC3E}">
        <p14:creationId xmlns:p14="http://schemas.microsoft.com/office/powerpoint/2010/main" val="3577960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4C0364F-0991-4081-8C4B-261F51BB6A89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Tri</a:t>
            </a:r>
            <a:r>
              <a:rPr lang="pt-BR" sz="1400" b="1" dirty="0">
                <a:solidFill>
                  <a:srgbClr val="FFFFFF"/>
                </a:solidFill>
                <a:latin typeface="Arkitech" panose="02000000000000000000" pitchFamily="2" charset="0"/>
              </a:rPr>
              <a:t>ângulo de simetria Esquelética </a:t>
            </a:r>
            <a:endParaRPr lang="pt-BR" sz="1400" b="1" dirty="0">
              <a:solidFill>
                <a:srgbClr val="BA8C3F"/>
              </a:solidFill>
              <a:latin typeface="Arkitech" panose="02000000000000000000" pitchFamily="2" charset="0"/>
            </a:endParaRPr>
          </a:p>
          <a:p>
            <a:r>
              <a:rPr lang="pt-BR" sz="1400" b="1" dirty="0">
                <a:solidFill>
                  <a:srgbClr val="BA8C3F"/>
                </a:solidFill>
                <a:latin typeface="Arkitech" panose="02000000000000000000" pitchFamily="2" charset="0"/>
              </a:rPr>
              <a:t>Inferior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A792AFCA-57DF-49A2-9930-30F652D74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47" name="grupo de 7">
            <a:extLst>
              <a:ext uri="{FF2B5EF4-FFF2-40B4-BE49-F238E27FC236}">
                <a16:creationId xmlns:a16="http://schemas.microsoft.com/office/drawing/2014/main" id="{72FAADA7-D94B-484D-8C29-E92BA74FF982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48" name="Imagem 4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24EC680C-4B05-4C83-9C23-A2128077A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6" action="ppaction://hlinksldjump"/>
              <a:extLst>
                <a:ext uri="{FF2B5EF4-FFF2-40B4-BE49-F238E27FC236}">
                  <a16:creationId xmlns:a16="http://schemas.microsoft.com/office/drawing/2014/main" id="{10852E00-D221-479B-A059-6C3C76138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8" action="ppaction://hlinksldjump"/>
              <a:extLst>
                <a:ext uri="{FF2B5EF4-FFF2-40B4-BE49-F238E27FC236}">
                  <a16:creationId xmlns:a16="http://schemas.microsoft.com/office/drawing/2014/main" id="{6B0A5A78-5136-4789-BEC0-FA3A39D3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9" action="ppaction://hlinksldjump"/>
              <a:extLst>
                <a:ext uri="{FF2B5EF4-FFF2-40B4-BE49-F238E27FC236}">
                  <a16:creationId xmlns:a16="http://schemas.microsoft.com/office/drawing/2014/main" id="{980F9CA9-8093-44C7-972D-C52B0FC6A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10" action="ppaction://hlinksldjump"/>
              <a:extLst>
                <a:ext uri="{FF2B5EF4-FFF2-40B4-BE49-F238E27FC236}">
                  <a16:creationId xmlns:a16="http://schemas.microsoft.com/office/drawing/2014/main" id="{6B294C84-2E04-4349-8971-D31AE5F7A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11" action="ppaction://hlinksldjump"/>
              <a:extLst>
                <a:ext uri="{FF2B5EF4-FFF2-40B4-BE49-F238E27FC236}">
                  <a16:creationId xmlns:a16="http://schemas.microsoft.com/office/drawing/2014/main" id="{C2069453-EA05-4A18-B172-4CE79249C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B267364-1794-4202-AFEA-03E096491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55" name="triangulos">
            <a:extLst>
              <a:ext uri="{FF2B5EF4-FFF2-40B4-BE49-F238E27FC236}">
                <a16:creationId xmlns:a16="http://schemas.microsoft.com/office/drawing/2014/main" id="{32D166E6-9F5E-4AFF-9F60-88761D1B4D71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56" name="Triângulo isósceles 55">
              <a:hlinkClick r:id="rId10" action="ppaction://hlinksldjump"/>
              <a:extLst>
                <a:ext uri="{FF2B5EF4-FFF2-40B4-BE49-F238E27FC236}">
                  <a16:creationId xmlns:a16="http://schemas.microsoft.com/office/drawing/2014/main" id="{4AE3B5EC-173C-4AC1-AD71-F4AF5CBFD56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57" name="Triângulo isósceles 56">
              <a:hlinkClick r:id="rId8" action="ppaction://hlinksldjump"/>
              <a:extLst>
                <a:ext uri="{FF2B5EF4-FFF2-40B4-BE49-F238E27FC236}">
                  <a16:creationId xmlns:a16="http://schemas.microsoft.com/office/drawing/2014/main" id="{0B11BE2D-C9F5-4E2C-8A9E-2758C0263F6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564075"/>
            <a:ext cx="4162425" cy="37584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06" y="1323975"/>
            <a:ext cx="4233113" cy="423862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84" y="1323975"/>
            <a:ext cx="4232959" cy="42386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381625" y="6143625"/>
            <a:ext cx="30480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Me - PSM     =    -1.32 mm
</a:t>
            </a:r>
          </a:p>
        </p:txBody>
      </p:sp>
    </p:spTree>
    <p:extLst>
      <p:ext uri="{BB962C8B-B14F-4D97-AF65-F5344CB8AC3E}">
        <p14:creationId xmlns:p14="http://schemas.microsoft.com/office/powerpoint/2010/main" val="162388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 3Di">
            <a:hlinkClick r:id="rId3" action="ppaction://hlinksldjump"/>
            <a:extLst>
              <a:ext uri="{FF2B5EF4-FFF2-40B4-BE49-F238E27FC236}">
                <a16:creationId xmlns:a16="http://schemas.microsoft.com/office/drawing/2014/main" id="{3E269A8A-F661-4191-8D3D-01CB5FC42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73" y="3328888"/>
            <a:ext cx="2489055" cy="979301"/>
          </a:xfrm>
          <a:prstGeom prst="rect">
            <a:avLst/>
          </a:prstGeom>
        </p:spPr>
      </p:pic>
      <p:pic>
        <p:nvPicPr>
          <p:cNvPr id="14" name="Imagem 13">
            <a:hlinkClick r:id="rId5" action="ppaction://hlinksldjump"/>
            <a:extLst>
              <a:ext uri="{FF2B5EF4-FFF2-40B4-BE49-F238E27FC236}">
                <a16:creationId xmlns:a16="http://schemas.microsoft.com/office/drawing/2014/main" id="{0B29B6CC-B97D-4075-952E-0782B933E0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8758" y="1185533"/>
            <a:ext cx="3802594" cy="417609"/>
          </a:xfrm>
          <a:prstGeom prst="rect">
            <a:avLst/>
          </a:prstGeom>
        </p:spPr>
      </p:pic>
      <p:pic>
        <p:nvPicPr>
          <p:cNvPr id="16" name="Imagem 15">
            <a:hlinkClick r:id="rId7" action="ppaction://hlinksldjump"/>
            <a:extLst>
              <a:ext uri="{FF2B5EF4-FFF2-40B4-BE49-F238E27FC236}">
                <a16:creationId xmlns:a16="http://schemas.microsoft.com/office/drawing/2014/main" id="{A1B58DB4-879A-4808-88CB-157D35AB2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64" y="1880253"/>
            <a:ext cx="3885962" cy="417609"/>
          </a:xfrm>
          <a:prstGeom prst="rect">
            <a:avLst/>
          </a:prstGeom>
        </p:spPr>
      </p:pic>
      <p:pic>
        <p:nvPicPr>
          <p:cNvPr id="18" name="Imagem 17">
            <a:hlinkClick r:id="rId9" action="ppaction://hlinksldjump"/>
            <a:extLst>
              <a:ext uri="{FF2B5EF4-FFF2-40B4-BE49-F238E27FC236}">
                <a16:creationId xmlns:a16="http://schemas.microsoft.com/office/drawing/2014/main" id="{4BD7F5FA-71E9-40AD-8668-54ACE5E9B2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68" y="2568133"/>
            <a:ext cx="3930509" cy="417607"/>
          </a:xfrm>
          <a:prstGeom prst="rect">
            <a:avLst/>
          </a:prstGeom>
        </p:spPr>
      </p:pic>
      <p:pic>
        <p:nvPicPr>
          <p:cNvPr id="20" name="Imagem 19">
            <a:hlinkClick r:id="rId11" action="ppaction://hlinksldjump"/>
            <a:extLst>
              <a:ext uri="{FF2B5EF4-FFF2-40B4-BE49-F238E27FC236}">
                <a16:creationId xmlns:a16="http://schemas.microsoft.com/office/drawing/2014/main" id="{8F42AA5F-6678-45C9-9CA6-D349502EE0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1" y="3259113"/>
            <a:ext cx="3916857" cy="412914"/>
          </a:xfrm>
          <a:prstGeom prst="rect">
            <a:avLst/>
          </a:prstGeom>
        </p:spPr>
      </p:pic>
      <p:pic>
        <p:nvPicPr>
          <p:cNvPr id="22" name="Imagem 21">
            <a:hlinkClick r:id="rId13" action="ppaction://hlinksldjump"/>
            <a:extLst>
              <a:ext uri="{FF2B5EF4-FFF2-40B4-BE49-F238E27FC236}">
                <a16:creationId xmlns:a16="http://schemas.microsoft.com/office/drawing/2014/main" id="{FA6FC8B0-23E0-4DB4-8A6B-8AC5DF27B1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3" y="3945401"/>
            <a:ext cx="3938704" cy="417609"/>
          </a:xfrm>
          <a:prstGeom prst="rect">
            <a:avLst/>
          </a:prstGeom>
        </p:spPr>
      </p:pic>
      <p:pic>
        <p:nvPicPr>
          <p:cNvPr id="24" name="Imagem 23">
            <a:hlinkClick r:id="rId15" action="ppaction://hlinksldjump"/>
            <a:extLst>
              <a:ext uri="{FF2B5EF4-FFF2-40B4-BE49-F238E27FC236}">
                <a16:creationId xmlns:a16="http://schemas.microsoft.com/office/drawing/2014/main" id="{1EA207B7-5558-43CF-AE34-395F889B99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7" y="4637315"/>
            <a:ext cx="3999291" cy="426890"/>
          </a:xfrm>
          <a:prstGeom prst="rect">
            <a:avLst/>
          </a:prstGeom>
        </p:spPr>
      </p:pic>
      <p:pic>
        <p:nvPicPr>
          <p:cNvPr id="26" name="Imagem 25">
            <a:hlinkClick r:id="rId17" action="ppaction://hlinksldjump"/>
            <a:extLst>
              <a:ext uri="{FF2B5EF4-FFF2-40B4-BE49-F238E27FC236}">
                <a16:creationId xmlns:a16="http://schemas.microsoft.com/office/drawing/2014/main" id="{7F8AA9E5-D524-461C-94E0-EF57A18C84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62" y="5334321"/>
            <a:ext cx="3999291" cy="428441"/>
          </a:xfrm>
          <a:prstGeom prst="rect">
            <a:avLst/>
          </a:prstGeom>
        </p:spPr>
      </p:pic>
      <p:pic>
        <p:nvPicPr>
          <p:cNvPr id="28" name="Imagem 27">
            <a:hlinkClick r:id="rId19" action="ppaction://hlinksldjump"/>
            <a:extLst>
              <a:ext uri="{FF2B5EF4-FFF2-40B4-BE49-F238E27FC236}">
                <a16:creationId xmlns:a16="http://schemas.microsoft.com/office/drawing/2014/main" id="{2EC51DDB-4C19-4569-8105-3C1E23B41C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09" y="6029492"/>
            <a:ext cx="3999291" cy="431371"/>
          </a:xfrm>
          <a:prstGeom prst="rect">
            <a:avLst/>
          </a:prstGeom>
        </p:spPr>
      </p:pic>
      <p:pic>
        <p:nvPicPr>
          <p:cNvPr id="30" name="Imagem 29">
            <a:hlinkClick r:id="rId21" action="ppaction://hlinksldjump"/>
            <a:extLst>
              <a:ext uri="{FF2B5EF4-FFF2-40B4-BE49-F238E27FC236}">
                <a16:creationId xmlns:a16="http://schemas.microsoft.com/office/drawing/2014/main" id="{EF31CA14-7382-4482-A151-F4AF17AADF0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453" y="1185424"/>
            <a:ext cx="3890869" cy="422276"/>
          </a:xfrm>
          <a:prstGeom prst="rect">
            <a:avLst/>
          </a:prstGeom>
        </p:spPr>
      </p:pic>
      <p:pic>
        <p:nvPicPr>
          <p:cNvPr id="32" name="Imagem 31">
            <a:hlinkClick r:id="rId23" action="ppaction://hlinksldjump"/>
            <a:extLst>
              <a:ext uri="{FF2B5EF4-FFF2-40B4-BE49-F238E27FC236}">
                <a16:creationId xmlns:a16="http://schemas.microsoft.com/office/drawing/2014/main" id="{08114BB0-755E-43F4-AC90-2424BC5FD6E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92" y="1880252"/>
            <a:ext cx="3951719" cy="425961"/>
          </a:xfrm>
          <a:prstGeom prst="rect">
            <a:avLst/>
          </a:prstGeom>
        </p:spPr>
      </p:pic>
      <p:pic>
        <p:nvPicPr>
          <p:cNvPr id="34" name="Imagem 33">
            <a:hlinkClick r:id="rId25" action="ppaction://hlinksldjump"/>
            <a:extLst>
              <a:ext uri="{FF2B5EF4-FFF2-40B4-BE49-F238E27FC236}">
                <a16:creationId xmlns:a16="http://schemas.microsoft.com/office/drawing/2014/main" id="{7C062A8E-8CE0-4061-AF6D-61179A6C479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551" y="2568133"/>
            <a:ext cx="3879055" cy="413688"/>
          </a:xfrm>
          <a:prstGeom prst="rect">
            <a:avLst/>
          </a:prstGeom>
        </p:spPr>
      </p:pic>
      <p:pic>
        <p:nvPicPr>
          <p:cNvPr id="36" name="Imagem 35">
            <a:hlinkClick r:id="rId27" action="ppaction://hlinksldjump"/>
            <a:extLst>
              <a:ext uri="{FF2B5EF4-FFF2-40B4-BE49-F238E27FC236}">
                <a16:creationId xmlns:a16="http://schemas.microsoft.com/office/drawing/2014/main" id="{230CEA17-A286-4453-AA85-998EB8AD2A9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86" y="3254146"/>
            <a:ext cx="3916857" cy="414761"/>
          </a:xfrm>
          <a:prstGeom prst="rect">
            <a:avLst/>
          </a:prstGeom>
        </p:spPr>
      </p:pic>
      <p:pic>
        <p:nvPicPr>
          <p:cNvPr id="38" name="Imagem 37">
            <a:hlinkClick r:id="rId29" action="ppaction://hlinksldjump"/>
            <a:extLst>
              <a:ext uri="{FF2B5EF4-FFF2-40B4-BE49-F238E27FC236}">
                <a16:creationId xmlns:a16="http://schemas.microsoft.com/office/drawing/2014/main" id="{318D4B43-08EE-4E28-8C02-EB620DC244A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450" y="3949436"/>
            <a:ext cx="3929311" cy="414761"/>
          </a:xfrm>
          <a:prstGeom prst="rect">
            <a:avLst/>
          </a:prstGeom>
        </p:spPr>
      </p:pic>
      <p:pic>
        <p:nvPicPr>
          <p:cNvPr id="40" name="Imagem 39">
            <a:hlinkClick r:id="rId31" action="ppaction://hlinksldjump"/>
            <a:extLst>
              <a:ext uri="{FF2B5EF4-FFF2-40B4-BE49-F238E27FC236}">
                <a16:creationId xmlns:a16="http://schemas.microsoft.com/office/drawing/2014/main" id="{E5D91971-BBC6-4087-BDB0-87D2B2220A3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300" y="4629739"/>
            <a:ext cx="4065347" cy="432323"/>
          </a:xfrm>
          <a:prstGeom prst="rect">
            <a:avLst/>
          </a:prstGeom>
        </p:spPr>
      </p:pic>
      <p:pic>
        <p:nvPicPr>
          <p:cNvPr id="42" name="Imagem 41">
            <a:hlinkClick r:id="rId33" action="ppaction://hlinksldjump"/>
            <a:extLst>
              <a:ext uri="{FF2B5EF4-FFF2-40B4-BE49-F238E27FC236}">
                <a16:creationId xmlns:a16="http://schemas.microsoft.com/office/drawing/2014/main" id="{756C46A8-CC6E-437C-97D6-F37FBE54D62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91" y="5334965"/>
            <a:ext cx="3999291" cy="427153"/>
          </a:xfrm>
          <a:prstGeom prst="rect">
            <a:avLst/>
          </a:prstGeom>
        </p:spPr>
      </p:pic>
      <p:pic>
        <p:nvPicPr>
          <p:cNvPr id="44" name="Imagem 43">
            <a:hlinkClick r:id="rId35" action="ppaction://hlinksldjump"/>
            <a:extLst>
              <a:ext uri="{FF2B5EF4-FFF2-40B4-BE49-F238E27FC236}">
                <a16:creationId xmlns:a16="http://schemas.microsoft.com/office/drawing/2014/main" id="{5E8A3398-AA04-428B-8F80-58BA21F34C7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33" y="6021301"/>
            <a:ext cx="4074765" cy="43884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D0FC305-3D69-48D9-9490-D81970C1C50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50" y="40114"/>
            <a:ext cx="1359050" cy="77041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82C1101-B1D6-4713-B84F-54F19AABC8A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08" y="11945"/>
            <a:ext cx="1359050" cy="7704138"/>
          </a:xfrm>
          <a:prstGeom prst="rect">
            <a:avLst/>
          </a:prstGeom>
        </p:spPr>
      </p:pic>
      <p:pic>
        <p:nvPicPr>
          <p:cNvPr id="23" name="Imagem 22">
            <a:hlinkClick r:id="rId3" action="ppaction://hlinksldjump"/>
            <a:extLst>
              <a:ext uri="{FF2B5EF4-FFF2-40B4-BE49-F238E27FC236}">
                <a16:creationId xmlns:a16="http://schemas.microsoft.com/office/drawing/2014/main" id="{6C558F9B-A7C6-4CB2-89E5-1EE52C9F88A4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2794" y="4642161"/>
            <a:ext cx="1910412" cy="4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92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8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963E-6 4.56419E-6 L -0.32431 -0.00145 " pathEditMode="relative" rAng="0" ptsTypes="AA">
                                      <p:cBhvr>
                                        <p:cTn id="12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5" y="-8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decel="8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57634E-6 L 0.32604 -0.00495 " pathEditMode="relative" rAng="0" ptsTypes="AA">
                                      <p:cBhvr>
                                        <p:cTn id="14" dur="1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96" y="-2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9C2A4B2-EFE8-47C5-9B4D-1EB11883E76A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frontal e</a:t>
            </a:r>
            <a:r>
              <a:rPr lang="pt-BR" sz="1400" b="1" dirty="0">
                <a:solidFill>
                  <a:srgbClr val="FFFFFF"/>
                </a:solidFill>
                <a:latin typeface="Arkitech" panose="02000000000000000000" pitchFamily="2" charset="0"/>
              </a:rPr>
              <a:t> </a:t>
            </a:r>
            <a:endParaRPr lang="pt-BR" sz="1400" b="1" dirty="0">
              <a:solidFill>
                <a:srgbClr val="BA8C3F"/>
              </a:solidFill>
              <a:latin typeface="Arkitech" panose="02000000000000000000" pitchFamily="2" charset="0"/>
            </a:endParaRPr>
          </a:p>
          <a:p>
            <a:r>
              <a:rPr lang="pt-BR" sz="1400" b="1" dirty="0">
                <a:solidFill>
                  <a:srgbClr val="BA8C3F"/>
                </a:solidFill>
                <a:latin typeface="Arkitech" panose="02000000000000000000" pitchFamily="2" charset="0"/>
              </a:rPr>
              <a:t>Posterior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F2F6BD66-E0E2-49BC-A398-0124133EE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6" name="grupo de 7">
            <a:extLst>
              <a:ext uri="{FF2B5EF4-FFF2-40B4-BE49-F238E27FC236}">
                <a16:creationId xmlns:a16="http://schemas.microsoft.com/office/drawing/2014/main" id="{19117B9E-A11C-4570-9B94-27614021C70E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7" name="Imagem 3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D2847CF-E3CD-47ED-8D18-5704C5ABE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813F750A-7E8D-4B89-B6E6-8DD91D96B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08C91D44-6034-4092-B3F6-1973E76AC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9" action="ppaction://hlinksldjump"/>
              <a:extLst>
                <a:ext uri="{FF2B5EF4-FFF2-40B4-BE49-F238E27FC236}">
                  <a16:creationId xmlns:a16="http://schemas.microsoft.com/office/drawing/2014/main" id="{A6598DEC-DEE1-4A11-A1A4-2E8F939C3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0" action="ppaction://hlinksldjump"/>
              <a:extLst>
                <a:ext uri="{FF2B5EF4-FFF2-40B4-BE49-F238E27FC236}">
                  <a16:creationId xmlns:a16="http://schemas.microsoft.com/office/drawing/2014/main" id="{2F62D903-72AB-43BB-B439-B035B9CA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11" action="ppaction://hlinksldjump"/>
              <a:extLst>
                <a:ext uri="{FF2B5EF4-FFF2-40B4-BE49-F238E27FC236}">
                  <a16:creationId xmlns:a16="http://schemas.microsoft.com/office/drawing/2014/main" id="{1E39E135-84A0-4CC3-BD93-F28859393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77F14F92-FDED-4E8B-9424-427F50C64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44" name="triangulos">
            <a:extLst>
              <a:ext uri="{FF2B5EF4-FFF2-40B4-BE49-F238E27FC236}">
                <a16:creationId xmlns:a16="http://schemas.microsoft.com/office/drawing/2014/main" id="{5BD10839-4DF6-4942-AB38-7CD9ADE74C7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45" name="Triângulo isósceles 44">
              <a:hlinkClick r:id="rId11" action="ppaction://hlinksldjump"/>
              <a:extLst>
                <a:ext uri="{FF2B5EF4-FFF2-40B4-BE49-F238E27FC236}">
                  <a16:creationId xmlns:a16="http://schemas.microsoft.com/office/drawing/2014/main" id="{2415981F-C79A-4153-BDC3-25E07E1E00A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6" name="Triângulo isósceles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DE954A61-D876-47B8-B72E-2767B3907A7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019763"/>
            <a:ext cx="4391025" cy="3589999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2026267"/>
            <a:ext cx="4410075" cy="356746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096500" y="3152775"/>
            <a:ext cx="3373120" cy="163121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Cond D - PSM     =    47.72 mm
Cond E - PSM     =    49.91 mm
Go D - PSM     =    47.01 mm
Go E - PSM     =    44.71 mm
</a:t>
            </a:r>
          </a:p>
        </p:txBody>
      </p:sp>
    </p:spTree>
    <p:extLst>
      <p:ext uri="{BB962C8B-B14F-4D97-AF65-F5344CB8AC3E}">
        <p14:creationId xmlns:p14="http://schemas.microsoft.com/office/powerpoint/2010/main" val="1488122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8BC8F824-A460-4FB5-BFD4-52AFC4A51ACA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Reconstrução AP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212E95B0-FDF4-4988-BB20-11C72D4AC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5" name="grupo de 7">
            <a:extLst>
              <a:ext uri="{FF2B5EF4-FFF2-40B4-BE49-F238E27FC236}">
                <a16:creationId xmlns:a16="http://schemas.microsoft.com/office/drawing/2014/main" id="{BB6880FB-7879-4F7C-A23A-012E3B6EB34F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36" name="Imagem 3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7DFD282-6008-41A8-AF68-2AFF2417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6" action="ppaction://hlinksldjump"/>
              <a:extLst>
                <a:ext uri="{FF2B5EF4-FFF2-40B4-BE49-F238E27FC236}">
                  <a16:creationId xmlns:a16="http://schemas.microsoft.com/office/drawing/2014/main" id="{906A19C9-3965-44D4-BDB7-1E392607A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8" action="ppaction://hlinksldjump"/>
              <a:extLst>
                <a:ext uri="{FF2B5EF4-FFF2-40B4-BE49-F238E27FC236}">
                  <a16:creationId xmlns:a16="http://schemas.microsoft.com/office/drawing/2014/main" id="{4DAB4855-642A-4FE3-A835-6758C4C8A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9" action="ppaction://hlinksldjump"/>
              <a:extLst>
                <a:ext uri="{FF2B5EF4-FFF2-40B4-BE49-F238E27FC236}">
                  <a16:creationId xmlns:a16="http://schemas.microsoft.com/office/drawing/2014/main" id="{1D48B9CE-CAD1-4218-A38C-361714DA5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10" action="ppaction://hlinksldjump"/>
              <a:extLst>
                <a:ext uri="{FF2B5EF4-FFF2-40B4-BE49-F238E27FC236}">
                  <a16:creationId xmlns:a16="http://schemas.microsoft.com/office/drawing/2014/main" id="{9CEA8061-3E4C-4814-A151-16260ADBE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1" action="ppaction://hlinksldjump"/>
              <a:extLst>
                <a:ext uri="{FF2B5EF4-FFF2-40B4-BE49-F238E27FC236}">
                  <a16:creationId xmlns:a16="http://schemas.microsoft.com/office/drawing/2014/main" id="{679B2E3D-CCA6-4253-9161-B036DEF3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AE19F249-DC3A-47B0-9E7A-9E5771321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43" name="triangulos">
            <a:extLst>
              <a:ext uri="{FF2B5EF4-FFF2-40B4-BE49-F238E27FC236}">
                <a16:creationId xmlns:a16="http://schemas.microsoft.com/office/drawing/2014/main" id="{D3430E72-E091-4243-A701-CE8C0EC62299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44" name="Triângulo isósceles 43">
              <a:hlinkClick r:id="rId13" action="ppaction://hlinksldjump"/>
              <a:extLst>
                <a:ext uri="{FF2B5EF4-FFF2-40B4-BE49-F238E27FC236}">
                  <a16:creationId xmlns:a16="http://schemas.microsoft.com/office/drawing/2014/main" id="{A3F3500F-751E-477A-901E-489DC720FFD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5" name="Triângulo isósceles 44">
              <a:hlinkClick r:id="rId10" action="ppaction://hlinksldjump"/>
              <a:extLst>
                <a:ext uri="{FF2B5EF4-FFF2-40B4-BE49-F238E27FC236}">
                  <a16:creationId xmlns:a16="http://schemas.microsoft.com/office/drawing/2014/main" id="{D4B15DC2-409F-44A7-9912-200C555A202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959954"/>
            <a:ext cx="4219575" cy="3604842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2030902"/>
            <a:ext cx="4248150" cy="3481996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1991178"/>
            <a:ext cx="4333875" cy="35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47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sagital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Maxilo mandibular</a:t>
              </a:r>
            </a:p>
          </p:txBody>
        </p:sp>
      </p:grpSp>
      <p:grpSp>
        <p:nvGrpSpPr>
          <p:cNvPr id="59" name="grupo de 9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48" name="Imagem 47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7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8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9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6608260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12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12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2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2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2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2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1" name="grupo de 7" hidden="1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3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2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14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grupo de 8" hidden="1">
            <a:extLst>
              <a:ext uri="{FF2B5EF4-FFF2-40B4-BE49-F238E27FC236}">
                <a16:creationId xmlns:a16="http://schemas.microsoft.com/office/drawing/2014/main" id="{CC36622B-F26A-4140-B54D-22366673C5EB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39" name="Imagem 38">
              <a:hlinkClick r:id="rId15" action="ppaction://hlinksldjump"/>
              <a:extLst>
                <a:ext uri="{FF2B5EF4-FFF2-40B4-BE49-F238E27FC236}">
                  <a16:creationId xmlns:a16="http://schemas.microsoft.com/office/drawing/2014/main" id="{D1F7430D-7F32-4372-AAA7-0F4F6B88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7" action="ppaction://hlinksldjump"/>
              <a:extLst>
                <a:ext uri="{FF2B5EF4-FFF2-40B4-BE49-F238E27FC236}">
                  <a16:creationId xmlns:a16="http://schemas.microsoft.com/office/drawing/2014/main" id="{FDAC5310-855E-4457-B7D9-B6F6A0CF5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6" action="ppaction://hlinksldjump"/>
              <a:extLst>
                <a:ext uri="{FF2B5EF4-FFF2-40B4-BE49-F238E27FC236}">
                  <a16:creationId xmlns:a16="http://schemas.microsoft.com/office/drawing/2014/main" id="{B77104EB-DB80-40C9-B4F3-0E278C5DB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17" action="ppaction://hlinksldjump"/>
              <a:extLst>
                <a:ext uri="{FF2B5EF4-FFF2-40B4-BE49-F238E27FC236}">
                  <a16:creationId xmlns:a16="http://schemas.microsoft.com/office/drawing/2014/main" id="{7556C28B-F1DA-4DBC-B69E-D9EDBD9B0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8" action="ppaction://hlinksldjump"/>
              <a:extLst>
                <a:ext uri="{FF2B5EF4-FFF2-40B4-BE49-F238E27FC236}">
                  <a16:creationId xmlns:a16="http://schemas.microsoft.com/office/drawing/2014/main" id="{950BD7AE-6EEB-4D09-B4EB-84D5ECB62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19" action="ppaction://hlinksldjump"/>
              <a:extLst>
                <a:ext uri="{FF2B5EF4-FFF2-40B4-BE49-F238E27FC236}">
                  <a16:creationId xmlns:a16="http://schemas.microsoft.com/office/drawing/2014/main" id="{A503D147-992B-41F1-B75F-88C6B2A47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20" action="ppaction://hlinksldjump"/>
              <a:extLst>
                <a:ext uri="{FF2B5EF4-FFF2-40B4-BE49-F238E27FC236}">
                  <a16:creationId xmlns:a16="http://schemas.microsoft.com/office/drawing/2014/main" id="{A33AD323-2F0F-4140-856A-F6C986471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58" name="Imagem 57">
              <a:hlinkClick r:id="rId21" action="ppaction://hlinksldjump"/>
              <a:extLst>
                <a:ext uri="{FF2B5EF4-FFF2-40B4-BE49-F238E27FC236}">
                  <a16:creationId xmlns:a16="http://schemas.microsoft.com/office/drawing/2014/main" id="{36EB2A55-AF10-46EB-95F7-A5F03C8E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0" name="triangulos">
            <a:extLst>
              <a:ext uri="{FF2B5EF4-FFF2-40B4-BE49-F238E27FC236}">
                <a16:creationId xmlns:a16="http://schemas.microsoft.com/office/drawing/2014/main" id="{68A97DE2-AD75-478B-907A-147EC416A1C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69" name="Triângulo isósceles 68">
              <a:hlinkClick r:id="rId7" action="ppaction://hlinksldjump"/>
              <a:extLst>
                <a:ext uri="{FF2B5EF4-FFF2-40B4-BE49-F238E27FC236}">
                  <a16:creationId xmlns:a16="http://schemas.microsoft.com/office/drawing/2014/main" id="{65B7D968-2BC2-43EF-8863-CFF316477C9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0" name="Triângulo isósceles 69">
              <a:hlinkClick r:id="rId20" action="ppaction://hlinksldjump"/>
              <a:extLst>
                <a:ext uri="{FF2B5EF4-FFF2-40B4-BE49-F238E27FC236}">
                  <a16:creationId xmlns:a16="http://schemas.microsoft.com/office/drawing/2014/main" id="{0730B560-114F-4801-8779-DC69E37C2C7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71" name="Imagem 70">
            <a:hlinkClick r:id="rId22" action="ppaction://hlinksldjump"/>
            <a:extLst>
              <a:ext uri="{FF2B5EF4-FFF2-40B4-BE49-F238E27FC236}">
                <a16:creationId xmlns:a16="http://schemas.microsoft.com/office/drawing/2014/main" id="{13082172-D1BC-49FD-8848-2F842B41425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64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ACE6D7-E29D-4F97-BD6D-151BD0605E28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relação sagital e 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axial maxilo mandibular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6BB19CCE-D96B-43A3-9CB7-8891D73D1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grupo de 9">
            <a:extLst>
              <a:ext uri="{FF2B5EF4-FFF2-40B4-BE49-F238E27FC236}">
                <a16:creationId xmlns:a16="http://schemas.microsoft.com/office/drawing/2014/main" id="{D861A91F-9372-4B2B-AF21-44BE47369F96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23" name="Imagem 2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00E4873-25F1-4CA4-8202-FC82CB700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2B0ADE1-B878-48EE-8395-88BC7B986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67A21639-BB3E-40E6-A890-FC056F418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8" action="ppaction://hlinksldjump"/>
              <a:extLst>
                <a:ext uri="{FF2B5EF4-FFF2-40B4-BE49-F238E27FC236}">
                  <a16:creationId xmlns:a16="http://schemas.microsoft.com/office/drawing/2014/main" id="{260A7B57-6997-40CC-8093-BD8A140B6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9" action="ppaction://hlinksldjump"/>
              <a:extLst>
                <a:ext uri="{FF2B5EF4-FFF2-40B4-BE49-F238E27FC236}">
                  <a16:creationId xmlns:a16="http://schemas.microsoft.com/office/drawing/2014/main" id="{EB371EDB-4930-453E-8898-CD6B31645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FCC940FE-7A61-47A7-BB02-39B72ADA1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1" action="ppaction://hlinksldjump"/>
              <a:extLst>
                <a:ext uri="{FF2B5EF4-FFF2-40B4-BE49-F238E27FC236}">
                  <a16:creationId xmlns:a16="http://schemas.microsoft.com/office/drawing/2014/main" id="{0482BE62-079C-48C6-91CB-BF9BAFE53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8C958EE1-17D8-4F00-997F-2732279C6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2F06BC3-645A-4B79-B422-3FB4B193F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5" name="triangulos">
            <a:extLst>
              <a:ext uri="{FF2B5EF4-FFF2-40B4-BE49-F238E27FC236}">
                <a16:creationId xmlns:a16="http://schemas.microsoft.com/office/drawing/2014/main" id="{D0FC70E9-37D0-4A3B-8C7E-886E2753E90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6" name="Triângulo isósceles 35">
              <a:hlinkClick r:id="rId9" action="ppaction://hlinksldjump"/>
              <a:extLst>
                <a:ext uri="{FF2B5EF4-FFF2-40B4-BE49-F238E27FC236}">
                  <a16:creationId xmlns:a16="http://schemas.microsoft.com/office/drawing/2014/main" id="{5DCEB10C-F91D-4A21-B5DF-62788479A57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7" name="Triângulo isósceles 36">
              <a:hlinkClick r:id="rId4" action="ppaction://hlinksldjump"/>
              <a:extLst>
                <a:ext uri="{FF2B5EF4-FFF2-40B4-BE49-F238E27FC236}">
                  <a16:creationId xmlns:a16="http://schemas.microsoft.com/office/drawing/2014/main" id="{2D4893AE-AE75-42E7-864E-79B37CBB15A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1206483"/>
            <a:ext cx="5610225" cy="463553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23" y="1057275"/>
            <a:ext cx="4851256" cy="485775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657725" y="6372225"/>
            <a:ext cx="542544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Discrepância Ponto A - Ponto B    =    12.13 mm
</a:t>
            </a:r>
          </a:p>
        </p:txBody>
      </p:sp>
    </p:spTree>
    <p:extLst>
      <p:ext uri="{BB962C8B-B14F-4D97-AF65-F5344CB8AC3E}">
        <p14:creationId xmlns:p14="http://schemas.microsoft.com/office/powerpoint/2010/main" val="3344179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6110C8BD-2683-4ED2-86AB-385618E57DFF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relação sagital 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maxilo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mandibular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8138044B-27CF-48FE-9E31-849D3D708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grupo de 9">
            <a:extLst>
              <a:ext uri="{FF2B5EF4-FFF2-40B4-BE49-F238E27FC236}">
                <a16:creationId xmlns:a16="http://schemas.microsoft.com/office/drawing/2014/main" id="{818337E1-FF3F-4F01-9D40-E53190403748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A7D91F8-AD18-4C38-AAB7-E298E2CCB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507718D-9017-4CF3-9223-0B1506666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E0421894-4752-443F-A08F-FA705A1CE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3801DBA8-A946-4E15-B028-3A0BFA935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31BCD18B-DC1C-4F8D-89F9-8B197CD0F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68799289-0B1A-4FD3-B596-5940F56B3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FB31BFD5-02AE-4379-97DA-BDD1158F6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8EA8A019-31EC-4220-A13E-5383D71E8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1A7881F1-4691-4DA8-ACDE-97D07E6B7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4" name="triangulos">
            <a:extLst>
              <a:ext uri="{FF2B5EF4-FFF2-40B4-BE49-F238E27FC236}">
                <a16:creationId xmlns:a16="http://schemas.microsoft.com/office/drawing/2014/main" id="{8E328D66-5B71-434F-92BE-418C49B87E9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5" name="Triângulo isósceles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C9B5EDB4-673F-4B19-A837-00F802F985B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2" name="Triângulo isósceles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0EA5F22A-75C6-424F-9E43-9FFCDB6BC45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2405"/>
            <a:ext cx="4181475" cy="342273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962150" y="6210300"/>
            <a:ext cx="18288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SNA    =    80.54 °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267450" y="6210300"/>
            <a:ext cx="17272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SNB    =    71.01 °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1822405"/>
            <a:ext cx="4181475" cy="3422739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5" y="1822405"/>
            <a:ext cx="4181475" cy="342273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820400" y="6210300"/>
            <a:ext cx="199136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ANB    =    9.52 °
</a:t>
            </a:r>
          </a:p>
        </p:txBody>
      </p:sp>
    </p:spTree>
    <p:extLst>
      <p:ext uri="{BB962C8B-B14F-4D97-AF65-F5344CB8AC3E}">
        <p14:creationId xmlns:p14="http://schemas.microsoft.com/office/powerpoint/2010/main" val="2419656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hlinkClick r:id="rId2" action="ppaction://hlinksldjump"/>
            <a:extLst>
              <a:ext uri="{FF2B5EF4-FFF2-40B4-BE49-F238E27FC236}">
                <a16:creationId xmlns:a16="http://schemas.microsoft.com/office/drawing/2014/main" id="{C43D2D41-303A-4DB6-905E-8B9467E65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1" name="grupo de 9">
            <a:extLst>
              <a:ext uri="{FF2B5EF4-FFF2-40B4-BE49-F238E27FC236}">
                <a16:creationId xmlns:a16="http://schemas.microsoft.com/office/drawing/2014/main" id="{D58B8AA1-6C8F-4760-B69A-D7BC0E1364CE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51BAF77-645E-43F7-883B-05048702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4DB89F75-80AB-41A7-A1EB-9C2AB022B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62FE1916-C58A-4108-AAF6-7E952AD0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FCFDF639-D7F1-45CA-97F5-C2814D0AE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F4DB12AF-A722-4E43-B1CF-377E89455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FF5276-11F1-4288-A2CA-2216C4A05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FFD2AC6-C587-4751-A486-38B31813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4C245A9A-68DA-414C-A6D0-16BB33249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F9F0B99-8855-46FC-B070-5AD9F8906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3" name="triangulos">
            <a:extLst>
              <a:ext uri="{FF2B5EF4-FFF2-40B4-BE49-F238E27FC236}">
                <a16:creationId xmlns:a16="http://schemas.microsoft.com/office/drawing/2014/main" id="{7F4198D3-E0E9-4D98-8DBE-9D7272DCCFC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4" name="Triângulo isósceles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84806746-07C5-40F8-84F0-ACB2DCD88AC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5" name="Triângulo isósceles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1E6D63D3-190F-4DF4-BB55-D24BE594FCA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A21A392-CA31-4316-A1F7-C7C864921671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sagital (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pitch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)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PL. oclusal - 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Camper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7" y="1019175"/>
            <a:ext cx="6090606" cy="50768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72" y="1019175"/>
            <a:ext cx="6090606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20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724443" y="755725"/>
            <a:ext cx="10464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Direita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732767" y="755725"/>
            <a:ext cx="120904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 panose="020B0606020202030204" pitchFamily="34" charset="0"/>
              </a:rPr>
              <a:t>Esquerda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561D960-D982-4C97-91CF-D8D516308791}"/>
              </a:ext>
            </a:extLst>
          </p:cNvPr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Telerradiografia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DE5F77EF-02A3-462D-A256-535F51D81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grupo de 9">
            <a:extLst>
              <a:ext uri="{FF2B5EF4-FFF2-40B4-BE49-F238E27FC236}">
                <a16:creationId xmlns:a16="http://schemas.microsoft.com/office/drawing/2014/main" id="{EC6606E4-2A36-4017-A1F7-6A41FD616283}"/>
              </a:ext>
            </a:extLst>
          </p:cNvPr>
          <p:cNvGrpSpPr/>
          <p:nvPr/>
        </p:nvGrpSpPr>
        <p:grpSpPr>
          <a:xfrm>
            <a:off x="3933356" y="7223682"/>
            <a:ext cx="5849286" cy="148088"/>
            <a:chOff x="3604206" y="4537453"/>
            <a:chExt cx="5206865" cy="131824"/>
          </a:xfrm>
        </p:grpSpPr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BC525E4B-394A-41F5-B346-3F7A2653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15259A5D-BD5B-47C4-8CEE-7B3233EFA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DC013280-2D67-4F79-A546-8D1EF3930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1388F5DF-37D8-4EC1-A88C-18F2E10E6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6B5DE8CB-7102-464D-ADC7-88C5AD07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279336C3-1F6E-48A8-8D17-DF2FC9129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7F9174D3-D983-4827-BCB1-C838C763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8193FA0F-67D7-4999-B9EF-99DCD52D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E1306F4E-B373-4C3E-BE17-A854E314D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triangulos">
            <a:extLst>
              <a:ext uri="{FF2B5EF4-FFF2-40B4-BE49-F238E27FC236}">
                <a16:creationId xmlns:a16="http://schemas.microsoft.com/office/drawing/2014/main" id="{A09EAFDA-F11C-44F8-B7D8-C129B5203B9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38" name="Triângulo isósceles 37">
              <a:hlinkClick r:id="rId13" action="ppaction://hlinksldjump"/>
              <a:extLst>
                <a:ext uri="{FF2B5EF4-FFF2-40B4-BE49-F238E27FC236}">
                  <a16:creationId xmlns:a16="http://schemas.microsoft.com/office/drawing/2014/main" id="{6966E4BB-6DB7-4777-B18F-0634796640B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9" name="Triângulo isósceles 38">
              <a:hlinkClick r:id="rId10" action="ppaction://hlinksldjump"/>
              <a:extLst>
                <a:ext uri="{FF2B5EF4-FFF2-40B4-BE49-F238E27FC236}">
                  <a16:creationId xmlns:a16="http://schemas.microsoft.com/office/drawing/2014/main" id="{95A1989A-2F80-47E1-A352-3C62C366B7B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1" name="Imagem 20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6" y="1352550"/>
            <a:ext cx="6078338" cy="5029200"/>
          </a:xfrm>
          <a:prstGeom prst="rect">
            <a:avLst/>
          </a:prstGeom>
        </p:spPr>
      </p:pic>
      <p:pic>
        <p:nvPicPr>
          <p:cNvPr id="22" name="Imagem 2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55" y="1352550"/>
            <a:ext cx="607833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852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transversal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Maxilo mandibular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7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901D4BE-5660-47F1-98DE-23C0C8B27180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70" name="Triângulo isósceles 69">
              <a:hlinkClick r:id="rId7" action="ppaction://hlinksldjump"/>
              <a:extLst>
                <a:ext uri="{FF2B5EF4-FFF2-40B4-BE49-F238E27FC236}">
                  <a16:creationId xmlns:a16="http://schemas.microsoft.com/office/drawing/2014/main" id="{092778A1-6314-434E-B833-64D5910B4BF1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1" name="Triângulo isósceles 70">
              <a:hlinkClick r:id="rId14" action="ppaction://hlinksldjump"/>
              <a:extLst>
                <a:ext uri="{FF2B5EF4-FFF2-40B4-BE49-F238E27FC236}">
                  <a16:creationId xmlns:a16="http://schemas.microsoft.com/office/drawing/2014/main" id="{C87EA41A-F320-42C7-BF9E-A00323C2BD95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8" name="Agrupar 7" hidden="1">
            <a:extLst>
              <a:ext uri="{FF2B5EF4-FFF2-40B4-BE49-F238E27FC236}">
                <a16:creationId xmlns:a16="http://schemas.microsoft.com/office/drawing/2014/main" id="{03FB0410-CEF2-4BCD-ACDD-1AD428827C60}"/>
              </a:ext>
            </a:extLst>
          </p:cNvPr>
          <p:cNvGrpSpPr/>
          <p:nvPr/>
        </p:nvGrpSpPr>
        <p:grpSpPr>
          <a:xfrm>
            <a:off x="3908611" y="7223682"/>
            <a:ext cx="5898781" cy="148088"/>
            <a:chOff x="3908611" y="7223682"/>
            <a:chExt cx="5898781" cy="148088"/>
          </a:xfrm>
        </p:grpSpPr>
        <p:pic>
          <p:nvPicPr>
            <p:cNvPr id="39" name="Imagem 38">
              <a:hlinkClick r:id="rId15" action="ppaction://hlinksldjump"/>
              <a:extLst>
                <a:ext uri="{FF2B5EF4-FFF2-40B4-BE49-F238E27FC236}">
                  <a16:creationId xmlns:a16="http://schemas.microsoft.com/office/drawing/2014/main" id="{A45224DF-3FCA-49A9-9AEF-0B34B307F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59304" y="7223682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9A36AE55-3ABD-4448-AB61-E3E0CB21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16943" y="7223682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>
              <a:hlinkClick r:id="rId16" action="ppaction://hlinksldjump"/>
              <a:extLst>
                <a:ext uri="{FF2B5EF4-FFF2-40B4-BE49-F238E27FC236}">
                  <a16:creationId xmlns:a16="http://schemas.microsoft.com/office/drawing/2014/main" id="{1D338071-97E5-4652-9C96-27CAA87E2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82" y="7223682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12" action="ppaction://hlinksldjump"/>
              <a:extLst>
                <a:ext uri="{FF2B5EF4-FFF2-40B4-BE49-F238E27FC236}">
                  <a16:creationId xmlns:a16="http://schemas.microsoft.com/office/drawing/2014/main" id="{8EDAED2A-592A-4FB9-9C55-EE0BBB757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32221" y="722368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03997360-CD07-4F1B-B57C-26E601811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60" y="7223682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0" action="ppaction://hlinksldjump"/>
              <a:extLst>
                <a:ext uri="{FF2B5EF4-FFF2-40B4-BE49-F238E27FC236}">
                  <a16:creationId xmlns:a16="http://schemas.microsoft.com/office/drawing/2014/main" id="{0477EDC4-C624-46CF-B47D-4E60E7291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9" y="722368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7" action="ppaction://hlinksldjump"/>
              <a:extLst>
                <a:ext uri="{FF2B5EF4-FFF2-40B4-BE49-F238E27FC236}">
                  <a16:creationId xmlns:a16="http://schemas.microsoft.com/office/drawing/2014/main" id="{1C0C679E-198D-409E-8AEF-964697071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5138" y="7223682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9" action="ppaction://hlinksldjump"/>
              <a:extLst>
                <a:ext uri="{FF2B5EF4-FFF2-40B4-BE49-F238E27FC236}">
                  <a16:creationId xmlns:a16="http://schemas.microsoft.com/office/drawing/2014/main" id="{3DF74379-18DE-41C6-865C-8B2085A21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2777" y="7223682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>
              <a:hlinkClick r:id="rId18" action="ppaction://hlinksldjump"/>
              <a:extLst>
                <a:ext uri="{FF2B5EF4-FFF2-40B4-BE49-F238E27FC236}">
                  <a16:creationId xmlns:a16="http://schemas.microsoft.com/office/drawing/2014/main" id="{90402B54-F502-48D4-9CF2-D8DD94AC6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6" y="7223682"/>
              <a:ext cx="148088" cy="148088"/>
            </a:xfrm>
            <a:prstGeom prst="rect">
              <a:avLst/>
            </a:prstGeom>
          </p:spPr>
        </p:pic>
        <p:pic>
          <p:nvPicPr>
            <p:cNvPr id="72" name="Imagem 71">
              <a:hlinkClick r:id="rId8" action="ppaction://hlinksldjump"/>
              <a:extLst>
                <a:ext uri="{FF2B5EF4-FFF2-40B4-BE49-F238E27FC236}">
                  <a16:creationId xmlns:a16="http://schemas.microsoft.com/office/drawing/2014/main" id="{7B938AB5-2CD3-4B1F-B3F8-DAE9B6441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73" name="Imagem 72">
              <a:hlinkClick r:id="rId19" action="ppaction://hlinksldjump"/>
              <a:extLst>
                <a:ext uri="{FF2B5EF4-FFF2-40B4-BE49-F238E27FC236}">
                  <a16:creationId xmlns:a16="http://schemas.microsoft.com/office/drawing/2014/main" id="{E180898B-CB74-4BCD-B767-64F7224BE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35694" y="7223682"/>
              <a:ext cx="148088" cy="148088"/>
            </a:xfrm>
            <a:prstGeom prst="rect">
              <a:avLst/>
            </a:prstGeom>
          </p:spPr>
        </p:pic>
        <p:pic>
          <p:nvPicPr>
            <p:cNvPr id="74" name="Imagem 73">
              <a:hlinkClick r:id="rId7" action="ppaction://hlinksldjump"/>
              <a:extLst>
                <a:ext uri="{FF2B5EF4-FFF2-40B4-BE49-F238E27FC236}">
                  <a16:creationId xmlns:a16="http://schemas.microsoft.com/office/drawing/2014/main" id="{7F799C1B-C78D-4A99-BEFF-B5976EF0D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75" name="Imagem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051ABD92-4860-4D5E-AEA9-3721AA540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0972" y="7223682"/>
              <a:ext cx="148088" cy="148088"/>
            </a:xfrm>
            <a:prstGeom prst="rect">
              <a:avLst/>
            </a:prstGeom>
          </p:spPr>
        </p:pic>
        <p:pic>
          <p:nvPicPr>
            <p:cNvPr id="76" name="Imagem 75">
              <a:hlinkClick r:id="rId6" action="ppaction://hlinksldjump"/>
              <a:extLst>
                <a:ext uri="{FF2B5EF4-FFF2-40B4-BE49-F238E27FC236}">
                  <a16:creationId xmlns:a16="http://schemas.microsoft.com/office/drawing/2014/main" id="{B200B7BD-1914-4575-8855-82C3B5B6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08611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78" name="Imagem 77">
            <a:hlinkClick r:id="rId20" action="ppaction://hlinksldjump"/>
            <a:extLst>
              <a:ext uri="{FF2B5EF4-FFF2-40B4-BE49-F238E27FC236}">
                <a16:creationId xmlns:a16="http://schemas.microsoft.com/office/drawing/2014/main" id="{18F81117-784A-4401-8C9C-5FDA0FC2CE0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B3398972-2D08-4C7D-B9F5-43E99B26A0E7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discrepância 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transversal dento-alveolar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6FDCB04B-2A10-412B-9EDF-CCB90BA28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7" name="grupo de 8">
            <a:extLst>
              <a:ext uri="{FF2B5EF4-FFF2-40B4-BE49-F238E27FC236}">
                <a16:creationId xmlns:a16="http://schemas.microsoft.com/office/drawing/2014/main" id="{0DE0AA83-B767-4FFB-86D9-764D628F8643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9D27EAA4-9B4E-4F10-BB6C-E50CAF234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1AA4D409-5C6D-43FD-8FE5-3D2BBD3AC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7DA3FFF4-6AF6-45DB-81F0-41AB03AD0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8157146E-7BC2-43B9-BC02-33977C287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E1F2BBF-7718-4C86-BE1B-DD106BC80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39176522-0F02-43BC-B817-A71926A1B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5F0ED460-CB09-4572-8C52-5ECBDA588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3" action="ppaction://hlinksldjump"/>
              <a:extLst>
                <a:ext uri="{FF2B5EF4-FFF2-40B4-BE49-F238E27FC236}">
                  <a16:creationId xmlns:a16="http://schemas.microsoft.com/office/drawing/2014/main" id="{5F81AF61-1B15-4FCA-9586-A5196C28B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3008961D-DF2F-470F-815B-E39E85EAE8BC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0" name="Triângulo isósceles 39">
              <a:hlinkClick r:id="rId8" action="ppaction://hlinksldjump"/>
              <a:extLst>
                <a:ext uri="{FF2B5EF4-FFF2-40B4-BE49-F238E27FC236}">
                  <a16:creationId xmlns:a16="http://schemas.microsoft.com/office/drawing/2014/main" id="{5AC8DFD6-BD2E-4FEC-852E-C44805365234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4" action="ppaction://hlinksldjump"/>
              <a:extLst>
                <a:ext uri="{FF2B5EF4-FFF2-40B4-BE49-F238E27FC236}">
                  <a16:creationId xmlns:a16="http://schemas.microsoft.com/office/drawing/2014/main" id="{1643E941-39E9-4919-B8AE-2E77A8D9236B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r="9828"/>
          <a:stretch/>
        </p:blipFill>
        <p:spPr>
          <a:xfrm>
            <a:off x="829852" y="1907853"/>
            <a:ext cx="3982046" cy="409218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r="8520"/>
          <a:stretch/>
        </p:blipFill>
        <p:spPr>
          <a:xfrm>
            <a:off x="5151132" y="1907853"/>
            <a:ext cx="4045409" cy="4092188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9625045" y="3223067"/>
            <a:ext cx="3876675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Largura Arco Superior     =    40.21 mm
Largura Arco Inferior    =    41.28 mm
Discrepância Transversal    =    -1.06 mm</a:t>
            </a:r>
          </a:p>
        </p:txBody>
      </p:sp>
    </p:spTree>
    <p:extLst>
      <p:ext uri="{BB962C8B-B14F-4D97-AF65-F5344CB8AC3E}">
        <p14:creationId xmlns:p14="http://schemas.microsoft.com/office/powerpoint/2010/main" val="5044707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D8E0FF7-810C-42E1-BCB6-B6C7489C30CC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discrepância 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transversal esquelética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7" name="Imagem 26">
            <a:hlinkClick r:id="rId2" action="ppaction://hlinksldjump"/>
            <a:extLst>
              <a:ext uri="{FF2B5EF4-FFF2-40B4-BE49-F238E27FC236}">
                <a16:creationId xmlns:a16="http://schemas.microsoft.com/office/drawing/2014/main" id="{D3EF4D6F-33FA-4663-BBE9-39945C40BD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8" name="grupo de 8">
            <a:extLst>
              <a:ext uri="{FF2B5EF4-FFF2-40B4-BE49-F238E27FC236}">
                <a16:creationId xmlns:a16="http://schemas.microsoft.com/office/drawing/2014/main" id="{76862E35-B8E9-4EB1-9507-B1C7CD465BAE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0EE32BD2-FBDF-4E23-902C-D357688D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FE532C5A-46C6-4FC7-8F29-53F36B549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C67C0DC8-62BF-48FE-A880-AC1790C80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4EF0FD6F-E12F-4CA5-8874-497C2F751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19F4D317-FE59-4ADB-B7E3-1AC880289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AF2DE749-0AF6-4E6A-8841-87176222A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2" action="ppaction://hlinksldjump"/>
              <a:extLst>
                <a:ext uri="{FF2B5EF4-FFF2-40B4-BE49-F238E27FC236}">
                  <a16:creationId xmlns:a16="http://schemas.microsoft.com/office/drawing/2014/main" id="{23A44A0B-4C14-4427-AB93-B45CCF68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13" action="ppaction://hlinksldjump"/>
              <a:extLst>
                <a:ext uri="{FF2B5EF4-FFF2-40B4-BE49-F238E27FC236}">
                  <a16:creationId xmlns:a16="http://schemas.microsoft.com/office/drawing/2014/main" id="{C67BCCB1-3142-4493-ADEE-A64B43F9C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B1DA404-76AF-4AEA-B132-E0A3E67F752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1" name="Triângulo isósceles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F83FF3F7-4FCD-4169-8286-94E87FAE0050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2" name="Triângulo isósceles 41">
              <a:hlinkClick r:id="rId6" action="ppaction://hlinksldjump"/>
              <a:extLst>
                <a:ext uri="{FF2B5EF4-FFF2-40B4-BE49-F238E27FC236}">
                  <a16:creationId xmlns:a16="http://schemas.microsoft.com/office/drawing/2014/main" id="{F5C114D7-FA69-44BD-BC8E-E29A0C30BF04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05633"/>
            <a:ext cx="5619750" cy="461813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029075" y="5991225"/>
            <a:ext cx="635000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Largura Maxilar    =    58.26 mm
Largura Mandibular    =    55.29 mm
Discrepância mx md transversal esquelética    =    2.96 mm
</a:t>
            </a:r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36" y="3609975"/>
            <a:ext cx="3289005" cy="265747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11" y="838200"/>
            <a:ext cx="328900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68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1E62B0B3-6B3A-6847-9D25-986A16EB71C6}"/>
              </a:ext>
            </a:extLst>
          </p:cNvPr>
          <p:cNvSpPr txBox="1"/>
          <p:nvPr/>
        </p:nvSpPr>
        <p:spPr>
          <a:xfrm>
            <a:off x="1061357" y="3220365"/>
            <a:ext cx="11593287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fotográfica </a:t>
            </a:r>
          </a:p>
        </p:txBody>
      </p:sp>
      <p:grpSp>
        <p:nvGrpSpPr>
          <p:cNvPr id="136" name="triangulos">
            <a:extLst>
              <a:ext uri="{FF2B5EF4-FFF2-40B4-BE49-F238E27FC236}">
                <a16:creationId xmlns:a16="http://schemas.microsoft.com/office/drawing/2014/main" id="{D44B3FDB-149B-48FB-BA56-1666DE2F6FA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137" name="Triângulo isósceles 136">
              <a:hlinkClick r:id="rId3" action="ppaction://hlinksldjump"/>
              <a:extLst>
                <a:ext uri="{FF2B5EF4-FFF2-40B4-BE49-F238E27FC236}">
                  <a16:creationId xmlns:a16="http://schemas.microsoft.com/office/drawing/2014/main" id="{E9ECF9B4-EE63-43FC-B37F-4796B8FC15C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8" name="Triângulo isósceles 137">
              <a:hlinkClick r:id="rId4" action="ppaction://hlinksldjump"/>
              <a:extLst>
                <a:ext uri="{FF2B5EF4-FFF2-40B4-BE49-F238E27FC236}">
                  <a16:creationId xmlns:a16="http://schemas.microsoft.com/office/drawing/2014/main" id="{41DC5C1A-682B-4444-BF4F-A2177E5EFCF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44EB3DA9-9C7F-4151-87EC-3A50CC5F9428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140" name="Imagem 139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CB096629-E66F-48B7-BB76-5A06D9991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141" name="Imagem 140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A95D5EF2-75A1-4149-8737-AA192620F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142" name="Imagem 141">
              <a:hlinkClick r:id="rId7" action="ppaction://hlinksldjump"/>
              <a:extLst>
                <a:ext uri="{FF2B5EF4-FFF2-40B4-BE49-F238E27FC236}">
                  <a16:creationId xmlns:a16="http://schemas.microsoft.com/office/drawing/2014/main" id="{256DDD8E-9A7D-4297-AEC2-47784F675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143" name="Imagem 142">
              <a:hlinkClick r:id="rId4" action="ppaction://hlinksldjump"/>
              <a:extLst>
                <a:ext uri="{FF2B5EF4-FFF2-40B4-BE49-F238E27FC236}">
                  <a16:creationId xmlns:a16="http://schemas.microsoft.com/office/drawing/2014/main" id="{28D865DD-DD32-4A8A-8D89-FFE3998DB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144" name="Imagem 143">
              <a:hlinkClick r:id="rId9" action="ppaction://hlinksldjump"/>
              <a:extLst>
                <a:ext uri="{FF2B5EF4-FFF2-40B4-BE49-F238E27FC236}">
                  <a16:creationId xmlns:a16="http://schemas.microsoft.com/office/drawing/2014/main" id="{8459337C-525D-445A-A53B-7C010C61F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145" name="Imagem 144">
              <a:hlinkClick r:id="rId10" action="ppaction://hlinksldjump"/>
              <a:extLst>
                <a:ext uri="{FF2B5EF4-FFF2-40B4-BE49-F238E27FC236}">
                  <a16:creationId xmlns:a16="http://schemas.microsoft.com/office/drawing/2014/main" id="{AEED4103-A0E6-41CB-951E-A958AE90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146" name="Imagem 145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80EEF11A-F4B7-4D5B-ADFB-32061FA30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147" name="Imagem 146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CF0566C5-B18F-44A4-A1F8-452111BA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148" name="Imagem 147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F45AD67B-A73B-40C9-BBD7-02CEB394D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149" name="Imagem 148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94343F8B-1DB3-4B5F-945B-7B8132C47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pic>
        <p:nvPicPr>
          <p:cNvPr id="20" name="Imagem 19">
            <a:hlinkClick r:id="rId3" action="ppaction://hlinksldjump"/>
            <a:extLst>
              <a:ext uri="{FF2B5EF4-FFF2-40B4-BE49-F238E27FC236}">
                <a16:creationId xmlns:a16="http://schemas.microsoft.com/office/drawing/2014/main" id="{61A96920-27FC-4504-B0AA-870DFE0C13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4021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5C64513-B62F-4A62-8E60-F70F3E0C5698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inclinação vestíbulo lingual – Plano 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da sutura maxilar e corredor bucal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958609BC-410A-4E3C-9E3F-3E82994DB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7" name="grupo de 8">
            <a:extLst>
              <a:ext uri="{FF2B5EF4-FFF2-40B4-BE49-F238E27FC236}">
                <a16:creationId xmlns:a16="http://schemas.microsoft.com/office/drawing/2014/main" id="{4F24CDBC-B60B-401A-B758-5DA7304F156D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1CAF0C89-0F87-41EA-88F9-D6B21890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708C5FC1-1CC0-4A72-B072-691E4059E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F0B1DC51-01B6-4743-A3F7-93BF26321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8" action="ppaction://hlinksldjump"/>
              <a:extLst>
                <a:ext uri="{FF2B5EF4-FFF2-40B4-BE49-F238E27FC236}">
                  <a16:creationId xmlns:a16="http://schemas.microsoft.com/office/drawing/2014/main" id="{6739681F-250A-4A83-87B7-08D911BF3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E75A81-6E2C-4FDE-AC9D-FFE24BFEC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D5097670-4665-4175-8F8F-D4DAF9CDE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2" action="ppaction://hlinksldjump"/>
              <a:extLst>
                <a:ext uri="{FF2B5EF4-FFF2-40B4-BE49-F238E27FC236}">
                  <a16:creationId xmlns:a16="http://schemas.microsoft.com/office/drawing/2014/main" id="{9434C0D0-50F7-4952-8A17-93A38CF70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13" action="ppaction://hlinksldjump"/>
              <a:extLst>
                <a:ext uri="{FF2B5EF4-FFF2-40B4-BE49-F238E27FC236}">
                  <a16:creationId xmlns:a16="http://schemas.microsoft.com/office/drawing/2014/main" id="{F094EAFA-B25A-4CFA-81B3-9D769109A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44BCE707-7904-4857-9D53-C4C425FD4C98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1" name="Triângulo isósceles 40">
              <a:hlinkClick r:id="rId10" action="ppaction://hlinksldjump"/>
              <a:extLst>
                <a:ext uri="{FF2B5EF4-FFF2-40B4-BE49-F238E27FC236}">
                  <a16:creationId xmlns:a16="http://schemas.microsoft.com/office/drawing/2014/main" id="{EA9D558A-6FA0-4DA3-BE48-3B73BCBA2672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2" name="Triângulo isósceles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2338636E-23A3-4F81-BCBE-F43BD69A2D3B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19" name="CaixaDeTexto 18"/>
          <p:cNvSpPr txBox="1"/>
          <p:nvPr/>
        </p:nvSpPr>
        <p:spPr>
          <a:xfrm>
            <a:off x="5863047" y="2943225"/>
            <a:ext cx="3698240" cy="193899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rial Narrow"/>
              </a:rPr>
              <a:t>13 - Sutura Maxilar    =    114.43 °
23 - Sutura Maxilar    =    111.21 °
14 - Sutura Maxilar    =    125.89 °
24 - Sutura Maxilar    =    120.18 °
16 - Sutura Maxilar    =    132.51 °
26 - Sutura Maxilar    =    131.56 °</a:t>
            </a:r>
          </a:p>
        </p:txBody>
      </p:sp>
      <p:pic>
        <p:nvPicPr>
          <p:cNvPr id="20" name="Imagem 19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751" y="2588266"/>
            <a:ext cx="3663961" cy="2609850"/>
          </a:xfrm>
          <a:prstGeom prst="rect">
            <a:avLst/>
          </a:prstGeom>
        </p:spPr>
      </p:pic>
      <p:pic>
        <p:nvPicPr>
          <p:cNvPr id="21" name="Imagem 20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7" y="1795941"/>
            <a:ext cx="4914900" cy="461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625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6E0B08A1-B3BA-4627-B188-0684F7DFE067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sutura maxilar para</a:t>
            </a:r>
          </a:p>
          <a:p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Marpe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ou sarpe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F366A25F-FEE4-4875-BB1D-4591D1A40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7" name="grupo de 8">
            <a:extLst>
              <a:ext uri="{FF2B5EF4-FFF2-40B4-BE49-F238E27FC236}">
                <a16:creationId xmlns:a16="http://schemas.microsoft.com/office/drawing/2014/main" id="{0C4F8162-5027-44A2-9B54-6F92980680EA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3A2454C4-871F-40B8-ACC2-23794912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E7F47996-E3B4-4C8F-83C7-22CE6ADCB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A25D628E-7A10-4DD1-B5BD-943D788EF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007354E0-FF59-4177-A108-D53116D31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97337AEE-900B-4FD3-8273-C38406D56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320AD2FD-C6B4-4B98-8F12-6DDB14347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21524C7E-6F9E-49D6-B010-0BDC9778B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3" action="ppaction://hlinksldjump"/>
              <a:extLst>
                <a:ext uri="{FF2B5EF4-FFF2-40B4-BE49-F238E27FC236}">
                  <a16:creationId xmlns:a16="http://schemas.microsoft.com/office/drawing/2014/main" id="{B465AC0E-97D7-4245-8674-D1B16EA0D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9685C89F-5125-456F-B908-57C9C83D01C9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0" name="Triângulo isósceles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C6EC9156-FBBE-4829-A696-79A80E681A91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EC6FDEB4-C470-4982-826A-9F8C718AF048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35" y="1943100"/>
            <a:ext cx="3949379" cy="32861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12" y="1943100"/>
            <a:ext cx="1915251" cy="328612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388" y="1943100"/>
            <a:ext cx="43786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74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94D12F7-4509-48BA-BA65-0853573DA086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sutura maxilar para</a:t>
            </a:r>
          </a:p>
          <a:p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Marpe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ou sarpe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1D2012B1-2B19-43CE-BBBF-852ED92D6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grupo de 8">
            <a:extLst>
              <a:ext uri="{FF2B5EF4-FFF2-40B4-BE49-F238E27FC236}">
                <a16:creationId xmlns:a16="http://schemas.microsoft.com/office/drawing/2014/main" id="{E19E1E74-F7BA-476A-95BB-797A3577BF53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6" name="Imagem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391B700A-E34A-48B1-A432-BDEA75416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1DDB8F06-CFD8-4ABC-93ED-8F073E61B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14E4685F-4FD4-4321-82BE-512BAB288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C860C152-8EA1-441A-987D-2DD845F06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DDC31DCB-BDD4-4351-B2C2-5CFF5CB7F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E20AC07F-D35D-49D5-94A7-04AC2413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C140B01-B7BD-442F-8C94-0C2325E3A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3" action="ppaction://hlinksldjump"/>
              <a:extLst>
                <a:ext uri="{FF2B5EF4-FFF2-40B4-BE49-F238E27FC236}">
                  <a16:creationId xmlns:a16="http://schemas.microsoft.com/office/drawing/2014/main" id="{E828665E-CCDB-47B2-93E9-79A076A4E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43ED5D7F-63C7-49FB-9996-309C0C8F2DE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7" name="Triângulo isósceles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E6B90828-C39A-490A-A105-A66712A64487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8" name="Triângulo isósceles 37">
              <a:hlinkClick r:id="rId9" action="ppaction://hlinksldjump"/>
              <a:extLst>
                <a:ext uri="{FF2B5EF4-FFF2-40B4-BE49-F238E27FC236}">
                  <a16:creationId xmlns:a16="http://schemas.microsoft.com/office/drawing/2014/main" id="{BE4DE451-2FD0-46EC-B92C-9B0E6BEB788F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18" y="1657350"/>
            <a:ext cx="4231165" cy="435292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39" y="1638300"/>
            <a:ext cx="5463448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499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DAAF1D4F-08D8-46C8-B994-76B97892C53F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sutura maxilar para</a:t>
            </a:r>
          </a:p>
          <a:p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Marpe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ou sarpe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2906807B-8196-44C4-9F1B-FFD341F31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6" name="grupo de 8">
            <a:extLst>
              <a:ext uri="{FF2B5EF4-FFF2-40B4-BE49-F238E27FC236}">
                <a16:creationId xmlns:a16="http://schemas.microsoft.com/office/drawing/2014/main" id="{FF3F4D9F-22E8-4876-A0FF-01ACD5C304A9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B9F7B4F6-8C42-4902-933A-5A2098CB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4B7571C8-F471-40DD-B359-302FE428D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6020FC2-A502-46EB-B9B8-287EC8881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9245F8A4-3AD9-4E0D-A93C-CEFB0C2A1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260B1554-C78A-4C71-87CD-F07FDC142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E809203C-D166-4DC9-B4D8-FFB1E7A28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605B8C0F-2544-404A-8F4C-EEA0A3BF6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3" action="ppaction://hlinksldjump"/>
              <a:extLst>
                <a:ext uri="{FF2B5EF4-FFF2-40B4-BE49-F238E27FC236}">
                  <a16:creationId xmlns:a16="http://schemas.microsoft.com/office/drawing/2014/main" id="{1157C570-D80D-4E94-99A3-FB57B39BD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B8358721-CD0E-4B06-BC55-BEF27C6B675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8" name="Triângulo isósceles 37">
              <a:hlinkClick r:id="rId13" action="ppaction://hlinksldjump"/>
              <a:extLst>
                <a:ext uri="{FF2B5EF4-FFF2-40B4-BE49-F238E27FC236}">
                  <a16:creationId xmlns:a16="http://schemas.microsoft.com/office/drawing/2014/main" id="{1480D582-3601-41DC-9600-03B78D88210D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9" name="Triângulo isósceles 38">
              <a:hlinkClick r:id="rId10" action="ppaction://hlinksldjump"/>
              <a:extLst>
                <a:ext uri="{FF2B5EF4-FFF2-40B4-BE49-F238E27FC236}">
                  <a16:creationId xmlns:a16="http://schemas.microsoft.com/office/drawing/2014/main" id="{4D73CBA2-D17A-4178-ABE2-06A64F727661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1354277"/>
            <a:ext cx="5915025" cy="4940021"/>
          </a:xfrm>
          <a:prstGeom prst="rect">
            <a:avLst/>
          </a:prstGeom>
        </p:spPr>
      </p:pic>
      <p:pic>
        <p:nvPicPr>
          <p:cNvPr id="18" name="Imagem 17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94" y="1295400"/>
            <a:ext cx="520391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412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0288873-744F-4217-BA7F-A98A551B154A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da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borda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wala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863B5488-FC07-4B6F-A5E9-26B515C9D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6" name="grupo de 8">
            <a:extLst>
              <a:ext uri="{FF2B5EF4-FFF2-40B4-BE49-F238E27FC236}">
                <a16:creationId xmlns:a16="http://schemas.microsoft.com/office/drawing/2014/main" id="{A422F79D-F303-48B2-B53C-56EBB89EC798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3600665" y="5882481"/>
            <a:chExt cx="4990670" cy="131824"/>
          </a:xfrm>
        </p:grpSpPr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CFAD9909-9794-40D3-8E7B-8C584D6D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688D9849-C373-4F37-B26A-63539DC3F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E0C155D6-636C-477F-B212-1D2D3E9D1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E654C07-079B-4AF8-9D63-F53ECD6B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7433B5D9-1629-4410-84C4-46D1FB6C0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08D7CFA0-4C7C-43B7-AFC2-6577A9D5A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6FB83F-B0AE-42ED-BBF1-427689295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CB794B2-E584-4F23-A028-53A9597D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FD2B606A-69A7-4B35-A48F-3EBE50A232F2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9" name="Triângulo isósceles 38">
              <a:hlinkClick r:id="rId14" action="ppaction://hlinksldjump"/>
              <a:extLst>
                <a:ext uri="{FF2B5EF4-FFF2-40B4-BE49-F238E27FC236}">
                  <a16:creationId xmlns:a16="http://schemas.microsoft.com/office/drawing/2014/main" id="{656CA57C-2482-4E89-97C9-42C74225CCB4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41B06320-A8F0-4946-B15E-F7365FD94D69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8" y="2005794"/>
            <a:ext cx="4286250" cy="3646511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98" y="2144875"/>
            <a:ext cx="4286250" cy="3387401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5" y="2951509"/>
            <a:ext cx="4210050" cy="198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416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10" y="3128795"/>
            <a:ext cx="6733633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 err="1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ATM’s</a:t>
              </a:r>
              <a:endParaRPr lang="pt-BR" sz="4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2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2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2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2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2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2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2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2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2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24" name="Imagem 23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1" name="grupo de 7" hidden="1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>
              <a:hlinkClick r:id="rId5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6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7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>
              <a:hlinkClick r:id="rId8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>
              <a:hlinkClick r:id="rId9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B247036-C81C-49D0-807F-36BFDDED70ED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9" name="Triângulo isósceles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8DEFC001-30DA-4F28-AF08-1DFD881715EE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7DD71A4F-3859-4E60-90D6-ED33A617E2EB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1" name="Agrupar 40" hidden="1">
            <a:extLst>
              <a:ext uri="{FF2B5EF4-FFF2-40B4-BE49-F238E27FC236}">
                <a16:creationId xmlns:a16="http://schemas.microsoft.com/office/drawing/2014/main" id="{84AD46AC-C8A0-4477-B166-26714711998A}"/>
              </a:ext>
            </a:extLst>
          </p:cNvPr>
          <p:cNvGrpSpPr/>
          <p:nvPr/>
        </p:nvGrpSpPr>
        <p:grpSpPr>
          <a:xfrm>
            <a:off x="3908611" y="7223682"/>
            <a:ext cx="5898781" cy="148088"/>
            <a:chOff x="3908611" y="7223682"/>
            <a:chExt cx="5898781" cy="148088"/>
          </a:xfrm>
        </p:grpSpPr>
        <p:pic>
          <p:nvPicPr>
            <p:cNvPr id="42" name="Imagem 41">
              <a:hlinkClick r:id="rId13" action="ppaction://hlinksldjump"/>
              <a:extLst>
                <a:ext uri="{FF2B5EF4-FFF2-40B4-BE49-F238E27FC236}">
                  <a16:creationId xmlns:a16="http://schemas.microsoft.com/office/drawing/2014/main" id="{5F017E6C-47DA-4A1C-8F8B-A463116F2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59304" y="722368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12" action="ppaction://hlinksldjump"/>
              <a:extLst>
                <a:ext uri="{FF2B5EF4-FFF2-40B4-BE49-F238E27FC236}">
                  <a16:creationId xmlns:a16="http://schemas.microsoft.com/office/drawing/2014/main" id="{557F6386-172A-4F2D-9C07-61212895B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16943" y="7223682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5936ABB-C538-4DBF-95D8-B126771E7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4582" y="722368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E5E52E9-8AB6-4CB1-97B1-DFF945CFA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32221" y="7223682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16" action="ppaction://hlinksldjump"/>
              <a:extLst>
                <a:ext uri="{FF2B5EF4-FFF2-40B4-BE49-F238E27FC236}">
                  <a16:creationId xmlns:a16="http://schemas.microsoft.com/office/drawing/2014/main" id="{9DBDD229-B7CD-40E9-B705-38E41318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860" y="7223682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>
              <a:hlinkClick r:id="rId17" action="ppaction://hlinksldjump"/>
              <a:extLst>
                <a:ext uri="{FF2B5EF4-FFF2-40B4-BE49-F238E27FC236}">
                  <a16:creationId xmlns:a16="http://schemas.microsoft.com/office/drawing/2014/main" id="{EE648DB7-D285-450E-B098-77D22404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499" y="7223682"/>
              <a:ext cx="148088" cy="148088"/>
            </a:xfrm>
            <a:prstGeom prst="rect">
              <a:avLst/>
            </a:prstGeom>
          </p:spPr>
        </p:pic>
        <p:pic>
          <p:nvPicPr>
            <p:cNvPr id="69" name="Imagem 68">
              <a:hlinkClick r:id="rId18" action="ppaction://hlinksldjump"/>
              <a:extLst>
                <a:ext uri="{FF2B5EF4-FFF2-40B4-BE49-F238E27FC236}">
                  <a16:creationId xmlns:a16="http://schemas.microsoft.com/office/drawing/2014/main" id="{FC7E4DC5-73A8-4470-8597-BAE406CAC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5138" y="7223682"/>
              <a:ext cx="148088" cy="148088"/>
            </a:xfrm>
            <a:prstGeom prst="rect">
              <a:avLst/>
            </a:prstGeom>
          </p:spPr>
        </p:pic>
        <p:pic>
          <p:nvPicPr>
            <p:cNvPr id="70" name="Imagem 69">
              <a:hlinkClick r:id="rId19" action="ppaction://hlinksldjump"/>
              <a:extLst>
                <a:ext uri="{FF2B5EF4-FFF2-40B4-BE49-F238E27FC236}">
                  <a16:creationId xmlns:a16="http://schemas.microsoft.com/office/drawing/2014/main" id="{E8307ACA-AA2A-4F89-A467-5FB16BCC3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2777" y="7223682"/>
              <a:ext cx="148088" cy="148088"/>
            </a:xfrm>
            <a:prstGeom prst="rect">
              <a:avLst/>
            </a:prstGeom>
          </p:spPr>
        </p:pic>
        <p:pic>
          <p:nvPicPr>
            <p:cNvPr id="71" name="Imagem 70">
              <a:hlinkClick r:id="rId20" action="ppaction://hlinksldjump"/>
              <a:extLst>
                <a:ext uri="{FF2B5EF4-FFF2-40B4-BE49-F238E27FC236}">
                  <a16:creationId xmlns:a16="http://schemas.microsoft.com/office/drawing/2014/main" id="{CCB63EEB-17C9-46CD-B0B5-927CB578F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416" y="7223682"/>
              <a:ext cx="148088" cy="148088"/>
            </a:xfrm>
            <a:prstGeom prst="rect">
              <a:avLst/>
            </a:prstGeom>
          </p:spPr>
        </p:pic>
        <p:pic>
          <p:nvPicPr>
            <p:cNvPr id="72" name="Imagem 71">
              <a:hlinkClick r:id="rId21" action="ppaction://hlinksldjump"/>
              <a:extLst>
                <a:ext uri="{FF2B5EF4-FFF2-40B4-BE49-F238E27FC236}">
                  <a16:creationId xmlns:a16="http://schemas.microsoft.com/office/drawing/2014/main" id="{E3311242-BDE1-4CFF-AEEC-AE82D0496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8055" y="7223682"/>
              <a:ext cx="148088" cy="148088"/>
            </a:xfrm>
            <a:prstGeom prst="rect">
              <a:avLst/>
            </a:prstGeom>
          </p:spPr>
        </p:pic>
        <p:pic>
          <p:nvPicPr>
            <p:cNvPr id="73" name="Imagem 72">
              <a:hlinkClick r:id="rId22" action="ppaction://hlinksldjump"/>
              <a:extLst>
                <a:ext uri="{FF2B5EF4-FFF2-40B4-BE49-F238E27FC236}">
                  <a16:creationId xmlns:a16="http://schemas.microsoft.com/office/drawing/2014/main" id="{BB6C82EA-0840-4E34-9D6B-B73D02518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35694" y="7223682"/>
              <a:ext cx="148088" cy="148088"/>
            </a:xfrm>
            <a:prstGeom prst="rect">
              <a:avLst/>
            </a:prstGeom>
          </p:spPr>
        </p:pic>
        <p:pic>
          <p:nvPicPr>
            <p:cNvPr id="74" name="Imagem 73">
              <a:hlinkClick r:id="rId23" action="ppaction://hlinksldjump"/>
              <a:extLst>
                <a:ext uri="{FF2B5EF4-FFF2-40B4-BE49-F238E27FC236}">
                  <a16:creationId xmlns:a16="http://schemas.microsoft.com/office/drawing/2014/main" id="{94E970C2-9048-4A14-B8A4-3614972E7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3333" y="7223682"/>
              <a:ext cx="148088" cy="148088"/>
            </a:xfrm>
            <a:prstGeom prst="rect">
              <a:avLst/>
            </a:prstGeom>
          </p:spPr>
        </p:pic>
        <p:pic>
          <p:nvPicPr>
            <p:cNvPr id="75" name="Imagem 74">
              <a:hlinkClick r:id="rId12" action="ppaction://hlinksldjump"/>
              <a:extLst>
                <a:ext uri="{FF2B5EF4-FFF2-40B4-BE49-F238E27FC236}">
                  <a16:creationId xmlns:a16="http://schemas.microsoft.com/office/drawing/2014/main" id="{BB1FC3EC-05F0-4FF5-9E46-B6EED063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0972" y="7223682"/>
              <a:ext cx="148088" cy="148088"/>
            </a:xfrm>
            <a:prstGeom prst="rect">
              <a:avLst/>
            </a:prstGeom>
          </p:spPr>
        </p:pic>
        <p:pic>
          <p:nvPicPr>
            <p:cNvPr id="76" name="Imagem 75">
              <a:hlinkClick r:id="rId24" action="ppaction://hlinksldjump"/>
              <a:extLst>
                <a:ext uri="{FF2B5EF4-FFF2-40B4-BE49-F238E27FC236}">
                  <a16:creationId xmlns:a16="http://schemas.microsoft.com/office/drawing/2014/main" id="{99629425-E9FC-42DF-984D-338E3B01D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08611" y="7223682"/>
              <a:ext cx="148088" cy="148088"/>
            </a:xfrm>
            <a:prstGeom prst="rect">
              <a:avLst/>
            </a:prstGeom>
          </p:spPr>
        </p:pic>
      </p:grpSp>
      <p:pic>
        <p:nvPicPr>
          <p:cNvPr id="78" name="Imagem 77">
            <a:hlinkClick r:id="rId25" action="ppaction://hlinksldjump"/>
            <a:extLst>
              <a:ext uri="{FF2B5EF4-FFF2-40B4-BE49-F238E27FC236}">
                <a16:creationId xmlns:a16="http://schemas.microsoft.com/office/drawing/2014/main" id="{C0CF138B-77AD-4F60-95F0-07921096AA8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77" name="Imagem 76"/>
          <p:cNvPicPr>
            <a:picLocks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66" y="1133475"/>
            <a:ext cx="5551367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44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A3BFAF5E-E139-4F4F-B9C1-1BFDFE1D5BFF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tridimensional das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ATM’s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- morfologia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898D2507-0163-4301-81A7-1E9F97755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4" name="grupo de 8">
            <a:extLst>
              <a:ext uri="{FF2B5EF4-FFF2-40B4-BE49-F238E27FC236}">
                <a16:creationId xmlns:a16="http://schemas.microsoft.com/office/drawing/2014/main" id="{974A8B81-2339-46D9-945E-7163E4E2C117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E0674E5-2660-44ED-8483-BAB7BFD54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EC984C98-89D0-4A27-88AC-3FBB01CB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280D8B62-B222-44DC-AB21-E1C19356F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55E1DE97-15D2-4B67-B945-FCB3F1D91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CDE2CE43-28AC-45B5-B6B4-6E3DD701F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24A909-0647-4460-9B18-F63A10A8C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DE968A81-1080-42F1-84F0-862723642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27A08F18-A354-4B6B-8E60-6B09CABD1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02E9FB0D-B873-4855-AD31-14FCAE205EC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2" name="Triângulo isósceles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1736E897-F64D-4B34-9C45-9314B6C2C374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3" name="Triângulo isósceles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0E70187C-25D9-4716-80CE-B321B7828C73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96" y="3771900"/>
            <a:ext cx="1447833" cy="2457450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" y="1009650"/>
            <a:ext cx="1852280" cy="246697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76" y="1009650"/>
            <a:ext cx="1650947" cy="2466975"/>
          </a:xfrm>
          <a:prstGeom prst="rect">
            <a:avLst/>
          </a:prstGeom>
        </p:spPr>
      </p:pic>
      <p:pic>
        <p:nvPicPr>
          <p:cNvPr id="5" name="Imagem 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70" y="3771900"/>
            <a:ext cx="2944610" cy="245745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32" y="3771900"/>
            <a:ext cx="2955435" cy="2457450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78" y="1028700"/>
            <a:ext cx="1729543" cy="2466975"/>
          </a:xfrm>
          <a:prstGeom prst="rect">
            <a:avLst/>
          </a:prstGeom>
        </p:spPr>
      </p:pic>
      <p:pic>
        <p:nvPicPr>
          <p:cNvPr id="8" name="Imagem 7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722" y="1000125"/>
            <a:ext cx="1852280" cy="2466975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087" y="3771900"/>
            <a:ext cx="1533003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78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E310BAB0-311E-474D-9B57-6CFBD8F67B0E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tridimensional das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ATM’s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- Posição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9" name="Imagem 18">
            <a:hlinkClick r:id="rId2" action="ppaction://hlinksldjump"/>
            <a:extLst>
              <a:ext uri="{FF2B5EF4-FFF2-40B4-BE49-F238E27FC236}">
                <a16:creationId xmlns:a16="http://schemas.microsoft.com/office/drawing/2014/main" id="{9F1C2C53-6FB4-458B-8566-9866220DF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1" name="grupo de 8">
            <a:extLst>
              <a:ext uri="{FF2B5EF4-FFF2-40B4-BE49-F238E27FC236}">
                <a16:creationId xmlns:a16="http://schemas.microsoft.com/office/drawing/2014/main" id="{B44B19F1-1853-45B0-AD27-8F1C80BEDADC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8486DCE-79C3-4C72-8DFB-963D43589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6C135AA0-F734-472E-AD81-121DF1A35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B25A396C-00C5-4AEA-88A7-109C7CE90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5C604FD7-19EA-48FF-AE31-F0BD813A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1E5AD17D-9826-4C9A-917D-005705768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DD99AD2C-AD68-4686-8684-04EF63095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1" action="ppaction://hlinksldjump"/>
              <a:extLst>
                <a:ext uri="{FF2B5EF4-FFF2-40B4-BE49-F238E27FC236}">
                  <a16:creationId xmlns:a16="http://schemas.microsoft.com/office/drawing/2014/main" id="{44DE86A4-6ECC-4B07-A06E-9658733E6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49691D17-6268-4A12-8EE7-620D1285A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07A56FB3-4906-4D13-A96C-FD3DA6269D4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5" name="Triângulo isósceles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825BACBE-4A21-4D77-8457-5DB01EE76316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6" name="Triângulo isósceles 35">
              <a:hlinkClick r:id="rId7" action="ppaction://hlinksldjump"/>
              <a:extLst>
                <a:ext uri="{FF2B5EF4-FFF2-40B4-BE49-F238E27FC236}">
                  <a16:creationId xmlns:a16="http://schemas.microsoft.com/office/drawing/2014/main" id="{B867FA55-7FE2-49FE-A7D5-4271A09F9DD7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1404719" y="5702618"/>
            <a:ext cx="326136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Cond D - Pl. HV    =    18.34 mm
Cond E - Pl. HV    =    20.47 mm
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795744" y="5674043"/>
            <a:ext cx="30784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 Narrow"/>
              </a:rPr>
              <a:t>Cond D - PSM     =    47.72 mm
Cond E - PSM     =    49.91 mm
</a:t>
            </a:r>
            <a:endParaRPr lang="pt-BR" b="1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9820275" y="5674043"/>
            <a:ext cx="369824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 err="1">
                <a:solidFill>
                  <a:srgbClr val="FFFFFF"/>
                </a:solidFill>
                <a:latin typeface="Arial Narrow"/>
              </a:rPr>
              <a:t>Cond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D - Pl. Coronal     =    11.24 mm
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Cond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E - Pl. Coronal     =    10.44 mm
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r="2901"/>
          <a:stretch/>
        </p:blipFill>
        <p:spPr>
          <a:xfrm>
            <a:off x="1058479" y="1641987"/>
            <a:ext cx="4060681" cy="3528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29" y="1619821"/>
            <a:ext cx="3523283" cy="35280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16" y="1619821"/>
            <a:ext cx="3731744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542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405A834F-B873-4D2C-9428-81361B768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0D36F579-D04C-4011-9BFE-4E9B7C91F1CF}"/>
              </a:ext>
            </a:extLst>
          </p:cNvPr>
          <p:cNvSpPr txBox="1"/>
          <p:nvPr/>
        </p:nvSpPr>
        <p:spPr>
          <a:xfrm>
            <a:off x="399367" y="179661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das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atm’s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sagital</a:t>
            </a:r>
            <a:endParaRPr lang="pt-BR" sz="1400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grpSp>
        <p:nvGrpSpPr>
          <p:cNvPr id="24" name="grupo de 8">
            <a:extLst>
              <a:ext uri="{FF2B5EF4-FFF2-40B4-BE49-F238E27FC236}">
                <a16:creationId xmlns:a16="http://schemas.microsoft.com/office/drawing/2014/main" id="{B751A587-D068-41B0-A2E3-6DAB71265845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8020B46-0EDF-47FF-895C-8DAABC99D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D40099F9-8140-4476-879A-C2EAAA93B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6915AA95-6900-4AC4-8B33-3F37BDB6D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34EE5047-0FDE-435B-A253-23FA47D16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26444212-6D36-4152-B376-C50CAD740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0011DEB4-17EF-4D16-AC4B-F49545218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4F432D47-3038-447C-8549-59345D8E3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9BB3CC2-56C0-4C99-9B4D-A21BFB45B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C329E004-E7B4-4685-917E-57E0838793A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0" name="Triângulo isósceles 39">
              <a:hlinkClick r:id="rId10" action="ppaction://hlinksldjump"/>
              <a:extLst>
                <a:ext uri="{FF2B5EF4-FFF2-40B4-BE49-F238E27FC236}">
                  <a16:creationId xmlns:a16="http://schemas.microsoft.com/office/drawing/2014/main" id="{35C1801F-9579-456D-8546-0CB776C10B71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60864466-57D9-4745-B899-307B20FEA176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9" name="Picture 4" descr="C:\0GERAR\SYM 3D\BEATRIZ SERAFIM\Fotos 09.09.20\BEATRIZ, SERAFIM F LEITE_imagens\Cortes_3x4_30x40_1_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888" y="3371634"/>
            <a:ext cx="343870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0GERAR\SYM 3D\BEATRIZ SERAFIM\Fotos 09.09.20\BEATRIZ, SERAFIM F LEITE_imagens\Axi_1x1_Personalizado_1_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07" y="643201"/>
            <a:ext cx="166073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0GERAR\SYM 3D\BEATRIZ SERAFIM\Fotos 09.09.20\BEATRIZ, SERAFIM F LEITE_imagens\ATM_1x1_110_1_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07" y="643201"/>
            <a:ext cx="145265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0GERAR\SYM 3D\BEATRIZ SERAFIM\Fotos 09.09.20\BEATRIZ, SERAFIM F LEITE_imagens\Cortes_3x4_30x40_1_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707" y="3371634"/>
            <a:ext cx="343870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0GERAR\SYM 3D\BEATRIZ SERAFIM\Fotos 09.09.20\BEATRIZ, SERAFIM F LEITE_imagens\Max_1x1_110_1_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527" y="643201"/>
            <a:ext cx="168888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0GERAR\SYM 3D\BEATRIZ SERAFIM\Fotos 09.09.20\BEATRIZ, SERAFIM F LEITE_imagens\Axi_1x1_Personalizado_1_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47" y="643201"/>
            <a:ext cx="167119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3262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FB44AD22-9A25-4825-AE0C-E4D1FC03D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B59AE50-819B-4BB2-9996-E8519F493803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das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atm’s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coronal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5" name="grupo de 8">
            <a:extLst>
              <a:ext uri="{FF2B5EF4-FFF2-40B4-BE49-F238E27FC236}">
                <a16:creationId xmlns:a16="http://schemas.microsoft.com/office/drawing/2014/main" id="{DE21422F-1C3F-467D-8DB4-3FFAA2245F2B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B241FF5F-19B5-48A3-B7AF-556B0D954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FDD73567-CAD4-4E29-A63B-A44FEB14F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6C53A879-A72D-40A7-9E20-A39986219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5A37FEE7-14F6-4195-991C-C9DB9BC3C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9" action="ppaction://hlinksldjump"/>
              <a:extLst>
                <a:ext uri="{FF2B5EF4-FFF2-40B4-BE49-F238E27FC236}">
                  <a16:creationId xmlns:a16="http://schemas.microsoft.com/office/drawing/2014/main" id="{EE3AC4F8-864A-43AD-BFE2-87C2F62D6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A2D6E9F-B4AC-4BCA-8A07-E192B8541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D19C175-E819-49D0-8E4E-738077F2B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0307CDBB-D324-4B85-89DE-A026734C4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F6FF8B22-9F72-437E-A4C9-88CB0297500E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1" name="Triângulo isósceles 40">
              <a:hlinkClick r:id="rId11" action="ppaction://hlinksldjump"/>
              <a:extLst>
                <a:ext uri="{FF2B5EF4-FFF2-40B4-BE49-F238E27FC236}">
                  <a16:creationId xmlns:a16="http://schemas.microsoft.com/office/drawing/2014/main" id="{DF85DE9F-C52C-4D50-843E-76E047B9C4F6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2" name="Triângulo isósceles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00AA2E95-1071-4B29-B755-4FD5F9C5D702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2" name="Picture 6" descr="C:\0GERAR\SYM 3D\BEATRIZ SERAFIM\Fotos 09.09.20\BEATRIZ, SERAFIM F LEITE_imagens\Cortes_1x1_30x40_1_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12" y="942974"/>
            <a:ext cx="1981011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0GERAR\SYM 3D\BEATRIZ SERAFIM\Fotos 09.09.20\BEATRIZ, SERAFIM F LEITE_imagens\Cortes_1x1_30x40_1_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151" y="942974"/>
            <a:ext cx="1981012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0GERAR\SYM 3D\BEATRIZ SERAFIM\Fotos 09.09.20\BEATRIZ, SERAFIM F LEITE_imagens\Cortes_2x4_30x40_1_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12" y="3807715"/>
            <a:ext cx="4307332" cy="28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0GERAR\SYM 3D\BEATRIZ SERAFIM\Fotos 09.09.20\BEATRIZ, SERAFIM F LEITE_imagens\Axi_1x1_Personalizado_1_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68" y="942975"/>
            <a:ext cx="1981293" cy="2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0GERAR\SYM 3D\BEATRIZ SERAFIM\Fotos 09.09.20\BEATRIZ, SERAFIM F LEITE_imagens\Axi_1x1_Personalizado_1_8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54" y="942975"/>
            <a:ext cx="1981010" cy="26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0GERAR\SYM 3D\BEATRIZ SERAFIM\Fotos 09.09.20\BEATRIZ, SERAFIM F LEITE_imagens\Cortes_2x4_30x40_1_2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831" y="3807715"/>
            <a:ext cx="4307332" cy="28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14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1E93329B-2839-47DE-A166-54E561560B35}"/>
              </a:ext>
            </a:extLst>
          </p:cNvPr>
          <p:cNvSpPr txBox="1"/>
          <p:nvPr/>
        </p:nvSpPr>
        <p:spPr>
          <a:xfrm>
            <a:off x="399367" y="203553"/>
            <a:ext cx="5696633" cy="10464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fotográfica</a:t>
            </a:r>
          </a:p>
          <a:p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EXTRA-ORAL</a:t>
            </a:r>
          </a:p>
          <a:p>
            <a:endParaRPr lang="pt-BR" sz="1400" dirty="0">
              <a:solidFill>
                <a:srgbClr val="FFFFF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94E99B66-59D1-46DA-B003-ECF0B339B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44" y="2445090"/>
            <a:ext cx="2016608" cy="30575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27" y="2426040"/>
            <a:ext cx="1947592" cy="30575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9896" r="4703" b="5980"/>
          <a:stretch/>
        </p:blipFill>
        <p:spPr>
          <a:xfrm>
            <a:off x="8768272" y="2445089"/>
            <a:ext cx="2045101" cy="30384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10745" r="3734" b="4200"/>
          <a:stretch/>
        </p:blipFill>
        <p:spPr>
          <a:xfrm>
            <a:off x="6056249" y="2437532"/>
            <a:ext cx="2223027" cy="306508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13548" r="2332" b="2332"/>
          <a:stretch/>
        </p:blipFill>
        <p:spPr>
          <a:xfrm>
            <a:off x="3344244" y="2445090"/>
            <a:ext cx="2228215" cy="3038475"/>
          </a:xfrm>
          <a:prstGeom prst="rect">
            <a:avLst/>
          </a:prstGeom>
        </p:spPr>
      </p:pic>
      <p:grpSp>
        <p:nvGrpSpPr>
          <p:cNvPr id="25" name="triangulos">
            <a:extLst>
              <a:ext uri="{FF2B5EF4-FFF2-40B4-BE49-F238E27FC236}">
                <a16:creationId xmlns:a16="http://schemas.microsoft.com/office/drawing/2014/main" id="{F781D997-C164-4794-A268-0DF7921A2A0B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7" name="Triângulo isósceles 26">
              <a:hlinkClick r:id="rId9" action="ppaction://hlinksldjump"/>
              <a:extLst>
                <a:ext uri="{FF2B5EF4-FFF2-40B4-BE49-F238E27FC236}">
                  <a16:creationId xmlns:a16="http://schemas.microsoft.com/office/drawing/2014/main" id="{FB5FB33D-BF61-4B4E-B3DA-DA1D4C101E9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8" name="Triângulo isósceles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0FFD94A-6FF6-4B74-91B4-3D10C8B212F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9E5F730F-3A0B-4455-B8EB-F51D760D9C67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30" name="Imagem 29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4D8A66B7-634B-4D40-ADCF-EB9BD18B3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E6ECEFE-9CC7-45AE-8710-D30982164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0C0E0EB3-6D23-42D5-A5EF-932A7F5E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54C4FA3-4014-400E-943A-93D83CB4D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02AF9D4-FCB5-4019-BF85-BBD05D4D1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15" action="ppaction://hlinksldjump"/>
              <a:extLst>
                <a:ext uri="{FF2B5EF4-FFF2-40B4-BE49-F238E27FC236}">
                  <a16:creationId xmlns:a16="http://schemas.microsoft.com/office/drawing/2014/main" id="{A324B132-9ABB-48AC-95B3-C24560E16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9C3B227C-D6C7-46A4-9F85-40E8AED25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FED7B3F8-CA94-4D8C-A0D9-50E7773CC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4A378418-EB01-423A-8437-E79ADEA7F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E7D44211-AA9C-496C-BF1F-44CC3BF05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76718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FB44AD22-9A25-4825-AE0C-E4D1FC03D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4B59AE50-819B-4BB2-9996-E8519F493803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das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atm’s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Axial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43" name="grupo de 8">
            <a:extLst>
              <a:ext uri="{FF2B5EF4-FFF2-40B4-BE49-F238E27FC236}">
                <a16:creationId xmlns:a16="http://schemas.microsoft.com/office/drawing/2014/main" id="{1B3160B6-0F94-410E-A0B7-750EB927958E}"/>
              </a:ext>
            </a:extLst>
          </p:cNvPr>
          <p:cNvGrpSpPr/>
          <p:nvPr/>
        </p:nvGrpSpPr>
        <p:grpSpPr>
          <a:xfrm>
            <a:off x="4071785" y="7223682"/>
            <a:ext cx="5606417" cy="148088"/>
            <a:chOff x="3600665" y="5882481"/>
            <a:chExt cx="4990670" cy="131824"/>
          </a:xfrm>
        </p:grpSpPr>
        <p:pic>
          <p:nvPicPr>
            <p:cNvPr id="44" name="Imagem 4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BF2A5AB-286C-425A-B93C-B0AC72EB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4" action="ppaction://hlinksldjump"/>
              <a:extLst>
                <a:ext uri="{FF2B5EF4-FFF2-40B4-BE49-F238E27FC236}">
                  <a16:creationId xmlns:a16="http://schemas.microsoft.com/office/drawing/2014/main" id="{88C11FAB-A703-4302-901A-5A1BC50A2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7" action="ppaction://hlinksldjump"/>
              <a:extLst>
                <a:ext uri="{FF2B5EF4-FFF2-40B4-BE49-F238E27FC236}">
                  <a16:creationId xmlns:a16="http://schemas.microsoft.com/office/drawing/2014/main" id="{2719572F-C38C-4211-B1D0-255307DE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8" action="ppaction://hlinksldjump"/>
              <a:extLst>
                <a:ext uri="{FF2B5EF4-FFF2-40B4-BE49-F238E27FC236}">
                  <a16:creationId xmlns:a16="http://schemas.microsoft.com/office/drawing/2014/main" id="{54C7F3FB-21B2-4668-9E23-44F26F193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9" action="ppaction://hlinksldjump"/>
              <a:extLst>
                <a:ext uri="{FF2B5EF4-FFF2-40B4-BE49-F238E27FC236}">
                  <a16:creationId xmlns:a16="http://schemas.microsoft.com/office/drawing/2014/main" id="{61D48A73-764B-40E1-AA95-CC8A354E0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AE4906E8-47E1-49BB-953D-F0070BB6A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C9DBF-6E6A-4AA7-BF35-956564830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41D2FEBC-7CD6-473B-8195-0734C7F90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517EBBE-3E85-47C8-886A-FBCF4187C7AE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53" name="Triângulo isósceles 52">
              <a:hlinkClick r:id="rId13" action="ppaction://hlinksldjump"/>
              <a:extLst>
                <a:ext uri="{FF2B5EF4-FFF2-40B4-BE49-F238E27FC236}">
                  <a16:creationId xmlns:a16="http://schemas.microsoft.com/office/drawing/2014/main" id="{E7C9B262-BF91-469B-946B-A20EF540C507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54" name="Triângulo isósceles 5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C3C6A56-1740-4618-BA86-4B2011C883CD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2" name="Picture 2" descr="C:\0GERAR\SYM 3D\BEATRIZ SERAFIM\Fotos 09.09.20\BEATRIZ, SERAFIM F LEITE_imagens\Cortes_3x5_30x40_1_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26" y="3649286"/>
            <a:ext cx="3880416" cy="30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0GERAR\SYM 3D\BEATRIZ SERAFIM\Fotos 09.09.20\BEATRIZ, SERAFIM F LEITE_imagens\Man_1x1_110_1_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26" y="976800"/>
            <a:ext cx="1246258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0GERAR\SYM 3D\BEATRIZ SERAFIM\Fotos 09.09.20\BEATRIZ, SERAFIM F LEITE_imagens\Axi_1x1_Personalizado_1_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84" y="976800"/>
            <a:ext cx="1851549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0GERAR\SYM 3D\BEATRIZ SERAFIM\Fotos 09.09.20\BEATRIZ, SERAFIM F LEITE_imagens\Cortes_3x5_30x40_1_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40" y="3649286"/>
            <a:ext cx="3880416" cy="30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0GERAR\SYM 3D\BEATRIZ SERAFIM\Fotos 09.09.20\BEATRIZ, SERAFIM F LEITE_imagens\Man_1x1_110_1_2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898" y="976800"/>
            <a:ext cx="1246258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0GERAR\SYM 3D\BEATRIZ SERAFIM\Fotos 09.09.20\BEATRIZ, SERAFIM F LEITE_imagens\Axi_1x1_Personalizado_1_8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39" y="976800"/>
            <a:ext cx="1851549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59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618599" y="3128794"/>
            <a:ext cx="12478803" cy="1446550"/>
            <a:chOff x="1160341" y="2012268"/>
            <a:chExt cx="9545119" cy="128767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128767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craniométrica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Espacial mandibular</a:t>
              </a:r>
            </a:p>
          </p:txBody>
        </p:sp>
      </p:grpSp>
      <p:grpSp>
        <p:nvGrpSpPr>
          <p:cNvPr id="59" name="grupo de 9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5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7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8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9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10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11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12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1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6608260"/>
            <a:ext cx="5606417" cy="148088"/>
            <a:chOff x="3600665" y="5882481"/>
            <a:chExt cx="4990670" cy="131824"/>
          </a:xfrm>
        </p:grpSpPr>
        <p:pic>
          <p:nvPicPr>
            <p:cNvPr id="24" name="Imagem 23">
              <a:hlinkClick r:id="rId14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14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4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4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4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4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1" name="grupo de 7" hidden="1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5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4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16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E719466B-3DD6-4EE3-9843-AAE2848E9FB5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9" name="Triângulo isósceles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78ECA0EA-00C7-40A2-AA68-59FC5D474569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17" action="ppaction://hlinksldjump"/>
              <a:extLst>
                <a:ext uri="{FF2B5EF4-FFF2-40B4-BE49-F238E27FC236}">
                  <a16:creationId xmlns:a16="http://schemas.microsoft.com/office/drawing/2014/main" id="{3A686148-4984-41BF-9082-CC831F05258A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77" name="Imagem 76">
            <a:hlinkClick r:id="rId18" action="ppaction://hlinksldjump"/>
            <a:extLst>
              <a:ext uri="{FF2B5EF4-FFF2-40B4-BE49-F238E27FC236}">
                <a16:creationId xmlns:a16="http://schemas.microsoft.com/office/drawing/2014/main" id="{97201A63-8539-4324-84D1-DECEC45EBB2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65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D9185BD-A9E4-4B5A-A21B-0FC9ADAF4EEA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craniométrica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espacial mandibular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7" name="Imagem 26">
            <a:hlinkClick r:id="rId2" action="ppaction://hlinksldjump"/>
            <a:extLst>
              <a:ext uri="{FF2B5EF4-FFF2-40B4-BE49-F238E27FC236}">
                <a16:creationId xmlns:a16="http://schemas.microsoft.com/office/drawing/2014/main" id="{76363EBB-52D3-48FB-BF2A-15E2CE78D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8" name="grupo de 9">
            <a:extLst>
              <a:ext uri="{FF2B5EF4-FFF2-40B4-BE49-F238E27FC236}">
                <a16:creationId xmlns:a16="http://schemas.microsoft.com/office/drawing/2014/main" id="{D9ADFB96-FB26-454B-A275-EB75657F5ED6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D22F6FDD-B0E4-4613-8D24-4118F54C2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23899D63-25BD-4678-BC12-831ACCF8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3714BEDB-F397-415E-B295-02F65196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64D51CAE-9DA4-4FD5-8D8A-23762676F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ECE93999-6C83-4983-AB38-D570420A9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8BD6D365-32A4-40B7-8D1A-17085C7C9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2" action="ppaction://hlinksldjump"/>
              <a:extLst>
                <a:ext uri="{FF2B5EF4-FFF2-40B4-BE49-F238E27FC236}">
                  <a16:creationId xmlns:a16="http://schemas.microsoft.com/office/drawing/2014/main" id="{4419CE73-25F8-4EA7-9B1E-ADFBC634F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3" action="ppaction://hlinksldjump"/>
              <a:extLst>
                <a:ext uri="{FF2B5EF4-FFF2-40B4-BE49-F238E27FC236}">
                  <a16:creationId xmlns:a16="http://schemas.microsoft.com/office/drawing/2014/main" id="{EB0F72E4-84A5-436B-AFD5-FB647A12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4" action="ppaction://hlinksldjump"/>
              <a:extLst>
                <a:ext uri="{FF2B5EF4-FFF2-40B4-BE49-F238E27FC236}">
                  <a16:creationId xmlns:a16="http://schemas.microsoft.com/office/drawing/2014/main" id="{125C8613-DC87-4580-8354-18B13B2BC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4C29ABA5-FE21-4CFE-9709-F994612FF413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0" name="Triângulo isósceles 39">
              <a:hlinkClick r:id="rId8" action="ppaction://hlinksldjump"/>
              <a:extLst>
                <a:ext uri="{FF2B5EF4-FFF2-40B4-BE49-F238E27FC236}">
                  <a16:creationId xmlns:a16="http://schemas.microsoft.com/office/drawing/2014/main" id="{C1314232-2B72-4AAC-8C54-03D5335B90C3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6" name="Triângulo isósceles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BBA7A14C-9B95-42DE-B6F4-2D34034260D6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1" y="1380862"/>
            <a:ext cx="4495800" cy="3695343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24" y="1460472"/>
            <a:ext cx="3562350" cy="3412298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936" y="1371337"/>
            <a:ext cx="4495800" cy="369534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153525" y="5791200"/>
            <a:ext cx="379984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pt-BR" b="1">
                <a:solidFill>
                  <a:srgbClr val="D7F2FF"/>
                </a:solidFill>
                <a:latin typeface="Arial Narrow"/>
              </a:rPr>
              <a:t>Cond E - GoE    =    50.5 mm
Go E -  Me    =    79.06 mm
Soma Ramo Corpo E    =    129.56 mm
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981575" y="6029325"/>
            <a:ext cx="415544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Diferença Soma D e Soma E    =    1.23 mm
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43000" y="5753100"/>
            <a:ext cx="381000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Cond D - GoD    =    50.99 mm
Go D - Me    =    77.33 mm
Soma Ramo Corpo D    =    128.33 mm
</a:t>
            </a:r>
          </a:p>
        </p:txBody>
      </p:sp>
    </p:spTree>
    <p:extLst>
      <p:ext uri="{BB962C8B-B14F-4D97-AF65-F5344CB8AC3E}">
        <p14:creationId xmlns:p14="http://schemas.microsoft.com/office/powerpoint/2010/main" val="2429179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hlinkClick r:id="rId2" action="ppaction://hlinksldjump"/>
            <a:extLst>
              <a:ext uri="{FF2B5EF4-FFF2-40B4-BE49-F238E27FC236}">
                <a16:creationId xmlns:a16="http://schemas.microsoft.com/office/drawing/2014/main" id="{E1DED706-6FEB-4560-B5A4-F3FC97D2A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8" name="grupo de 9">
            <a:extLst>
              <a:ext uri="{FF2B5EF4-FFF2-40B4-BE49-F238E27FC236}">
                <a16:creationId xmlns:a16="http://schemas.microsoft.com/office/drawing/2014/main" id="{CFB2275A-681A-4951-A662-14047E1ED5D4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A999025C-C8FD-4BC9-BCE2-6F7B94B5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5E493A07-1DF1-4388-86E1-2E53BB11D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7" action="ppaction://hlinksldjump"/>
              <a:extLst>
                <a:ext uri="{FF2B5EF4-FFF2-40B4-BE49-F238E27FC236}">
                  <a16:creationId xmlns:a16="http://schemas.microsoft.com/office/drawing/2014/main" id="{768D7223-133F-487E-8AF9-ECF4A74B2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AFCEC9B4-0A84-4FB9-A1C0-392764383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18250C8-A05E-4243-919C-5756AD6BE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228B3BA2-0DBC-4D4B-9F26-E7CBCCCCE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68A96E76-8916-49B5-BD6B-1091B1E47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3BC76604-2668-4BA8-B4B6-3290C7789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442B9D2-3CCA-4988-A437-37F8F9ABB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35C556B7-5F5B-46B8-B063-AE0207C82B2C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3" name="Triângulo isósceles 42">
              <a:hlinkClick r:id="rId9" action="ppaction://hlinksldjump"/>
              <a:extLst>
                <a:ext uri="{FF2B5EF4-FFF2-40B4-BE49-F238E27FC236}">
                  <a16:creationId xmlns:a16="http://schemas.microsoft.com/office/drawing/2014/main" id="{1049C4C7-C196-4792-88DA-E730EB51B2E0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4" name="Triângulo isósceles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4AC62A9F-9203-4DC2-886B-C0186C3B63A1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027B732-A462-444C-8D72-5B6A31030769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teto fossa –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Plano horizontal verdadeiro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574731"/>
            <a:ext cx="4495800" cy="3689488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590175"/>
            <a:ext cx="4495800" cy="36586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115300" y="5924550"/>
            <a:ext cx="39116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it-IT" b="1">
                <a:solidFill>
                  <a:srgbClr val="D7F2FF"/>
                </a:solidFill>
                <a:latin typeface="Arial Narrow"/>
              </a:rPr>
              <a:t>Teto Fossa D - Pl. HV    =    15.53 mm
</a:t>
            </a:r>
            <a:endParaRPr lang="pt-BR" b="1">
              <a:solidFill>
                <a:srgbClr val="D7F2FF"/>
              </a:solidFill>
              <a:latin typeface="Arial Narrow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115300" y="6276975"/>
            <a:ext cx="390144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it-IT" b="1">
                <a:solidFill>
                  <a:srgbClr val="D7F2FF"/>
                </a:solidFill>
                <a:latin typeface="Arial Narrow"/>
              </a:rPr>
              <a:t>Teto Fossa E - Pl. HV    =    17.97 mm
</a:t>
            </a:r>
            <a:endParaRPr lang="pt-BR" b="1">
              <a:solidFill>
                <a:srgbClr val="D7F2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603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9702EF40-E7BF-406F-A61B-7DF3A4B2BE38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teto fossa – </a:t>
            </a:r>
          </a:p>
          <a:p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Plano Coronal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8" name="Imagem 27">
            <a:hlinkClick r:id="rId2" action="ppaction://hlinksldjump"/>
            <a:extLst>
              <a:ext uri="{FF2B5EF4-FFF2-40B4-BE49-F238E27FC236}">
                <a16:creationId xmlns:a16="http://schemas.microsoft.com/office/drawing/2014/main" id="{45EC8BCF-22BA-4285-9BA3-318801F96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9" name="grupo de 9">
            <a:extLst>
              <a:ext uri="{FF2B5EF4-FFF2-40B4-BE49-F238E27FC236}">
                <a16:creationId xmlns:a16="http://schemas.microsoft.com/office/drawing/2014/main" id="{85D52180-447B-4C3F-B434-922677480D8A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0" name="Imagem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3F61E262-139F-4FD3-8768-6B06AABD7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6" action="ppaction://hlinksldjump"/>
              <a:extLst>
                <a:ext uri="{FF2B5EF4-FFF2-40B4-BE49-F238E27FC236}">
                  <a16:creationId xmlns:a16="http://schemas.microsoft.com/office/drawing/2014/main" id="{E5AE3BE2-B7D7-4074-B611-81A7BFCE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FE0857DE-121B-4349-80C8-C64F88B88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90FC2202-0F63-4782-BB2B-1565E3C3A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8F23573-99F3-4564-8FCB-3A1A732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BAB9C2D-78BC-4807-AE48-8E0351BEE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12" action="ppaction://hlinksldjump"/>
              <a:extLst>
                <a:ext uri="{FF2B5EF4-FFF2-40B4-BE49-F238E27FC236}">
                  <a16:creationId xmlns:a16="http://schemas.microsoft.com/office/drawing/2014/main" id="{71AE0034-DD8D-4FD1-8A1A-7E1C3DE3A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919785CA-DF62-45A6-B895-9CA0507DD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4" action="ppaction://hlinksldjump"/>
              <a:extLst>
                <a:ext uri="{FF2B5EF4-FFF2-40B4-BE49-F238E27FC236}">
                  <a16:creationId xmlns:a16="http://schemas.microsoft.com/office/drawing/2014/main" id="{BA5A517D-9FAF-4EAB-B474-E203C1A9F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60D13442-DABC-49D9-BC25-A70427034B5E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3" name="Triângulo isósceles 4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803190C-B718-4D31-A8B6-CA7AB4D2A86F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4" name="Triângulo isósceles 43">
              <a:hlinkClick r:id="rId7" action="ppaction://hlinksldjump"/>
              <a:extLst>
                <a:ext uri="{FF2B5EF4-FFF2-40B4-BE49-F238E27FC236}">
                  <a16:creationId xmlns:a16="http://schemas.microsoft.com/office/drawing/2014/main" id="{96929A93-E20C-44E3-9D54-AC1C0608ED6F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42" y="1009650"/>
            <a:ext cx="4936866" cy="49434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295525" y="6267450"/>
            <a:ext cx="409448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Teto Fossa D Pl. Coronal    =    11.18 mm
Teto Fossa E Pl. Coronal    =    9.04 mm
</a:t>
            </a:r>
          </a:p>
        </p:txBody>
      </p:sp>
      <p:pic>
        <p:nvPicPr>
          <p:cNvPr id="20" name="Imagem 19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0" y="1335836"/>
            <a:ext cx="5124450" cy="43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525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009C8715-CDB2-4C6E-964A-4B085E4016DC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morfológica do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ângulo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goníaco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7" name="Imagem 26">
            <a:hlinkClick r:id="rId2" action="ppaction://hlinksldjump"/>
            <a:extLst>
              <a:ext uri="{FF2B5EF4-FFF2-40B4-BE49-F238E27FC236}">
                <a16:creationId xmlns:a16="http://schemas.microsoft.com/office/drawing/2014/main" id="{898A2470-F6AD-4DF1-A161-1E0B19035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8" name="grupo de 9">
            <a:extLst>
              <a:ext uri="{FF2B5EF4-FFF2-40B4-BE49-F238E27FC236}">
                <a16:creationId xmlns:a16="http://schemas.microsoft.com/office/drawing/2014/main" id="{ABE3C943-B882-420C-BED9-D0BD22C2269F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9" name="Image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C9A2825E-B322-46B6-B887-67F8867E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AAF721DC-4FFA-4312-82E1-3863F13DE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7" action="ppaction://hlinksldjump"/>
              <a:extLst>
                <a:ext uri="{FF2B5EF4-FFF2-40B4-BE49-F238E27FC236}">
                  <a16:creationId xmlns:a16="http://schemas.microsoft.com/office/drawing/2014/main" id="{E994E395-8EB8-4131-8365-4D34D229C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1C22D224-7259-4761-8D29-F2EFA93C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7FD654CB-66C7-40FC-B1DD-5BE6A62BA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7001F1BA-80A9-4563-B14D-53CC80A4D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85B5F617-3D0B-483B-B025-10AC3728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3" action="ppaction://hlinksldjump"/>
              <a:extLst>
                <a:ext uri="{FF2B5EF4-FFF2-40B4-BE49-F238E27FC236}">
                  <a16:creationId xmlns:a16="http://schemas.microsoft.com/office/drawing/2014/main" id="{808E4B5C-DB25-4062-A11D-49733478F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4" action="ppaction://hlinksldjump"/>
              <a:extLst>
                <a:ext uri="{FF2B5EF4-FFF2-40B4-BE49-F238E27FC236}">
                  <a16:creationId xmlns:a16="http://schemas.microsoft.com/office/drawing/2014/main" id="{BFA8EABA-78AC-487B-89AB-ACCA37D38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435E834D-3D1B-4DC1-9D9F-DC8D099F8369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3" name="Triângulo isósceles 42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06C904-1C18-454E-84CD-9A874C8E039D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4" name="Triângulo isósceles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1924A759-6E89-443A-BF7B-E28A5B7B4CAF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1565065"/>
            <a:ext cx="5543550" cy="455654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914525" y="1038225"/>
            <a:ext cx="328168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Ângulo Goníaco D    =    116.97 °
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458200" y="1038225"/>
            <a:ext cx="327152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Ângulo Goníaco E    =    116.62 °
</a:t>
            </a:r>
          </a:p>
        </p:txBody>
      </p:sp>
      <p:pic>
        <p:nvPicPr>
          <p:cNvPr id="5" name="Imagem 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565065"/>
            <a:ext cx="5543550" cy="45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440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9FE70535-9258-4667-B488-2950C679F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7AF50D73-1BC9-404F-97AC-6D10E9A780C7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morfológica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látero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– Lateral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do ramo - plano axial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7" name="grupo de 9">
            <a:extLst>
              <a:ext uri="{FF2B5EF4-FFF2-40B4-BE49-F238E27FC236}">
                <a16:creationId xmlns:a16="http://schemas.microsoft.com/office/drawing/2014/main" id="{7434300B-9F2A-4891-87FF-6E4B67EA0DF1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395BC041-1B0E-4856-B18F-0D48AEDC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A7464210-61DA-4110-837A-51E0974AD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F0E323F1-72BF-4287-9676-1851F24BB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B4E26028-8954-4EED-924C-0A87F2D71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43F6F0FE-BBBC-4AE0-8141-2A39E7B1F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486709-5844-434E-80B9-FDB2FF824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2" action="ppaction://hlinksldjump"/>
              <a:extLst>
                <a:ext uri="{FF2B5EF4-FFF2-40B4-BE49-F238E27FC236}">
                  <a16:creationId xmlns:a16="http://schemas.microsoft.com/office/drawing/2014/main" id="{10AE72F5-04F5-4FF8-BCAD-22D936A90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3" action="ppaction://hlinksldjump"/>
              <a:extLst>
                <a:ext uri="{FF2B5EF4-FFF2-40B4-BE49-F238E27FC236}">
                  <a16:creationId xmlns:a16="http://schemas.microsoft.com/office/drawing/2014/main" id="{ACCA646E-5BF1-4EEC-BCFF-4FC3214A1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4" action="ppaction://hlinksldjump"/>
              <a:extLst>
                <a:ext uri="{FF2B5EF4-FFF2-40B4-BE49-F238E27FC236}">
                  <a16:creationId xmlns:a16="http://schemas.microsoft.com/office/drawing/2014/main" id="{DE8AFB46-AF9C-443D-AACE-40EAEF674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A3E8D5C-CC50-408E-BA9E-D9694C6D4411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0" name="Triângulo isósceles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AFC3F5BE-49F9-4135-8054-A1A2FF7FF183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8D1B66E7-2713-4D9D-8275-69EE059D06F6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198359"/>
            <a:ext cx="6753225" cy="544235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915400" y="3524250"/>
            <a:ext cx="390144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Ângulo Ramo D - Pl.Axial     =    86.73 °
Ângulo Ramo E -  Pl.Axial    =    85.28 °
</a:t>
            </a:r>
          </a:p>
        </p:txBody>
      </p:sp>
    </p:spTree>
    <p:extLst>
      <p:ext uri="{BB962C8B-B14F-4D97-AF65-F5344CB8AC3E}">
        <p14:creationId xmlns:p14="http://schemas.microsoft.com/office/powerpoint/2010/main" val="13363862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66C7AFC-26ED-4FD5-B88F-52EDCF10452F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morfológica do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corpo mandibular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87D095ED-C06C-4BAB-A795-55D78162B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6" name="grupo de 9">
            <a:extLst>
              <a:ext uri="{FF2B5EF4-FFF2-40B4-BE49-F238E27FC236}">
                <a16:creationId xmlns:a16="http://schemas.microsoft.com/office/drawing/2014/main" id="{78073DFB-A385-43C1-8430-A4C85DD8A5D9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E7931366-589D-48B6-A4A4-4E031BFB7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84185080-9DC1-4FC8-A5C8-38CD626F0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04BD2A9A-A54C-4D50-B0F8-852CB2299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67C21BCD-941A-484F-BC85-6C72134D6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26487A62-0A0A-4096-999E-B69291357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769778A2-B3C5-4E9C-83AC-F25EEF46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0EC355AA-2580-4164-8A01-45012D44F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3" action="ppaction://hlinksldjump"/>
              <a:extLst>
                <a:ext uri="{FF2B5EF4-FFF2-40B4-BE49-F238E27FC236}">
                  <a16:creationId xmlns:a16="http://schemas.microsoft.com/office/drawing/2014/main" id="{8C95E1B1-1F60-46BC-AE90-0A0D67248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4" action="ppaction://hlinksldjump"/>
              <a:extLst>
                <a:ext uri="{FF2B5EF4-FFF2-40B4-BE49-F238E27FC236}">
                  <a16:creationId xmlns:a16="http://schemas.microsoft.com/office/drawing/2014/main" id="{9AEBC003-A56A-40E0-91C2-14DD94399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70DDC66-4F6E-4348-92A1-012C7286B155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9" name="Triângulo isósceles 38">
              <a:hlinkClick r:id="rId13" action="ppaction://hlinksldjump"/>
              <a:extLst>
                <a:ext uri="{FF2B5EF4-FFF2-40B4-BE49-F238E27FC236}">
                  <a16:creationId xmlns:a16="http://schemas.microsoft.com/office/drawing/2014/main" id="{FEB701DC-406B-45A2-8150-F5EB3C91B05A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10" action="ppaction://hlinksldjump"/>
              <a:extLst>
                <a:ext uri="{FF2B5EF4-FFF2-40B4-BE49-F238E27FC236}">
                  <a16:creationId xmlns:a16="http://schemas.microsoft.com/office/drawing/2014/main" id="{B0CC7D45-599D-47A1-8B44-21F60484A538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01" y="1019175"/>
            <a:ext cx="5678823" cy="56864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315450" y="3552825"/>
            <a:ext cx="308864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>
                <a:solidFill>
                  <a:srgbClr val="FFFFFF"/>
                </a:solidFill>
                <a:latin typeface="Arial Narrow"/>
              </a:rPr>
              <a:t>Ângulo Corpo D    =    36.95 °
Ângulo Corpo E    =    36.88 °
</a:t>
            </a:r>
          </a:p>
        </p:txBody>
      </p:sp>
    </p:spTree>
    <p:extLst>
      <p:ext uri="{BB962C8B-B14F-4D97-AF65-F5344CB8AC3E}">
        <p14:creationId xmlns:p14="http://schemas.microsoft.com/office/powerpoint/2010/main" val="22407635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B68BA84-4994-497F-80E1-C0E534E13AA3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Plano da sínfise –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Vista frontal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Imagem 24">
            <a:hlinkClick r:id="rId2" action="ppaction://hlinksldjump"/>
            <a:extLst>
              <a:ext uri="{FF2B5EF4-FFF2-40B4-BE49-F238E27FC236}">
                <a16:creationId xmlns:a16="http://schemas.microsoft.com/office/drawing/2014/main" id="{94B75DAB-7376-4DAD-A15E-709EDB566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6" name="grupo de 9">
            <a:extLst>
              <a:ext uri="{FF2B5EF4-FFF2-40B4-BE49-F238E27FC236}">
                <a16:creationId xmlns:a16="http://schemas.microsoft.com/office/drawing/2014/main" id="{4380759C-6733-42E7-B9B1-AF970975AE90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C8376A25-10F7-41C2-B1B6-82831C013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57A549B0-FA21-42E6-83C9-F3F217FFE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C87E0F7B-EA12-4B82-AFFF-02A396F48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A9CB42C5-7014-4D60-865F-21ADF23A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DE38F289-312F-4E32-8B84-8E033C1BB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1FF60B86-BCF3-48CD-82BE-2A9DF95F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22CE8785-4870-4D8A-8DB4-F9E92C418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2" action="ppaction://hlinksldjump"/>
              <a:extLst>
                <a:ext uri="{FF2B5EF4-FFF2-40B4-BE49-F238E27FC236}">
                  <a16:creationId xmlns:a16="http://schemas.microsoft.com/office/drawing/2014/main" id="{27B77BC0-2B45-4A94-8210-292D83628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4" action="ppaction://hlinksldjump"/>
              <a:extLst>
                <a:ext uri="{FF2B5EF4-FFF2-40B4-BE49-F238E27FC236}">
                  <a16:creationId xmlns:a16="http://schemas.microsoft.com/office/drawing/2014/main" id="{DFC78C3A-2A34-4861-9906-2EC1328FE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ACE6792-C404-478C-A0EC-87E3F42985D4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39" name="Triângulo isósceles 38">
              <a:hlinkClick r:id="rId14" action="ppaction://hlinksldjump"/>
              <a:extLst>
                <a:ext uri="{FF2B5EF4-FFF2-40B4-BE49-F238E27FC236}">
                  <a16:creationId xmlns:a16="http://schemas.microsoft.com/office/drawing/2014/main" id="{7B0108A1-5400-416E-8DD7-A4CD861ED24F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E20B1202-1A2A-4420-BD15-5D00DE57A78C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60" y="1038225"/>
            <a:ext cx="6055806" cy="58007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020175" y="3771900"/>
            <a:ext cx="333248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>
                <a:solidFill>
                  <a:srgbClr val="FFFFFF"/>
                </a:solidFill>
                <a:latin typeface="Arial Narrow"/>
              </a:rPr>
              <a:t>LMDI - Pl Sínfise     =    1.01 mm
</a:t>
            </a:r>
          </a:p>
        </p:txBody>
      </p:sp>
    </p:spTree>
    <p:extLst>
      <p:ext uri="{BB962C8B-B14F-4D97-AF65-F5344CB8AC3E}">
        <p14:creationId xmlns:p14="http://schemas.microsoft.com/office/powerpoint/2010/main" val="35463779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51369D-1CED-42DD-83F1-CA2A61B618EC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do Posicionamento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Espacial Mandibular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9" name="Imagem 28">
            <a:hlinkClick r:id="rId2" action="ppaction://hlinksldjump"/>
            <a:extLst>
              <a:ext uri="{FF2B5EF4-FFF2-40B4-BE49-F238E27FC236}">
                <a16:creationId xmlns:a16="http://schemas.microsoft.com/office/drawing/2014/main" id="{F5F763BC-6085-40A2-8E79-9D903A26D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0" name="grupo de 9">
            <a:extLst>
              <a:ext uri="{FF2B5EF4-FFF2-40B4-BE49-F238E27FC236}">
                <a16:creationId xmlns:a16="http://schemas.microsoft.com/office/drawing/2014/main" id="{7D6696F4-76D3-47C2-A132-5CAFDBEE188B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1" name="Imagem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07E4A5C3-C688-4EEC-93EC-8578AA593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6" action="ppaction://hlinksldjump"/>
              <a:extLst>
                <a:ext uri="{FF2B5EF4-FFF2-40B4-BE49-F238E27FC236}">
                  <a16:creationId xmlns:a16="http://schemas.microsoft.com/office/drawing/2014/main" id="{A4A80457-F0CC-48A5-A787-56ABBA3A5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7" action="ppaction://hlinksldjump"/>
              <a:extLst>
                <a:ext uri="{FF2B5EF4-FFF2-40B4-BE49-F238E27FC236}">
                  <a16:creationId xmlns:a16="http://schemas.microsoft.com/office/drawing/2014/main" id="{11CA987A-68F5-4100-B6B7-3B0D68EF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8" action="ppaction://hlinksldjump"/>
              <a:extLst>
                <a:ext uri="{FF2B5EF4-FFF2-40B4-BE49-F238E27FC236}">
                  <a16:creationId xmlns:a16="http://schemas.microsoft.com/office/drawing/2014/main" id="{05CEDBA1-0901-4557-8076-0B82CD69F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9" action="ppaction://hlinksldjump"/>
              <a:extLst>
                <a:ext uri="{FF2B5EF4-FFF2-40B4-BE49-F238E27FC236}">
                  <a16:creationId xmlns:a16="http://schemas.microsoft.com/office/drawing/2014/main" id="{EEBF6EC7-D804-4714-8B33-B9745303F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10" action="ppaction://hlinksldjump"/>
              <a:extLst>
                <a:ext uri="{FF2B5EF4-FFF2-40B4-BE49-F238E27FC236}">
                  <a16:creationId xmlns:a16="http://schemas.microsoft.com/office/drawing/2014/main" id="{3EE63373-63AD-4480-AB16-B9600B9B7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041B1214-3921-4E79-95F3-B07993EBE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425A61-EA90-48F6-8A40-68CA69FA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13" action="ppaction://hlinksldjump"/>
              <a:extLst>
                <a:ext uri="{FF2B5EF4-FFF2-40B4-BE49-F238E27FC236}">
                  <a16:creationId xmlns:a16="http://schemas.microsoft.com/office/drawing/2014/main" id="{3B2BA203-0407-41C8-A07E-B91DDDE0D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54D11BB6-B83E-4BC6-91C2-7FE9A89ACEFB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3243844" y="7119981"/>
            <a:chExt cx="7228311" cy="355490"/>
          </a:xfrm>
        </p:grpSpPr>
        <p:sp>
          <p:nvSpPr>
            <p:cNvPr id="44" name="Triângulo isósceles 43">
              <a:hlinkClick r:id="rId15" action="ppaction://hlinksldjump"/>
              <a:extLst>
                <a:ext uri="{FF2B5EF4-FFF2-40B4-BE49-F238E27FC236}">
                  <a16:creationId xmlns:a16="http://schemas.microsoft.com/office/drawing/2014/main" id="{4DD50D72-64C0-4B07-91AF-E43C25E51D74}"/>
                </a:ext>
              </a:extLst>
            </p:cNvPr>
            <p:cNvSpPr/>
            <p:nvPr/>
          </p:nvSpPr>
          <p:spPr>
            <a:xfrm rot="5400000">
              <a:off x="10109163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5" name="Triângulo isósceles 44">
              <a:hlinkClick r:id="rId12" action="ppaction://hlinksldjump"/>
              <a:extLst>
                <a:ext uri="{FF2B5EF4-FFF2-40B4-BE49-F238E27FC236}">
                  <a16:creationId xmlns:a16="http://schemas.microsoft.com/office/drawing/2014/main" id="{65B035C4-A6CC-489F-9AE7-CDD26B556E70}"/>
                </a:ext>
              </a:extLst>
            </p:cNvPr>
            <p:cNvSpPr/>
            <p:nvPr/>
          </p:nvSpPr>
          <p:spPr>
            <a:xfrm rot="16200000">
              <a:off x="3251346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123000"/>
            <a:ext cx="5553075" cy="45643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410200" y="6038850"/>
            <a:ext cx="319024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>
                <a:solidFill>
                  <a:srgbClr val="FFFFFF"/>
                </a:solidFill>
                <a:latin typeface="Arial Narrow"/>
              </a:rPr>
              <a:t>Me - Pl. Axial    =    80.51 mm
Me - Pl. Coronal    =    69 mm
</a:t>
            </a:r>
          </a:p>
        </p:txBody>
      </p:sp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5" y="1123000"/>
            <a:ext cx="5553075" cy="45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00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1E93329B-2839-47DE-A166-54E561560B35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fotográfica</a:t>
            </a:r>
          </a:p>
          <a:p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inTRA-ORAL</a:t>
            </a:r>
            <a:endParaRPr lang="pt-BR" sz="14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94E99B66-59D1-46DA-B003-ECF0B339B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3544" y="4029622"/>
            <a:ext cx="3992311" cy="266154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76" y="1110871"/>
            <a:ext cx="3974287" cy="264952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4" y="1093552"/>
            <a:ext cx="3902186" cy="2601457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716" y="1093552"/>
            <a:ext cx="3974287" cy="2649525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7408" y="4029622"/>
            <a:ext cx="3992310" cy="2661539"/>
          </a:xfrm>
          <a:prstGeom prst="rect">
            <a:avLst/>
          </a:prstGeom>
        </p:spPr>
      </p:pic>
      <p:grpSp>
        <p:nvGrpSpPr>
          <p:cNvPr id="28" name="triangulos">
            <a:extLst>
              <a:ext uri="{FF2B5EF4-FFF2-40B4-BE49-F238E27FC236}">
                <a16:creationId xmlns:a16="http://schemas.microsoft.com/office/drawing/2014/main" id="{DA7CA4B1-AB2A-47A8-A027-2E30CCCD58C6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9" name="Triângulo isósceles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56F5827E-EE1C-4D14-9353-024A360603E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0" name="Triângulo isósceles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BB1883DF-621F-4600-8EBE-327A1A338E01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F82232C0-61A1-46F5-B414-54DC5B9EE8F6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32" name="Imagem 31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1C441B45-389B-4514-B706-71F949E0F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396D4298-8999-402D-86A9-D69BCB610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13" action="ppaction://hlinksldjump"/>
              <a:extLst>
                <a:ext uri="{FF2B5EF4-FFF2-40B4-BE49-F238E27FC236}">
                  <a16:creationId xmlns:a16="http://schemas.microsoft.com/office/drawing/2014/main" id="{250312CE-C280-4490-A683-625250239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4EA1B69C-341B-4A4E-9747-417E6753C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14" action="ppaction://hlinksldjump"/>
              <a:extLst>
                <a:ext uri="{FF2B5EF4-FFF2-40B4-BE49-F238E27FC236}">
                  <a16:creationId xmlns:a16="http://schemas.microsoft.com/office/drawing/2014/main" id="{89A92A3C-EB8E-4883-A554-91F468C9A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E944B8C-4975-46DE-8F48-10AB743AD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6D172041-85C6-4DAB-8723-5D1FB1820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E6F3FD6A-F894-4AFA-9A27-DC261E7AE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6FFDEB7F-B884-4CC2-A78A-F9888FA71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87BDF071-BAF0-442B-B1EF-59DCD70C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3321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Vias aéreas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813027F-6327-44D9-A81B-D0A1A66A1CBB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3249816" y="7119981"/>
            <a:chExt cx="7228311" cy="355490"/>
          </a:xfrm>
        </p:grpSpPr>
        <p:sp>
          <p:nvSpPr>
            <p:cNvPr id="43" name="Triângulo isósceles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24F0ACA3-305E-4145-9DCE-75509B29A171}"/>
                </a:ext>
              </a:extLst>
            </p:cNvPr>
            <p:cNvSpPr/>
            <p:nvPr/>
          </p:nvSpPr>
          <p:spPr>
            <a:xfrm rot="16200000">
              <a:off x="3257318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7" name="Triângulo isósceles 46">
              <a:hlinkClick r:id="rId7" action="ppaction://hlinksldjump"/>
              <a:extLst>
                <a:ext uri="{FF2B5EF4-FFF2-40B4-BE49-F238E27FC236}">
                  <a16:creationId xmlns:a16="http://schemas.microsoft.com/office/drawing/2014/main" id="{68D84A07-33A5-42A7-B5E7-E78DB3CB0217}"/>
                </a:ext>
              </a:extLst>
            </p:cNvPr>
            <p:cNvSpPr/>
            <p:nvPr/>
          </p:nvSpPr>
          <p:spPr>
            <a:xfrm rot="5400000">
              <a:off x="10115135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61" name="grupo de 7" hidden="1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4054792" y="7223681"/>
            <a:ext cx="5606417" cy="148088"/>
            <a:chOff x="3602511" y="5191363"/>
            <a:chExt cx="4990670" cy="131824"/>
          </a:xfrm>
        </p:grpSpPr>
        <p:pic>
          <p:nvPicPr>
            <p:cNvPr id="62" name="Imagem 6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8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7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77" name="Imagem 76">
            <a:hlinkClick r:id="rId10" action="ppaction://hlinksldjump"/>
            <a:extLst>
              <a:ext uri="{FF2B5EF4-FFF2-40B4-BE49-F238E27FC236}">
                <a16:creationId xmlns:a16="http://schemas.microsoft.com/office/drawing/2014/main" id="{0E6F91D4-C01B-445E-AE82-3796896F9C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7E4357BE-E196-46B2-A481-1A1A721A8827}"/>
              </a:ext>
            </a:extLst>
          </p:cNvPr>
          <p:cNvGrpSpPr/>
          <p:nvPr/>
        </p:nvGrpSpPr>
        <p:grpSpPr>
          <a:xfrm>
            <a:off x="4075441" y="7223662"/>
            <a:ext cx="5577059" cy="148091"/>
            <a:chOff x="4075441" y="7223662"/>
            <a:chExt cx="5577059" cy="148091"/>
          </a:xfrm>
        </p:grpSpPr>
        <p:pic>
          <p:nvPicPr>
            <p:cNvPr id="24" name="Imagem 23">
              <a:hlinkClick r:id="rId8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5441" y="7223665"/>
              <a:ext cx="148088" cy="148088"/>
            </a:xfrm>
            <a:prstGeom prst="rect">
              <a:avLst/>
            </a:prstGeom>
          </p:spPr>
        </p:pic>
        <p:pic>
          <p:nvPicPr>
            <p:cNvPr id="26" name="Imagem 25">
              <a:hlinkClick r:id="rId7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8660" y="7223665"/>
              <a:ext cx="148088" cy="148088"/>
            </a:xfrm>
            <a:prstGeom prst="rect">
              <a:avLst/>
            </a:prstGeom>
          </p:spPr>
        </p:pic>
        <p:pic>
          <p:nvPicPr>
            <p:cNvPr id="27" name="Imagem 26">
              <a:hlinkClick r:id="rId9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1879" y="7223665"/>
              <a:ext cx="148088" cy="148088"/>
            </a:xfrm>
            <a:prstGeom prst="rect">
              <a:avLst/>
            </a:prstGeom>
          </p:spPr>
        </p:pic>
        <p:pic>
          <p:nvPicPr>
            <p:cNvPr id="28" name="Imagem 27">
              <a:hlinkClick r:id="rId12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098" y="7223665"/>
              <a:ext cx="148088" cy="148088"/>
            </a:xfrm>
            <a:prstGeom prst="rect">
              <a:avLst/>
            </a:prstGeom>
          </p:spPr>
        </p:pic>
        <p:pic>
          <p:nvPicPr>
            <p:cNvPr id="29" name="Imagem 28">
              <a:hlinkClick r:id="rId13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8317" y="7223665"/>
              <a:ext cx="148088" cy="148088"/>
            </a:xfrm>
            <a:prstGeom prst="rect">
              <a:avLst/>
            </a:prstGeom>
          </p:spPr>
        </p:pic>
        <p:pic>
          <p:nvPicPr>
            <p:cNvPr id="30" name="Imagem 29">
              <a:hlinkClick r:id="rId14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1536" y="7223665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>
              <a:hlinkClick r:id="rId15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7974" y="7223662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16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4412" y="7223665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17" action="ppaction://hlinksldjump"/>
              <a:extLst>
                <a:ext uri="{FF2B5EF4-FFF2-40B4-BE49-F238E27FC236}">
                  <a16:creationId xmlns:a16="http://schemas.microsoft.com/office/drawing/2014/main" id="{02796A98-32B6-444F-B491-3708505E0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193" y="7223662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18" action="ppaction://hlinksldjump"/>
              <a:extLst>
                <a:ext uri="{FF2B5EF4-FFF2-40B4-BE49-F238E27FC236}">
                  <a16:creationId xmlns:a16="http://schemas.microsoft.com/office/drawing/2014/main" id="{EE2866DC-F07D-4193-8140-A9737CBFD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4755" y="722366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969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77480" y="1763838"/>
            <a:ext cx="136119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200" b="1" dirty="0">
                <a:solidFill>
                  <a:srgbClr val="FFFFFF"/>
                </a:solidFill>
                <a:latin typeface="Arial Narrow" panose="020B0606020202030204" pitchFamily="34" charset="0"/>
              </a:rPr>
              <a:t>Vídeo</a:t>
            </a:r>
          </a:p>
        </p:txBody>
      </p:sp>
      <p:pic>
        <p:nvPicPr>
          <p:cNvPr id="18" name="Imagem 17">
            <a:hlinkClick r:id="rId4" action="ppaction://hlinksldjump"/>
            <a:extLst>
              <a:ext uri="{FF2B5EF4-FFF2-40B4-BE49-F238E27FC236}">
                <a16:creationId xmlns:a16="http://schemas.microsoft.com/office/drawing/2014/main" id="{E7E2D12C-B7DE-4AEE-A13E-6759E2FCD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2EB4DE11-ED54-4362-B6BC-95AA4BC5E5B3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vias aéreas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14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983" t="17114" r="19883" b="16641"/>
          <a:stretch/>
        </p:blipFill>
        <p:spPr>
          <a:xfrm>
            <a:off x="3041576" y="971750"/>
            <a:ext cx="7719328" cy="5450316"/>
          </a:xfrm>
          <a:prstGeom prst="rect">
            <a:avLst/>
          </a:prstGeom>
        </p:spPr>
      </p:pic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3E3D44F-A1AD-4EAA-9828-AC01D50D17DA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3249816" y="7119981"/>
            <a:chExt cx="7228311" cy="355490"/>
          </a:xfrm>
        </p:grpSpPr>
        <p:sp>
          <p:nvSpPr>
            <p:cNvPr id="33" name="Triângulo isósceles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A7198590-3EA2-4D52-BD21-C3B5865D85D3}"/>
                </a:ext>
              </a:extLst>
            </p:cNvPr>
            <p:cNvSpPr/>
            <p:nvPr/>
          </p:nvSpPr>
          <p:spPr>
            <a:xfrm rot="16200000">
              <a:off x="3257318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4" name="Triângulo isósceles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BE2D1499-08FB-4DBF-8CF4-91C8559B8D4E}"/>
                </a:ext>
              </a:extLst>
            </p:cNvPr>
            <p:cNvSpPr/>
            <p:nvPr/>
          </p:nvSpPr>
          <p:spPr>
            <a:xfrm rot="5400000">
              <a:off x="10115135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C1C3DD4E-5345-425D-92DF-201DABDEE179}"/>
              </a:ext>
            </a:extLst>
          </p:cNvPr>
          <p:cNvGrpSpPr/>
          <p:nvPr/>
        </p:nvGrpSpPr>
        <p:grpSpPr>
          <a:xfrm>
            <a:off x="4075441" y="7223662"/>
            <a:ext cx="5577059" cy="148091"/>
            <a:chOff x="4075441" y="7223662"/>
            <a:chExt cx="5577059" cy="148091"/>
          </a:xfrm>
        </p:grpSpPr>
        <p:pic>
          <p:nvPicPr>
            <p:cNvPr id="36" name="Imagem 35">
              <a:hlinkClick r:id="rId7" action="ppaction://hlinksldjump"/>
              <a:extLst>
                <a:ext uri="{FF2B5EF4-FFF2-40B4-BE49-F238E27FC236}">
                  <a16:creationId xmlns:a16="http://schemas.microsoft.com/office/drawing/2014/main" id="{BDB85E8B-250D-4A38-894B-D2585C2A7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5441" y="7223665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C1D098A-80F7-448E-BF0D-AF3B3117E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8660" y="7223665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8" action="ppaction://hlinksldjump"/>
              <a:extLst>
                <a:ext uri="{FF2B5EF4-FFF2-40B4-BE49-F238E27FC236}">
                  <a16:creationId xmlns:a16="http://schemas.microsoft.com/office/drawing/2014/main" id="{5EF09469-F1BC-4FB4-9B7D-0BE112862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1879" y="7223665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12" action="ppaction://hlinksldjump"/>
              <a:extLst>
                <a:ext uri="{FF2B5EF4-FFF2-40B4-BE49-F238E27FC236}">
                  <a16:creationId xmlns:a16="http://schemas.microsoft.com/office/drawing/2014/main" id="{9F8344EC-42EC-46CE-8F77-20E333B2C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098" y="7223665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94F3358A-0538-44B3-BE7F-AD8EA455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8317" y="7223665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>
              <a:hlinkClick r:id="rId14" action="ppaction://hlinksldjump"/>
              <a:extLst>
                <a:ext uri="{FF2B5EF4-FFF2-40B4-BE49-F238E27FC236}">
                  <a16:creationId xmlns:a16="http://schemas.microsoft.com/office/drawing/2014/main" id="{2C64C485-A8B2-404B-A1D2-280E2DF38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1536" y="7223665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F6E6CA-BC93-4D7A-9574-AF35473FC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7974" y="7223662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16" action="ppaction://hlinksldjump"/>
              <a:extLst>
                <a:ext uri="{FF2B5EF4-FFF2-40B4-BE49-F238E27FC236}">
                  <a16:creationId xmlns:a16="http://schemas.microsoft.com/office/drawing/2014/main" id="{15611378-B40C-4ADA-B55C-9DEDC5229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4412" y="7223665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17" action="ppaction://hlinksldjump"/>
              <a:extLst>
                <a:ext uri="{FF2B5EF4-FFF2-40B4-BE49-F238E27FC236}">
                  <a16:creationId xmlns:a16="http://schemas.microsoft.com/office/drawing/2014/main" id="{E162AFB4-AAD6-4893-831C-A2DCE9933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193" y="7223662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8" action="ppaction://hlinksldjump"/>
              <a:extLst>
                <a:ext uri="{FF2B5EF4-FFF2-40B4-BE49-F238E27FC236}">
                  <a16:creationId xmlns:a16="http://schemas.microsoft.com/office/drawing/2014/main" id="{F67BFBFB-59BC-4A65-8418-13FBDB1AE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4755" y="722366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2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vias aéreas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volume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86" y="1337185"/>
            <a:ext cx="5429250" cy="44979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48" y="2640945"/>
            <a:ext cx="1874929" cy="2165216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98" y="1266825"/>
            <a:ext cx="5068753" cy="4552950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4636066" y="6435065"/>
            <a:ext cx="429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Área de menor </a:t>
            </a:r>
            <a:r>
              <a:rPr lang="pt-BR" dirty="0" err="1">
                <a:solidFill>
                  <a:schemeClr val="bg1"/>
                </a:solidFill>
              </a:rPr>
              <a:t>Constricção</a:t>
            </a:r>
            <a:r>
              <a:rPr lang="pt-BR" dirty="0">
                <a:solidFill>
                  <a:schemeClr val="bg1"/>
                </a:solidFill>
              </a:rPr>
              <a:t>  =  280.4 mm2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A835A0E3-4673-4463-BB17-7721D86E3065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3249816" y="7119981"/>
            <a:chExt cx="7228311" cy="355490"/>
          </a:xfrm>
        </p:grpSpPr>
        <p:sp>
          <p:nvSpPr>
            <p:cNvPr id="34" name="Triângulo isósceles 33">
              <a:hlinkClick r:id="rId7" action="ppaction://hlinksldjump"/>
              <a:extLst>
                <a:ext uri="{FF2B5EF4-FFF2-40B4-BE49-F238E27FC236}">
                  <a16:creationId xmlns:a16="http://schemas.microsoft.com/office/drawing/2014/main" id="{4F5A8F60-FFAC-481E-BA97-768F39B052B0}"/>
                </a:ext>
              </a:extLst>
            </p:cNvPr>
            <p:cNvSpPr/>
            <p:nvPr/>
          </p:nvSpPr>
          <p:spPr>
            <a:xfrm rot="16200000">
              <a:off x="3257318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5" name="Triângulo isósceles 34">
              <a:hlinkClick r:id="rId8" action="ppaction://hlinksldjump"/>
              <a:extLst>
                <a:ext uri="{FF2B5EF4-FFF2-40B4-BE49-F238E27FC236}">
                  <a16:creationId xmlns:a16="http://schemas.microsoft.com/office/drawing/2014/main" id="{EABCB824-61E5-4972-A7C9-79D998287DA8}"/>
                </a:ext>
              </a:extLst>
            </p:cNvPr>
            <p:cNvSpPr/>
            <p:nvPr/>
          </p:nvSpPr>
          <p:spPr>
            <a:xfrm rot="5400000">
              <a:off x="10115135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28312CAA-82E2-4FB4-A002-DD1EF323F468}"/>
              </a:ext>
            </a:extLst>
          </p:cNvPr>
          <p:cNvGrpSpPr/>
          <p:nvPr/>
        </p:nvGrpSpPr>
        <p:grpSpPr>
          <a:xfrm>
            <a:off x="4075441" y="7223662"/>
            <a:ext cx="5577059" cy="148091"/>
            <a:chOff x="4075441" y="7223662"/>
            <a:chExt cx="5577059" cy="148091"/>
          </a:xfrm>
        </p:grpSpPr>
        <p:pic>
          <p:nvPicPr>
            <p:cNvPr id="37" name="Imagem 36">
              <a:hlinkClick r:id="rId9" action="ppaction://hlinksldjump"/>
              <a:extLst>
                <a:ext uri="{FF2B5EF4-FFF2-40B4-BE49-F238E27FC236}">
                  <a16:creationId xmlns:a16="http://schemas.microsoft.com/office/drawing/2014/main" id="{31434E0E-8EF0-495A-A762-ED47E7A22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5441" y="7223665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AA063581-6C6E-4576-AD13-AAA30D519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8660" y="7223665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11" action="ppaction://hlinksldjump"/>
              <a:extLst>
                <a:ext uri="{FF2B5EF4-FFF2-40B4-BE49-F238E27FC236}">
                  <a16:creationId xmlns:a16="http://schemas.microsoft.com/office/drawing/2014/main" id="{0944B563-8943-4819-A001-FDC43AF00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1879" y="7223665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8" action="ppaction://hlinksldjump"/>
              <a:extLst>
                <a:ext uri="{FF2B5EF4-FFF2-40B4-BE49-F238E27FC236}">
                  <a16:creationId xmlns:a16="http://schemas.microsoft.com/office/drawing/2014/main" id="{F03F40A7-8A79-47EC-929F-ACDEC5B56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098" y="7223665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>
              <a:hlinkClick r:id="rId13" action="ppaction://hlinksldjump"/>
              <a:extLst>
                <a:ext uri="{FF2B5EF4-FFF2-40B4-BE49-F238E27FC236}">
                  <a16:creationId xmlns:a16="http://schemas.microsoft.com/office/drawing/2014/main" id="{C61AC3B9-1B9F-491C-B81C-E79AD649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8317" y="7223665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14" action="ppaction://hlinksldjump"/>
              <a:extLst>
                <a:ext uri="{FF2B5EF4-FFF2-40B4-BE49-F238E27FC236}">
                  <a16:creationId xmlns:a16="http://schemas.microsoft.com/office/drawing/2014/main" id="{4A8156E6-22FE-48B4-AAFE-578BBA14C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1536" y="7223665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15" action="ppaction://hlinksldjump"/>
              <a:extLst>
                <a:ext uri="{FF2B5EF4-FFF2-40B4-BE49-F238E27FC236}">
                  <a16:creationId xmlns:a16="http://schemas.microsoft.com/office/drawing/2014/main" id="{30254DBF-7D85-4868-AA0F-856FF6294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7974" y="722366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16" action="ppaction://hlinksldjump"/>
              <a:extLst>
                <a:ext uri="{FF2B5EF4-FFF2-40B4-BE49-F238E27FC236}">
                  <a16:creationId xmlns:a16="http://schemas.microsoft.com/office/drawing/2014/main" id="{39BDA820-755B-4B42-AFCF-B329FFBE1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4412" y="7223665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BD721852-01D4-45B4-9C22-C51123F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193" y="722366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8" action="ppaction://hlinksldjump"/>
              <a:extLst>
                <a:ext uri="{FF2B5EF4-FFF2-40B4-BE49-F238E27FC236}">
                  <a16:creationId xmlns:a16="http://schemas.microsoft.com/office/drawing/2014/main" id="{7DBD6071-F252-4BE1-BF74-CF67E8473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4755" y="722366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0368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vias aéreas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volume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16" y="726773"/>
            <a:ext cx="10658570" cy="6026430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17B534E-214B-4ACD-B4E8-65193258D4CB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3249816" y="7119981"/>
            <a:chExt cx="7228311" cy="355490"/>
          </a:xfrm>
        </p:grpSpPr>
        <p:sp>
          <p:nvSpPr>
            <p:cNvPr id="24" name="Triângulo isósceles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1957CA26-6458-4121-A186-659EA61A72C9}"/>
                </a:ext>
              </a:extLst>
            </p:cNvPr>
            <p:cNvSpPr/>
            <p:nvPr/>
          </p:nvSpPr>
          <p:spPr>
            <a:xfrm rot="16200000">
              <a:off x="3257318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3" name="Triângulo isósceles 32">
              <a:hlinkClick r:id="rId6" action="ppaction://hlinksldjump"/>
              <a:extLst>
                <a:ext uri="{FF2B5EF4-FFF2-40B4-BE49-F238E27FC236}">
                  <a16:creationId xmlns:a16="http://schemas.microsoft.com/office/drawing/2014/main" id="{25F6B0D8-F040-4C89-8FE0-230211CD16C1}"/>
                </a:ext>
              </a:extLst>
            </p:cNvPr>
            <p:cNvSpPr/>
            <p:nvPr/>
          </p:nvSpPr>
          <p:spPr>
            <a:xfrm rot="5400000">
              <a:off x="10115135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812C7AF1-2F2B-4A45-A8B9-72EA31042A35}"/>
              </a:ext>
            </a:extLst>
          </p:cNvPr>
          <p:cNvGrpSpPr/>
          <p:nvPr/>
        </p:nvGrpSpPr>
        <p:grpSpPr>
          <a:xfrm>
            <a:off x="4075441" y="7223662"/>
            <a:ext cx="5577059" cy="148091"/>
            <a:chOff x="4075441" y="7223662"/>
            <a:chExt cx="5577059" cy="148091"/>
          </a:xfrm>
        </p:grpSpPr>
        <p:pic>
          <p:nvPicPr>
            <p:cNvPr id="35" name="Imagem 34">
              <a:hlinkClick r:id="rId7" action="ppaction://hlinksldjump"/>
              <a:extLst>
                <a:ext uri="{FF2B5EF4-FFF2-40B4-BE49-F238E27FC236}">
                  <a16:creationId xmlns:a16="http://schemas.microsoft.com/office/drawing/2014/main" id="{DB1301E8-5A76-4508-A380-E89F5A793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5441" y="7223665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9" action="ppaction://hlinksldjump"/>
              <a:extLst>
                <a:ext uri="{FF2B5EF4-FFF2-40B4-BE49-F238E27FC236}">
                  <a16:creationId xmlns:a16="http://schemas.microsoft.com/office/drawing/2014/main" id="{A190520E-1412-40D9-99F9-3196DB520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8660" y="7223665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5" action="ppaction://hlinksldjump"/>
              <a:extLst>
                <a:ext uri="{FF2B5EF4-FFF2-40B4-BE49-F238E27FC236}">
                  <a16:creationId xmlns:a16="http://schemas.microsoft.com/office/drawing/2014/main" id="{AD1C84F1-97A7-4758-AB86-15E046569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1879" y="7223665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009CB1A8-0A83-4CD9-8A89-49C5E3261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098" y="7223665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85F85C9F-FA33-4DF4-9714-F2251A3D2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8317" y="7223665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9A03766B-DED4-4963-AD9D-09AAFCF6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1536" y="7223665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>
              <a:hlinkClick r:id="rId13" action="ppaction://hlinksldjump"/>
              <a:extLst>
                <a:ext uri="{FF2B5EF4-FFF2-40B4-BE49-F238E27FC236}">
                  <a16:creationId xmlns:a16="http://schemas.microsoft.com/office/drawing/2014/main" id="{C0A2A2C8-7098-44BF-B15D-6D499AE6F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7974" y="7223662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907171-678E-48E7-85BF-A87861FF8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4412" y="7223665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15" action="ppaction://hlinksldjump"/>
              <a:extLst>
                <a:ext uri="{FF2B5EF4-FFF2-40B4-BE49-F238E27FC236}">
                  <a16:creationId xmlns:a16="http://schemas.microsoft.com/office/drawing/2014/main" id="{4F6B2274-8352-4510-A933-9FC939012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193" y="722366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16" action="ppaction://hlinksldjump"/>
              <a:extLst>
                <a:ext uri="{FF2B5EF4-FFF2-40B4-BE49-F238E27FC236}">
                  <a16:creationId xmlns:a16="http://schemas.microsoft.com/office/drawing/2014/main" id="{DE03EF44-343B-4020-87BF-900445D2C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4755" y="722366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13886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vias aéreas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volume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2"/>
          <a:stretch/>
        </p:blipFill>
        <p:spPr>
          <a:xfrm>
            <a:off x="2117593" y="726773"/>
            <a:ext cx="6432639" cy="597913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80" y="1115765"/>
            <a:ext cx="3025631" cy="4980873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D7444E8B-B141-41A3-ADDE-4DF42F2DF740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3249816" y="7119981"/>
            <a:chExt cx="7228311" cy="355490"/>
          </a:xfrm>
        </p:grpSpPr>
        <p:sp>
          <p:nvSpPr>
            <p:cNvPr id="34" name="Triângulo isósceles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0D885A46-544D-4EC3-B7A4-590183C41D3A}"/>
                </a:ext>
              </a:extLst>
            </p:cNvPr>
            <p:cNvSpPr/>
            <p:nvPr/>
          </p:nvSpPr>
          <p:spPr>
            <a:xfrm rot="16200000">
              <a:off x="3257318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5" name="Triângulo isósceles 34">
              <a:hlinkClick r:id="rId7" action="ppaction://hlinksldjump"/>
              <a:extLst>
                <a:ext uri="{FF2B5EF4-FFF2-40B4-BE49-F238E27FC236}">
                  <a16:creationId xmlns:a16="http://schemas.microsoft.com/office/drawing/2014/main" id="{78834BDB-A49C-4C73-8475-F8A5298F363C}"/>
                </a:ext>
              </a:extLst>
            </p:cNvPr>
            <p:cNvSpPr/>
            <p:nvPr/>
          </p:nvSpPr>
          <p:spPr>
            <a:xfrm rot="5400000">
              <a:off x="10115135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857C9A3-0B0D-4433-A711-455B9449AE63}"/>
              </a:ext>
            </a:extLst>
          </p:cNvPr>
          <p:cNvGrpSpPr/>
          <p:nvPr/>
        </p:nvGrpSpPr>
        <p:grpSpPr>
          <a:xfrm>
            <a:off x="4075441" y="7223662"/>
            <a:ext cx="5577059" cy="148091"/>
            <a:chOff x="4075441" y="7223662"/>
            <a:chExt cx="5577059" cy="148091"/>
          </a:xfrm>
        </p:grpSpPr>
        <p:pic>
          <p:nvPicPr>
            <p:cNvPr id="37" name="Imagem 36">
              <a:hlinkClick r:id="rId8" action="ppaction://hlinksldjump"/>
              <a:extLst>
                <a:ext uri="{FF2B5EF4-FFF2-40B4-BE49-F238E27FC236}">
                  <a16:creationId xmlns:a16="http://schemas.microsoft.com/office/drawing/2014/main" id="{5C9AF39E-1D9A-4412-A0FA-79E81A1C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5441" y="7223665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4CE721-9576-4BD6-BA22-6FDCB5FAE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8660" y="7223665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11" action="ppaction://hlinksldjump"/>
              <a:extLst>
                <a:ext uri="{FF2B5EF4-FFF2-40B4-BE49-F238E27FC236}">
                  <a16:creationId xmlns:a16="http://schemas.microsoft.com/office/drawing/2014/main" id="{494B7C8A-567D-4177-B720-99CB8D525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1879" y="7223665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6" action="ppaction://hlinksldjump"/>
              <a:extLst>
                <a:ext uri="{FF2B5EF4-FFF2-40B4-BE49-F238E27FC236}">
                  <a16:creationId xmlns:a16="http://schemas.microsoft.com/office/drawing/2014/main" id="{1BA5F20B-8F91-477A-9ABE-210B38B34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098" y="7223665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>
              <a:hlinkClick r:id="rId12" action="ppaction://hlinksldjump"/>
              <a:extLst>
                <a:ext uri="{FF2B5EF4-FFF2-40B4-BE49-F238E27FC236}">
                  <a16:creationId xmlns:a16="http://schemas.microsoft.com/office/drawing/2014/main" id="{AA886AC3-5C90-47C4-95AA-9FC475E11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8317" y="7223665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30746511-6F41-4D51-925B-094A7DC48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1536" y="7223665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B590C-A24D-44A5-BB0D-7255E5C50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7974" y="722366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15" action="ppaction://hlinksldjump"/>
              <a:extLst>
                <a:ext uri="{FF2B5EF4-FFF2-40B4-BE49-F238E27FC236}">
                  <a16:creationId xmlns:a16="http://schemas.microsoft.com/office/drawing/2014/main" id="{7C252AA4-B364-4932-A774-21A378355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4412" y="7223665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6" action="ppaction://hlinksldjump"/>
              <a:extLst>
                <a:ext uri="{FF2B5EF4-FFF2-40B4-BE49-F238E27FC236}">
                  <a16:creationId xmlns:a16="http://schemas.microsoft.com/office/drawing/2014/main" id="{46E1B175-8294-4621-AF01-35362342D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193" y="722366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7" action="ppaction://hlinksldjump"/>
              <a:extLst>
                <a:ext uri="{FF2B5EF4-FFF2-40B4-BE49-F238E27FC236}">
                  <a16:creationId xmlns:a16="http://schemas.microsoft.com/office/drawing/2014/main" id="{22C63FF1-BB7E-49F5-A244-7E33680D4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4755" y="722366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956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vias aéreas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volume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60" y="1331789"/>
            <a:ext cx="3025631" cy="498087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779" y="1332471"/>
            <a:ext cx="2998477" cy="498019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221" y="1475805"/>
            <a:ext cx="2305372" cy="17052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31" y="4288366"/>
            <a:ext cx="2333951" cy="172426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881447" y="1043757"/>
            <a:ext cx="344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Nasofaringe (Verde)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8881446" y="3845353"/>
            <a:ext cx="308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Orofaringe (Vermelho)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59D42522-3E7C-4048-BF8A-627C5DF1B935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3249816" y="7119981"/>
            <a:chExt cx="7228311" cy="355490"/>
          </a:xfrm>
        </p:grpSpPr>
        <p:sp>
          <p:nvSpPr>
            <p:cNvPr id="34" name="Triângulo isósceles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FE374B18-3215-4AC1-BE11-771E0BE1A379}"/>
                </a:ext>
              </a:extLst>
            </p:cNvPr>
            <p:cNvSpPr/>
            <p:nvPr/>
          </p:nvSpPr>
          <p:spPr>
            <a:xfrm rot="16200000">
              <a:off x="3257318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5" name="Triângulo isósceles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E8ED3324-3EF2-46B9-BADE-B976FDDB464A}"/>
                </a:ext>
              </a:extLst>
            </p:cNvPr>
            <p:cNvSpPr/>
            <p:nvPr/>
          </p:nvSpPr>
          <p:spPr>
            <a:xfrm rot="5400000">
              <a:off x="10115135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08CF6F9-0FCF-421C-956A-B098BA7B6A6A}"/>
              </a:ext>
            </a:extLst>
          </p:cNvPr>
          <p:cNvGrpSpPr/>
          <p:nvPr/>
        </p:nvGrpSpPr>
        <p:grpSpPr>
          <a:xfrm>
            <a:off x="4075441" y="7223662"/>
            <a:ext cx="5577059" cy="148091"/>
            <a:chOff x="4075441" y="7223662"/>
            <a:chExt cx="5577059" cy="148091"/>
          </a:xfrm>
        </p:grpSpPr>
        <p:pic>
          <p:nvPicPr>
            <p:cNvPr id="37" name="Imagem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7CA2210-74B3-47C5-A413-CEA63EEDB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5441" y="7223665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12" action="ppaction://hlinksldjump"/>
              <a:extLst>
                <a:ext uri="{FF2B5EF4-FFF2-40B4-BE49-F238E27FC236}">
                  <a16:creationId xmlns:a16="http://schemas.microsoft.com/office/drawing/2014/main" id="{6096B5CF-D17B-472B-BB2A-90E3C4F1D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8660" y="7223665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13" action="ppaction://hlinksldjump"/>
              <a:extLst>
                <a:ext uri="{FF2B5EF4-FFF2-40B4-BE49-F238E27FC236}">
                  <a16:creationId xmlns:a16="http://schemas.microsoft.com/office/drawing/2014/main" id="{9FD2835D-70F5-4DC7-B89A-937EB77A6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1879" y="7223665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14" action="ppaction://hlinksldjump"/>
              <a:extLst>
                <a:ext uri="{FF2B5EF4-FFF2-40B4-BE49-F238E27FC236}">
                  <a16:creationId xmlns:a16="http://schemas.microsoft.com/office/drawing/2014/main" id="{B9E14BA3-7F6D-494F-919A-2A4D04296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098" y="7223665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7DB742EB-3DB7-4603-ACDE-996A505B2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8317" y="7223665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>
              <a:hlinkClick r:id="rId15" action="ppaction://hlinksldjump"/>
              <a:extLst>
                <a:ext uri="{FF2B5EF4-FFF2-40B4-BE49-F238E27FC236}">
                  <a16:creationId xmlns:a16="http://schemas.microsoft.com/office/drawing/2014/main" id="{3BD79818-FC8F-404E-8DDA-1FC7B091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1536" y="7223665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>
              <a:hlinkClick r:id="rId17" action="ppaction://hlinksldjump"/>
              <a:extLst>
                <a:ext uri="{FF2B5EF4-FFF2-40B4-BE49-F238E27FC236}">
                  <a16:creationId xmlns:a16="http://schemas.microsoft.com/office/drawing/2014/main" id="{A619BE10-6EC4-4EA5-82AC-6CA77974D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7974" y="7223662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>
              <a:hlinkClick r:id="rId18" action="ppaction://hlinksldjump"/>
              <a:extLst>
                <a:ext uri="{FF2B5EF4-FFF2-40B4-BE49-F238E27FC236}">
                  <a16:creationId xmlns:a16="http://schemas.microsoft.com/office/drawing/2014/main" id="{3C560532-7A9A-4556-86CB-FCAFA9265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4412" y="7223665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19" action="ppaction://hlinksldjump"/>
              <a:extLst>
                <a:ext uri="{FF2B5EF4-FFF2-40B4-BE49-F238E27FC236}">
                  <a16:creationId xmlns:a16="http://schemas.microsoft.com/office/drawing/2014/main" id="{CC7E28B5-4785-4FAF-ACFE-D070BD97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193" y="7223662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B7A16BC6-6D6B-4324-BBD7-391ADC7B8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4755" y="7223662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90035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Interpretação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Tomográfica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aphicFrame>
        <p:nvGraphicFramePr>
          <p:cNvPr id="43" name="Tabela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099532"/>
              </p:ext>
            </p:extLst>
          </p:nvPr>
        </p:nvGraphicFramePr>
        <p:xfrm>
          <a:off x="705836" y="1709418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43,20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3,6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Retângulo 15"/>
          <p:cNvSpPr>
            <a:spLocks noChangeArrowheads="1"/>
          </p:cNvSpPr>
          <p:nvPr/>
        </p:nvSpPr>
        <p:spPr bwMode="auto">
          <a:xfrm>
            <a:off x="688082" y="879861"/>
            <a:ext cx="436178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1) Faringe óssea (Ba – ENP) - Unifesp</a:t>
            </a:r>
          </a:p>
        </p:txBody>
      </p:sp>
      <p:sp>
        <p:nvSpPr>
          <p:cNvPr id="45" name="Retângulo 22"/>
          <p:cNvSpPr>
            <a:spLocks noChangeArrowheads="1"/>
          </p:cNvSpPr>
          <p:nvPr/>
        </p:nvSpPr>
        <p:spPr bwMode="auto">
          <a:xfrm>
            <a:off x="967502" y="1311909"/>
            <a:ext cx="480244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entre os pontos Ba e ENP.</a:t>
            </a:r>
          </a:p>
        </p:txBody>
      </p:sp>
      <p:sp>
        <p:nvSpPr>
          <p:cNvPr id="46" name="Retângulo 15">
            <a:extLst>
              <a:ext uri="{FF2B5EF4-FFF2-40B4-BE49-F238E27FC236}">
                <a16:creationId xmlns:a16="http://schemas.microsoft.com/office/drawing/2014/main" id="{C61351B3-2DB4-4A0D-83EF-CDF518E6F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91" y="2881440"/>
            <a:ext cx="6481793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2) Espaço aéreo posterior superior (EAPS) - Unifesp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D58853C0-180C-4D13-8145-BA5285382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36" y="3195731"/>
            <a:ext cx="6161574" cy="8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largura do espaço aéreo posteriormente ao palato mole ao longo de uma linha paralela à linha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Go</a:t>
            </a:r>
            <a:r>
              <a:rPr kumimoji="0" lang="pt-BR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</a:t>
            </a:r>
            <a:r>
              <a:rPr kumimoji="0" lang="pt-B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– B, que passa pelo ponto médio do comprimento efetivo do palato mole (ENP – P).</a:t>
            </a:r>
          </a:p>
        </p:txBody>
      </p:sp>
      <p:graphicFrame>
        <p:nvGraphicFramePr>
          <p:cNvPr id="48" name="Tabela 47">
            <a:extLst>
              <a:ext uri="{FF2B5EF4-FFF2-40B4-BE49-F238E27FC236}">
                <a16:creationId xmlns:a16="http://schemas.microsoft.com/office/drawing/2014/main" id="{D938B431-021A-413B-9FAB-67D13A22C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758269"/>
              </p:ext>
            </p:extLst>
          </p:nvPr>
        </p:nvGraphicFramePr>
        <p:xfrm>
          <a:off x="705836" y="4157705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9,90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9" name="Tabela 48">
            <a:extLst>
              <a:ext uri="{FF2B5EF4-FFF2-40B4-BE49-F238E27FC236}">
                <a16:creationId xmlns:a16="http://schemas.microsoft.com/office/drawing/2014/main" id="{FA5327A2-FFBA-4671-8DC1-5A03F453E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225740"/>
              </p:ext>
            </p:extLst>
          </p:nvPr>
        </p:nvGraphicFramePr>
        <p:xfrm>
          <a:off x="688896" y="6153418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33,30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" name="Retângulo 15">
            <a:extLst>
              <a:ext uri="{FF2B5EF4-FFF2-40B4-BE49-F238E27FC236}">
                <a16:creationId xmlns:a16="http://schemas.microsoft.com/office/drawing/2014/main" id="{F6CE26B7-7893-4116-967A-8216814BB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12" y="5436245"/>
            <a:ext cx="4680520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3) Comprimento Palato Mole (ENP - P) - Unifesp</a:t>
            </a:r>
          </a:p>
        </p:txBody>
      </p:sp>
      <p:sp>
        <p:nvSpPr>
          <p:cNvPr id="51" name="Retângulo 22">
            <a:extLst>
              <a:ext uri="{FF2B5EF4-FFF2-40B4-BE49-F238E27FC236}">
                <a16:creationId xmlns:a16="http://schemas.microsoft.com/office/drawing/2014/main" id="{E15D202D-7ECB-4473-9857-F5BE9E45D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732" y="5752797"/>
            <a:ext cx="480244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entre os pontos ENP e P.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2049633"/>
            <a:ext cx="5667375" cy="4682756"/>
          </a:xfrm>
          <a:prstGeom prst="rect">
            <a:avLst/>
          </a:prstGeom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3DD829A0-2A4A-49BF-9058-15DC6B64B510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3249816" y="7119981"/>
            <a:chExt cx="7228311" cy="355490"/>
          </a:xfrm>
        </p:grpSpPr>
        <p:sp>
          <p:nvSpPr>
            <p:cNvPr id="28" name="Triângulo isósceles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F24FC970-DCC3-4BD5-8793-BC4837B858B5}"/>
                </a:ext>
              </a:extLst>
            </p:cNvPr>
            <p:cNvSpPr/>
            <p:nvPr/>
          </p:nvSpPr>
          <p:spPr>
            <a:xfrm rot="16200000">
              <a:off x="3257318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9" name="Triângulo isósceles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3860E935-2C11-4778-9F51-D44DDD9DC20D}"/>
                </a:ext>
              </a:extLst>
            </p:cNvPr>
            <p:cNvSpPr/>
            <p:nvPr/>
          </p:nvSpPr>
          <p:spPr>
            <a:xfrm rot="5400000">
              <a:off x="10115135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838533BB-B802-4A22-8E62-85572D9FFB95}"/>
              </a:ext>
            </a:extLst>
          </p:cNvPr>
          <p:cNvGrpSpPr/>
          <p:nvPr/>
        </p:nvGrpSpPr>
        <p:grpSpPr>
          <a:xfrm>
            <a:off x="4075441" y="7223662"/>
            <a:ext cx="5577059" cy="148091"/>
            <a:chOff x="4075441" y="7223662"/>
            <a:chExt cx="5577059" cy="148091"/>
          </a:xfrm>
        </p:grpSpPr>
        <p:pic>
          <p:nvPicPr>
            <p:cNvPr id="52" name="Imagem 51">
              <a:hlinkClick r:id="rId7" action="ppaction://hlinksldjump"/>
              <a:extLst>
                <a:ext uri="{FF2B5EF4-FFF2-40B4-BE49-F238E27FC236}">
                  <a16:creationId xmlns:a16="http://schemas.microsoft.com/office/drawing/2014/main" id="{797E590B-F3BF-44CA-ABEB-2C513F48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5441" y="7223665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9" action="ppaction://hlinksldjump"/>
              <a:extLst>
                <a:ext uri="{FF2B5EF4-FFF2-40B4-BE49-F238E27FC236}">
                  <a16:creationId xmlns:a16="http://schemas.microsoft.com/office/drawing/2014/main" id="{CDB7FEE5-7B95-4426-9ABE-8D036F2B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8660" y="7223665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10" action="ppaction://hlinksldjump"/>
              <a:extLst>
                <a:ext uri="{FF2B5EF4-FFF2-40B4-BE49-F238E27FC236}">
                  <a16:creationId xmlns:a16="http://schemas.microsoft.com/office/drawing/2014/main" id="{3D3C42AF-BB38-43A7-9588-6DF8164A9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1879" y="7223665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>
              <a:hlinkClick r:id="rId11" action="ppaction://hlinksldjump"/>
              <a:extLst>
                <a:ext uri="{FF2B5EF4-FFF2-40B4-BE49-F238E27FC236}">
                  <a16:creationId xmlns:a16="http://schemas.microsoft.com/office/drawing/2014/main" id="{459E3F91-0AB6-4165-94F8-0AAEEDA9A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098" y="7223665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>
              <a:hlinkClick r:id="rId12" action="ppaction://hlinksldjump"/>
              <a:extLst>
                <a:ext uri="{FF2B5EF4-FFF2-40B4-BE49-F238E27FC236}">
                  <a16:creationId xmlns:a16="http://schemas.microsoft.com/office/drawing/2014/main" id="{0C9B8DB8-88FF-40A8-A987-3755C1D1B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8317" y="7223665"/>
              <a:ext cx="148088" cy="148088"/>
            </a:xfrm>
            <a:prstGeom prst="rect">
              <a:avLst/>
            </a:prstGeom>
          </p:spPr>
        </p:pic>
        <p:pic>
          <p:nvPicPr>
            <p:cNvPr id="57" name="Imagem 56">
              <a:hlinkClick r:id="rId5" action="ppaction://hlinksldjump"/>
              <a:extLst>
                <a:ext uri="{FF2B5EF4-FFF2-40B4-BE49-F238E27FC236}">
                  <a16:creationId xmlns:a16="http://schemas.microsoft.com/office/drawing/2014/main" id="{EB8DE1C5-A3B8-4C45-AD43-DA5FEC1A9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1536" y="7223665"/>
              <a:ext cx="148088" cy="148088"/>
            </a:xfrm>
            <a:prstGeom prst="rect">
              <a:avLst/>
            </a:prstGeom>
          </p:spPr>
        </p:pic>
        <p:pic>
          <p:nvPicPr>
            <p:cNvPr id="58" name="Imagem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0E474E68-52E4-4895-BA15-FED3513B0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7974" y="7223662"/>
              <a:ext cx="148088" cy="148088"/>
            </a:xfrm>
            <a:prstGeom prst="rect">
              <a:avLst/>
            </a:prstGeom>
          </p:spPr>
        </p:pic>
        <p:pic>
          <p:nvPicPr>
            <p:cNvPr id="59" name="Imagem 58">
              <a:hlinkClick r:id="rId13" action="ppaction://hlinksldjump"/>
              <a:extLst>
                <a:ext uri="{FF2B5EF4-FFF2-40B4-BE49-F238E27FC236}">
                  <a16:creationId xmlns:a16="http://schemas.microsoft.com/office/drawing/2014/main" id="{180B5A5B-7858-476C-946B-25B0B46E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4412" y="7223665"/>
              <a:ext cx="148088" cy="148088"/>
            </a:xfrm>
            <a:prstGeom prst="rect">
              <a:avLst/>
            </a:prstGeom>
          </p:spPr>
        </p:pic>
        <p:pic>
          <p:nvPicPr>
            <p:cNvPr id="60" name="Imagem 59">
              <a:hlinkClick r:id="rId14" action="ppaction://hlinksldjump"/>
              <a:extLst>
                <a:ext uri="{FF2B5EF4-FFF2-40B4-BE49-F238E27FC236}">
                  <a16:creationId xmlns:a16="http://schemas.microsoft.com/office/drawing/2014/main" id="{1C30CF9E-A087-4666-931D-8D68C1790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193" y="7223662"/>
              <a:ext cx="148088" cy="148088"/>
            </a:xfrm>
            <a:prstGeom prst="rect">
              <a:avLst/>
            </a:prstGeom>
          </p:spPr>
        </p:pic>
        <p:pic>
          <p:nvPicPr>
            <p:cNvPr id="61" name="Imagem 60">
              <a:hlinkClick r:id="rId15" action="ppaction://hlinksldjump"/>
              <a:extLst>
                <a:ext uri="{FF2B5EF4-FFF2-40B4-BE49-F238E27FC236}">
                  <a16:creationId xmlns:a16="http://schemas.microsoft.com/office/drawing/2014/main" id="{207338B9-A01C-43E5-A9BD-E2C69E487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4755" y="7223662"/>
              <a:ext cx="148088" cy="148088"/>
            </a:xfrm>
            <a:prstGeom prst="rect">
              <a:avLst/>
            </a:prstGeom>
          </p:spPr>
        </p:pic>
      </p:grpSp>
      <p:pic>
        <p:nvPicPr>
          <p:cNvPr id="31" name="Imagem 30" descr="Recorte de Tela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04" y="203553"/>
            <a:ext cx="464675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559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2562" r="1532" b="3122"/>
          <a:stretch/>
        </p:blipFill>
        <p:spPr>
          <a:xfrm>
            <a:off x="7801154" y="2099531"/>
            <a:ext cx="5537566" cy="46836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Interpretação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Tomográfica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Imagem 17">
            <a:hlinkClick r:id="rId3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148" y="3363038"/>
            <a:ext cx="545958" cy="2964553"/>
          </a:xfrm>
          <a:prstGeom prst="rect">
            <a:avLst/>
          </a:prstGeom>
        </p:spPr>
      </p:pic>
      <p:graphicFrame>
        <p:nvGraphicFramePr>
          <p:cNvPr id="49" name="Tabela 48">
            <a:extLst>
              <a:ext uri="{FF2B5EF4-FFF2-40B4-BE49-F238E27FC236}">
                <a16:creationId xmlns:a16="http://schemas.microsoft.com/office/drawing/2014/main" id="{FA5327A2-FFBA-4671-8DC1-5A03F453E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847370"/>
              </p:ext>
            </p:extLst>
          </p:nvPr>
        </p:nvGraphicFramePr>
        <p:xfrm>
          <a:off x="1105466" y="2208052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33,30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" name="Retângulo 15">
            <a:extLst>
              <a:ext uri="{FF2B5EF4-FFF2-40B4-BE49-F238E27FC236}">
                <a16:creationId xmlns:a16="http://schemas.microsoft.com/office/drawing/2014/main" id="{F6CE26B7-7893-4116-967A-8216814BB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882" y="1490879"/>
            <a:ext cx="4680520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3) Comprimento Palato Mole (ENP - P) - Unifesp</a:t>
            </a:r>
          </a:p>
        </p:txBody>
      </p:sp>
      <p:sp>
        <p:nvSpPr>
          <p:cNvPr id="51" name="Retângulo 22">
            <a:extLst>
              <a:ext uri="{FF2B5EF4-FFF2-40B4-BE49-F238E27FC236}">
                <a16:creationId xmlns:a16="http://schemas.microsoft.com/office/drawing/2014/main" id="{E15D202D-7ECB-4473-9857-F5BE9E45D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1302" y="1807431"/>
            <a:ext cx="480244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entre os pontos ENP e P.</a:t>
            </a:r>
          </a:p>
        </p:txBody>
      </p:sp>
      <p:graphicFrame>
        <p:nvGraphicFramePr>
          <p:cNvPr id="27" name="Tabela 26">
            <a:extLst>
              <a:ext uri="{FF2B5EF4-FFF2-40B4-BE49-F238E27FC236}">
                <a16:creationId xmlns:a16="http://schemas.microsoft.com/office/drawing/2014/main" id="{FA5327A2-FFBA-4671-8DC1-5A03F453E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566094"/>
              </p:ext>
            </p:extLst>
          </p:nvPr>
        </p:nvGraphicFramePr>
        <p:xfrm>
          <a:off x="1105466" y="4569242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Retângulo 15">
            <a:extLst>
              <a:ext uri="{FF2B5EF4-FFF2-40B4-BE49-F238E27FC236}">
                <a16:creationId xmlns:a16="http://schemas.microsoft.com/office/drawing/2014/main" id="{F6CE26B7-7893-4116-967A-8216814BB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882" y="3852069"/>
            <a:ext cx="4680520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4) </a:t>
            </a: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Largura do Palato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Mole (AP - P) - Unifesp</a:t>
            </a:r>
          </a:p>
        </p:txBody>
      </p:sp>
      <p:sp>
        <p:nvSpPr>
          <p:cNvPr id="29" name="Retângulo 22">
            <a:extLst>
              <a:ext uri="{FF2B5EF4-FFF2-40B4-BE49-F238E27FC236}">
                <a16:creationId xmlns:a16="http://schemas.microsoft.com/office/drawing/2014/main" id="{E15D202D-7ECB-4473-9857-F5BE9E45D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1302" y="4168621"/>
            <a:ext cx="480244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entre os pontos </a:t>
            </a: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 e P.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8317E48-1EB6-4EF9-BD0C-91CB24C219F8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3249816" y="7119981"/>
            <a:chExt cx="7228311" cy="355490"/>
          </a:xfrm>
        </p:grpSpPr>
        <p:sp>
          <p:nvSpPr>
            <p:cNvPr id="26" name="Triângulo isósceles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DBD18CE4-32FE-42C1-91E6-78FE7391FBA4}"/>
                </a:ext>
              </a:extLst>
            </p:cNvPr>
            <p:cNvSpPr/>
            <p:nvPr/>
          </p:nvSpPr>
          <p:spPr>
            <a:xfrm rot="16200000">
              <a:off x="3257318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2" name="Triângulo isósceles 41">
              <a:hlinkClick r:id="rId6" action="ppaction://hlinksldjump"/>
              <a:extLst>
                <a:ext uri="{FF2B5EF4-FFF2-40B4-BE49-F238E27FC236}">
                  <a16:creationId xmlns:a16="http://schemas.microsoft.com/office/drawing/2014/main" id="{2D6EE007-EE7F-4172-96C2-47330B1C6B4D}"/>
                </a:ext>
              </a:extLst>
            </p:cNvPr>
            <p:cNvSpPr/>
            <p:nvPr/>
          </p:nvSpPr>
          <p:spPr>
            <a:xfrm rot="5400000">
              <a:off x="10115135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E82751C8-72FA-4E47-9FAA-561CA59D8858}"/>
              </a:ext>
            </a:extLst>
          </p:cNvPr>
          <p:cNvGrpSpPr/>
          <p:nvPr/>
        </p:nvGrpSpPr>
        <p:grpSpPr>
          <a:xfrm>
            <a:off x="4075441" y="7223662"/>
            <a:ext cx="5577059" cy="148091"/>
            <a:chOff x="4075441" y="7223662"/>
            <a:chExt cx="5577059" cy="148091"/>
          </a:xfrm>
        </p:grpSpPr>
        <p:pic>
          <p:nvPicPr>
            <p:cNvPr id="44" name="Imagem 43">
              <a:hlinkClick r:id="rId7" action="ppaction://hlinksldjump"/>
              <a:extLst>
                <a:ext uri="{FF2B5EF4-FFF2-40B4-BE49-F238E27FC236}">
                  <a16:creationId xmlns:a16="http://schemas.microsoft.com/office/drawing/2014/main" id="{129EDF21-2AED-4418-A396-23A5C69D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5441" y="7223665"/>
              <a:ext cx="148088" cy="148088"/>
            </a:xfrm>
            <a:prstGeom prst="rect">
              <a:avLst/>
            </a:prstGeom>
          </p:spPr>
        </p:pic>
        <p:pic>
          <p:nvPicPr>
            <p:cNvPr id="45" name="Imagem 44">
              <a:hlinkClick r:id="rId9" action="ppaction://hlinksldjump"/>
              <a:extLst>
                <a:ext uri="{FF2B5EF4-FFF2-40B4-BE49-F238E27FC236}">
                  <a16:creationId xmlns:a16="http://schemas.microsoft.com/office/drawing/2014/main" id="{2171368C-2394-4417-9E1B-8B241D7F8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8660" y="7223665"/>
              <a:ext cx="148088" cy="148088"/>
            </a:xfrm>
            <a:prstGeom prst="rect">
              <a:avLst/>
            </a:prstGeom>
          </p:spPr>
        </p:pic>
        <p:pic>
          <p:nvPicPr>
            <p:cNvPr id="46" name="Imagem 45">
              <a:hlinkClick r:id="rId10" action="ppaction://hlinksldjump"/>
              <a:extLst>
                <a:ext uri="{FF2B5EF4-FFF2-40B4-BE49-F238E27FC236}">
                  <a16:creationId xmlns:a16="http://schemas.microsoft.com/office/drawing/2014/main" id="{AE4C0F01-67FF-40CD-955F-384282983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1879" y="7223665"/>
              <a:ext cx="148088" cy="148088"/>
            </a:xfrm>
            <a:prstGeom prst="rect">
              <a:avLst/>
            </a:prstGeom>
          </p:spPr>
        </p:pic>
        <p:pic>
          <p:nvPicPr>
            <p:cNvPr id="47" name="Imagem 46">
              <a:hlinkClick r:id="rId11" action="ppaction://hlinksldjump"/>
              <a:extLst>
                <a:ext uri="{FF2B5EF4-FFF2-40B4-BE49-F238E27FC236}">
                  <a16:creationId xmlns:a16="http://schemas.microsoft.com/office/drawing/2014/main" id="{9E75D0D1-1D17-41C2-8DA5-1F1EF563C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098" y="7223665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12" action="ppaction://hlinksldjump"/>
              <a:extLst>
                <a:ext uri="{FF2B5EF4-FFF2-40B4-BE49-F238E27FC236}">
                  <a16:creationId xmlns:a16="http://schemas.microsoft.com/office/drawing/2014/main" id="{8750E878-A1CC-4866-B008-94335AF64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8317" y="7223665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13" action="ppaction://hlinksldjump"/>
              <a:extLst>
                <a:ext uri="{FF2B5EF4-FFF2-40B4-BE49-F238E27FC236}">
                  <a16:creationId xmlns:a16="http://schemas.microsoft.com/office/drawing/2014/main" id="{7E51051A-6383-4904-B0C5-F15F1E312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1536" y="7223665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14" action="ppaction://hlinksldjump"/>
              <a:extLst>
                <a:ext uri="{FF2B5EF4-FFF2-40B4-BE49-F238E27FC236}">
                  <a16:creationId xmlns:a16="http://schemas.microsoft.com/office/drawing/2014/main" id="{CD0435B2-7082-4DF7-BF33-912CDB76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7974" y="7223662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16" action="ppaction://hlinksldjump"/>
              <a:extLst>
                <a:ext uri="{FF2B5EF4-FFF2-40B4-BE49-F238E27FC236}">
                  <a16:creationId xmlns:a16="http://schemas.microsoft.com/office/drawing/2014/main" id="{188B7C8A-B653-4724-A2C5-CE95FAFB0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4412" y="7223665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>
              <a:hlinkClick r:id="rId6" action="ppaction://hlinksldjump"/>
              <a:extLst>
                <a:ext uri="{FF2B5EF4-FFF2-40B4-BE49-F238E27FC236}">
                  <a16:creationId xmlns:a16="http://schemas.microsoft.com/office/drawing/2014/main" id="{25EFF46A-E8CE-4B1A-86DA-37FAE8026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193" y="7223662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>
              <a:hlinkClick r:id="rId5" action="ppaction://hlinksldjump"/>
              <a:extLst>
                <a:ext uri="{FF2B5EF4-FFF2-40B4-BE49-F238E27FC236}">
                  <a16:creationId xmlns:a16="http://schemas.microsoft.com/office/drawing/2014/main" id="{B2EE6FD7-07DD-4F7C-AADE-4F12B6966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4755" y="7223662"/>
              <a:ext cx="148088" cy="148088"/>
            </a:xfrm>
            <a:prstGeom prst="rect">
              <a:avLst/>
            </a:prstGeom>
          </p:spPr>
        </p:pic>
      </p:grpSp>
      <p:pic>
        <p:nvPicPr>
          <p:cNvPr id="31" name="Imagem 30" descr="Recorte de Tela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04" y="203553"/>
            <a:ext cx="464675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406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Interpretação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Tomográfica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sp>
        <p:nvSpPr>
          <p:cNvPr id="42" name="Retângulo 15"/>
          <p:cNvSpPr>
            <a:spLocks noChangeArrowheads="1"/>
          </p:cNvSpPr>
          <p:nvPr/>
        </p:nvSpPr>
        <p:spPr bwMode="auto">
          <a:xfrm>
            <a:off x="559554" y="1315628"/>
            <a:ext cx="6497133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5) Espaço faríngeo médio (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MPPhW-MAPhW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 – Ann Arbor</a:t>
            </a:r>
          </a:p>
        </p:txBody>
      </p:sp>
      <p:sp>
        <p:nvSpPr>
          <p:cNvPr id="43" name="Retângulo 22"/>
          <p:cNvSpPr>
            <a:spLocks noChangeArrowheads="1"/>
          </p:cNvSpPr>
          <p:nvPr/>
        </p:nvSpPr>
        <p:spPr bwMode="auto">
          <a:xfrm>
            <a:off x="901553" y="1665411"/>
            <a:ext cx="696642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da faringe ao nível do plano oclusal de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Ricketts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</a:t>
            </a:r>
          </a:p>
        </p:txBody>
      </p:sp>
      <p:graphicFrame>
        <p:nvGraphicFramePr>
          <p:cNvPr id="44" name="Tabela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572639"/>
              </p:ext>
            </p:extLst>
          </p:nvPr>
        </p:nvGraphicFramePr>
        <p:xfrm>
          <a:off x="838847" y="2144427"/>
          <a:ext cx="4779112" cy="85820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89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103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103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19,30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3,6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5" name="Retângulo 15">
            <a:extLst>
              <a:ext uri="{FF2B5EF4-FFF2-40B4-BE49-F238E27FC236}">
                <a16:creationId xmlns:a16="http://schemas.microsoft.com/office/drawing/2014/main" id="{C549DA94-155A-4533-B211-E64455864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68" y="4006342"/>
            <a:ext cx="648431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defTabSz="1218667" fontAlgn="base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6) Espaço aéreo posterior inferior (EAP) - Unifesp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09184E7-C504-4ED2-ABD6-008D91164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600" y="4339823"/>
            <a:ext cx="6041730" cy="8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defTabSz="1218667" fontAlgn="base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- distância linear entre um ponto sobre a base da língua e outro ponto sobre a parede faríngea posterior, ambos determinados pela extensão da linha B - </a:t>
            </a:r>
            <a:r>
              <a:rPr lang="pt-BR" sz="160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Go</a:t>
            </a:r>
            <a:r>
              <a:rPr lang="pt-BR" sz="1600" baseline="-2500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c</a:t>
            </a:r>
            <a:r>
              <a:rPr lang="pt-BR" sz="1600" baseline="-25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.</a:t>
            </a: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graphicFrame>
        <p:nvGraphicFramePr>
          <p:cNvPr id="47" name="Tabela 46">
            <a:extLst>
              <a:ext uri="{FF2B5EF4-FFF2-40B4-BE49-F238E27FC236}">
                <a16:creationId xmlns:a16="http://schemas.microsoft.com/office/drawing/2014/main" id="{0522BC6D-1FDA-4160-8839-4F0B9D503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973238"/>
              </p:ext>
            </p:extLst>
          </p:nvPr>
        </p:nvGraphicFramePr>
        <p:xfrm>
          <a:off x="896204" y="5395022"/>
          <a:ext cx="4779112" cy="85820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89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997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08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9,90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2049633"/>
            <a:ext cx="5667375" cy="4682756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1766BD2-28C4-4C99-888F-4B70B9101462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3249816" y="7119981"/>
            <a:chExt cx="7228311" cy="355490"/>
          </a:xfrm>
        </p:grpSpPr>
        <p:sp>
          <p:nvSpPr>
            <p:cNvPr id="27" name="Triângulo isósceles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F7E406CE-29C8-43B6-BA7E-A8AB92D37C4B}"/>
                </a:ext>
              </a:extLst>
            </p:cNvPr>
            <p:cNvSpPr/>
            <p:nvPr/>
          </p:nvSpPr>
          <p:spPr>
            <a:xfrm rot="16200000">
              <a:off x="3257318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8" name="Triângulo isósceles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C6CBEA9A-EBAC-46B8-B8ED-C2CC7656293D}"/>
                </a:ext>
              </a:extLst>
            </p:cNvPr>
            <p:cNvSpPr/>
            <p:nvPr/>
          </p:nvSpPr>
          <p:spPr>
            <a:xfrm rot="5400000">
              <a:off x="10115135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3B579A41-5C79-4600-BB23-1E479D76D1C3}"/>
              </a:ext>
            </a:extLst>
          </p:cNvPr>
          <p:cNvGrpSpPr/>
          <p:nvPr/>
        </p:nvGrpSpPr>
        <p:grpSpPr>
          <a:xfrm>
            <a:off x="4075441" y="7223662"/>
            <a:ext cx="5577059" cy="148091"/>
            <a:chOff x="4075441" y="7223662"/>
            <a:chExt cx="5577059" cy="148091"/>
          </a:xfrm>
        </p:grpSpPr>
        <p:pic>
          <p:nvPicPr>
            <p:cNvPr id="30" name="Imagem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01710EAC-F9FA-45CE-8FCF-9A42C3C82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5441" y="7223665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DA0AD31A-6B3A-4271-A012-BBDB6F822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8660" y="7223665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10" action="ppaction://hlinksldjump"/>
              <a:extLst>
                <a:ext uri="{FF2B5EF4-FFF2-40B4-BE49-F238E27FC236}">
                  <a16:creationId xmlns:a16="http://schemas.microsoft.com/office/drawing/2014/main" id="{A94D8731-9628-4878-A4B1-51D9D2B3C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1879" y="7223665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880ACDA7-AA87-4881-8DAA-CD2AF766F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098" y="7223665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0969E97-9638-49CD-8E1C-9623AE30A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8317" y="7223665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>
              <a:hlinkClick r:id="rId13" action="ppaction://hlinksldjump"/>
              <a:extLst>
                <a:ext uri="{FF2B5EF4-FFF2-40B4-BE49-F238E27FC236}">
                  <a16:creationId xmlns:a16="http://schemas.microsoft.com/office/drawing/2014/main" id="{30344B23-E777-4296-B347-BFED1F7F0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1536" y="7223665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5" action="ppaction://hlinksldjump"/>
              <a:extLst>
                <a:ext uri="{FF2B5EF4-FFF2-40B4-BE49-F238E27FC236}">
                  <a16:creationId xmlns:a16="http://schemas.microsoft.com/office/drawing/2014/main" id="{44D96419-F50B-40AE-850F-079D1D444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7974" y="7223662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6" action="ppaction://hlinksldjump"/>
              <a:extLst>
                <a:ext uri="{FF2B5EF4-FFF2-40B4-BE49-F238E27FC236}">
                  <a16:creationId xmlns:a16="http://schemas.microsoft.com/office/drawing/2014/main" id="{1F309232-60EA-43A6-96FA-7451E087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4412" y="7223665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14" action="ppaction://hlinksldjump"/>
              <a:extLst>
                <a:ext uri="{FF2B5EF4-FFF2-40B4-BE49-F238E27FC236}">
                  <a16:creationId xmlns:a16="http://schemas.microsoft.com/office/drawing/2014/main" id="{02FC79E6-5489-498C-9931-EEEF2FC6D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193" y="7223662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>
              <a:hlinkClick r:id="rId16" action="ppaction://hlinksldjump"/>
              <a:extLst>
                <a:ext uri="{FF2B5EF4-FFF2-40B4-BE49-F238E27FC236}">
                  <a16:creationId xmlns:a16="http://schemas.microsoft.com/office/drawing/2014/main" id="{310D769D-3113-4ACB-9B90-52C5C327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4755" y="7223662"/>
              <a:ext cx="148088" cy="148088"/>
            </a:xfrm>
            <a:prstGeom prst="rect">
              <a:avLst/>
            </a:prstGeom>
          </p:spPr>
        </p:pic>
      </p:grpSp>
      <p:pic>
        <p:nvPicPr>
          <p:cNvPr id="26" name="Imagem 25" descr="Recorte de Tela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04" y="203553"/>
            <a:ext cx="464675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113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FDF1270-5148-4B94-996D-07D1D33C8DEA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Interpretação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Tomográfica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1B70CA4A-1DD2-498C-82FA-ACE992C43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aphicFrame>
        <p:nvGraphicFramePr>
          <p:cNvPr id="19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37582"/>
              </p:ext>
            </p:extLst>
          </p:nvPr>
        </p:nvGraphicFramePr>
        <p:xfrm>
          <a:off x="705836" y="1997450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13,50mm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etângulo 15"/>
          <p:cNvSpPr>
            <a:spLocks noChangeArrowheads="1"/>
          </p:cNvSpPr>
          <p:nvPr/>
        </p:nvSpPr>
        <p:spPr bwMode="auto">
          <a:xfrm>
            <a:off x="688082" y="827733"/>
            <a:ext cx="4361789" cy="55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7) Posição Vertical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Hióide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(H - PM) - Unifesp</a:t>
            </a:r>
          </a:p>
        </p:txBody>
      </p:sp>
      <p:sp>
        <p:nvSpPr>
          <p:cNvPr id="21" name="Retângulo 22"/>
          <p:cNvSpPr>
            <a:spLocks noChangeArrowheads="1"/>
          </p:cNvSpPr>
          <p:nvPr/>
        </p:nvSpPr>
        <p:spPr bwMode="auto">
          <a:xfrm>
            <a:off x="967502" y="1383917"/>
            <a:ext cx="6102882" cy="55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ao longo de uma linha perpendicular partindo do ponto H ao plano mandibular </a:t>
            </a: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Unifesp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" name="Retângulo 15">
            <a:extLst>
              <a:ext uri="{FF2B5EF4-FFF2-40B4-BE49-F238E27FC236}">
                <a16:creationId xmlns:a16="http://schemas.microsoft.com/office/drawing/2014/main" id="{C61351B3-2DB4-4A0D-83EF-CDF518E6F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91" y="3157858"/>
            <a:ext cx="6481793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8) Posição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ântero-posterior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distal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hióide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(H – C3)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58853C0-180C-4D13-8145-BA5285382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36" y="3472149"/>
            <a:ext cx="6161574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entre os pontos C3 e H.</a:t>
            </a:r>
          </a:p>
        </p:txBody>
      </p:sp>
      <p:graphicFrame>
        <p:nvGraphicFramePr>
          <p:cNvPr id="26" name="Tabela 25">
            <a:extLst>
              <a:ext uri="{FF2B5EF4-FFF2-40B4-BE49-F238E27FC236}">
                <a16:creationId xmlns:a16="http://schemas.microsoft.com/office/drawing/2014/main" id="{D938B431-021A-413B-9FAB-67D13A22C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587655"/>
              </p:ext>
            </p:extLst>
          </p:nvPr>
        </p:nvGraphicFramePr>
        <p:xfrm>
          <a:off x="705836" y="3924077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ela 26">
            <a:extLst>
              <a:ext uri="{FF2B5EF4-FFF2-40B4-BE49-F238E27FC236}">
                <a16:creationId xmlns:a16="http://schemas.microsoft.com/office/drawing/2014/main" id="{FA5327A2-FFBA-4671-8DC1-5A03F453E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387580"/>
              </p:ext>
            </p:extLst>
          </p:nvPr>
        </p:nvGraphicFramePr>
        <p:xfrm>
          <a:off x="688896" y="6153418"/>
          <a:ext cx="4727514" cy="7744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202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NORMA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DESVIO PADRÃO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7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36,90mm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7,2 mm</a:t>
                      </a:r>
                      <a:endParaRPr lang="pt-BR" sz="14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1916" marR="121916" marT="60933" marB="6093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Retângulo 15">
            <a:extLst>
              <a:ext uri="{FF2B5EF4-FFF2-40B4-BE49-F238E27FC236}">
                <a16:creationId xmlns:a16="http://schemas.microsoft.com/office/drawing/2014/main" id="{F6CE26B7-7893-4116-967A-8216814BB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11" y="5436245"/>
            <a:ext cx="5368413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9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 Posição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ântero-posterior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distal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hióide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(H - RGN)</a:t>
            </a:r>
          </a:p>
        </p:txBody>
      </p:sp>
      <p:sp>
        <p:nvSpPr>
          <p:cNvPr id="29" name="Retângulo 22">
            <a:extLst>
              <a:ext uri="{FF2B5EF4-FFF2-40B4-BE49-F238E27FC236}">
                <a16:creationId xmlns:a16="http://schemas.microsoft.com/office/drawing/2014/main" id="{E15D202D-7ECB-4473-9857-F5BE9E45D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732" y="5752797"/>
            <a:ext cx="4802449" cy="3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094" tIns="30547" rIns="61094" bIns="30547">
            <a:spAutoFit/>
          </a:bodyPr>
          <a:lstStyle/>
          <a:p>
            <a:pPr marL="0" marR="0" lvl="0" indent="0" algn="l" defTabSz="12186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 distância linear entre os pontos H e RGN.</a:t>
            </a:r>
          </a:p>
        </p:txBody>
      </p:sp>
      <p:pic>
        <p:nvPicPr>
          <p:cNvPr id="2" name="Imagem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5" y="2017672"/>
            <a:ext cx="5781675" cy="4786725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7279F27C-ECFE-4918-9166-BF3216CB3F02}"/>
              </a:ext>
            </a:extLst>
          </p:cNvPr>
          <p:cNvGrpSpPr/>
          <p:nvPr/>
        </p:nvGrpSpPr>
        <p:grpSpPr>
          <a:xfrm>
            <a:off x="3249816" y="7119981"/>
            <a:ext cx="7228311" cy="355490"/>
            <a:chOff x="3249816" y="7119981"/>
            <a:chExt cx="7228311" cy="355490"/>
          </a:xfrm>
        </p:grpSpPr>
        <p:sp>
          <p:nvSpPr>
            <p:cNvPr id="44" name="Triângulo isósceles 43">
              <a:hlinkClick r:id="rId5" action="ppaction://hlinksldjump"/>
              <a:extLst>
                <a:ext uri="{FF2B5EF4-FFF2-40B4-BE49-F238E27FC236}">
                  <a16:creationId xmlns:a16="http://schemas.microsoft.com/office/drawing/2014/main" id="{269EE914-44F1-4913-8C22-41A073C14DDD}"/>
                </a:ext>
              </a:extLst>
            </p:cNvPr>
            <p:cNvSpPr/>
            <p:nvPr/>
          </p:nvSpPr>
          <p:spPr>
            <a:xfrm rot="16200000">
              <a:off x="3257318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5" name="Triângulo isósceles 44">
              <a:hlinkClick r:id="rId6" action="ppaction://hlinksldjump"/>
              <a:extLst>
                <a:ext uri="{FF2B5EF4-FFF2-40B4-BE49-F238E27FC236}">
                  <a16:creationId xmlns:a16="http://schemas.microsoft.com/office/drawing/2014/main" id="{A5EF8605-F8FD-48E2-9134-6FD7A66741ED}"/>
                </a:ext>
              </a:extLst>
            </p:cNvPr>
            <p:cNvSpPr/>
            <p:nvPr/>
          </p:nvSpPr>
          <p:spPr>
            <a:xfrm rot="5400000">
              <a:off x="10115135" y="7112479"/>
              <a:ext cx="355490" cy="370494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41B53A0F-4DC8-4405-9192-6EFC48157C14}"/>
              </a:ext>
            </a:extLst>
          </p:cNvPr>
          <p:cNvGrpSpPr/>
          <p:nvPr/>
        </p:nvGrpSpPr>
        <p:grpSpPr>
          <a:xfrm>
            <a:off x="4075441" y="7223662"/>
            <a:ext cx="5577059" cy="148091"/>
            <a:chOff x="4075441" y="7223662"/>
            <a:chExt cx="5577059" cy="148091"/>
          </a:xfrm>
        </p:grpSpPr>
        <p:pic>
          <p:nvPicPr>
            <p:cNvPr id="47" name="Imagem 46">
              <a:hlinkClick r:id="rId7" action="ppaction://hlinksldjump"/>
              <a:extLst>
                <a:ext uri="{FF2B5EF4-FFF2-40B4-BE49-F238E27FC236}">
                  <a16:creationId xmlns:a16="http://schemas.microsoft.com/office/drawing/2014/main" id="{4E51693F-4030-46E3-B655-43C8ACFFC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5441" y="7223665"/>
              <a:ext cx="148088" cy="148088"/>
            </a:xfrm>
            <a:prstGeom prst="rect">
              <a:avLst/>
            </a:prstGeom>
          </p:spPr>
        </p:pic>
        <p:pic>
          <p:nvPicPr>
            <p:cNvPr id="48" name="Imagem 47">
              <a:hlinkClick r:id="rId9" action="ppaction://hlinksldjump"/>
              <a:extLst>
                <a:ext uri="{FF2B5EF4-FFF2-40B4-BE49-F238E27FC236}">
                  <a16:creationId xmlns:a16="http://schemas.microsoft.com/office/drawing/2014/main" id="{F96EF251-BD9D-4AD3-BB07-96346AD1E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8660" y="7223665"/>
              <a:ext cx="148088" cy="148088"/>
            </a:xfrm>
            <a:prstGeom prst="rect">
              <a:avLst/>
            </a:prstGeom>
          </p:spPr>
        </p:pic>
        <p:pic>
          <p:nvPicPr>
            <p:cNvPr id="49" name="Imagem 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0400E376-FC08-4B76-A22D-A23B7C004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1879" y="7223665"/>
              <a:ext cx="148088" cy="148088"/>
            </a:xfrm>
            <a:prstGeom prst="rect">
              <a:avLst/>
            </a:prstGeom>
          </p:spPr>
        </p:pic>
        <p:pic>
          <p:nvPicPr>
            <p:cNvPr id="50" name="Imagem 49">
              <a:hlinkClick r:id="rId11" action="ppaction://hlinksldjump"/>
              <a:extLst>
                <a:ext uri="{FF2B5EF4-FFF2-40B4-BE49-F238E27FC236}">
                  <a16:creationId xmlns:a16="http://schemas.microsoft.com/office/drawing/2014/main" id="{EDA9D72B-7BFC-4E69-B3B9-11D8A41A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098" y="7223665"/>
              <a:ext cx="148088" cy="148088"/>
            </a:xfrm>
            <a:prstGeom prst="rect">
              <a:avLst/>
            </a:prstGeom>
          </p:spPr>
        </p:pic>
        <p:pic>
          <p:nvPicPr>
            <p:cNvPr id="51" name="Imagem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78C5FDE2-2DA2-4616-B104-730BE0B90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8317" y="7223665"/>
              <a:ext cx="148088" cy="148088"/>
            </a:xfrm>
            <a:prstGeom prst="rect">
              <a:avLst/>
            </a:prstGeom>
          </p:spPr>
        </p:pic>
        <p:pic>
          <p:nvPicPr>
            <p:cNvPr id="52" name="Imagem 51">
              <a:hlinkClick r:id="rId13" action="ppaction://hlinksldjump"/>
              <a:extLst>
                <a:ext uri="{FF2B5EF4-FFF2-40B4-BE49-F238E27FC236}">
                  <a16:creationId xmlns:a16="http://schemas.microsoft.com/office/drawing/2014/main" id="{2AB06815-3433-4BB1-A7F6-B73B88C09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1536" y="7223665"/>
              <a:ext cx="148088" cy="148088"/>
            </a:xfrm>
            <a:prstGeom prst="rect">
              <a:avLst/>
            </a:prstGeom>
          </p:spPr>
        </p:pic>
        <p:pic>
          <p:nvPicPr>
            <p:cNvPr id="53" name="Imagem 52">
              <a:hlinkClick r:id="rId14" action="ppaction://hlinksldjump"/>
              <a:extLst>
                <a:ext uri="{FF2B5EF4-FFF2-40B4-BE49-F238E27FC236}">
                  <a16:creationId xmlns:a16="http://schemas.microsoft.com/office/drawing/2014/main" id="{C7969752-A373-4BE0-AD73-64CE8A09C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7974" y="7223662"/>
              <a:ext cx="148088" cy="148088"/>
            </a:xfrm>
            <a:prstGeom prst="rect">
              <a:avLst/>
            </a:prstGeom>
          </p:spPr>
        </p:pic>
        <p:pic>
          <p:nvPicPr>
            <p:cNvPr id="54" name="Imagem 53">
              <a:hlinkClick r:id="rId15" action="ppaction://hlinksldjump"/>
              <a:extLst>
                <a:ext uri="{FF2B5EF4-FFF2-40B4-BE49-F238E27FC236}">
                  <a16:creationId xmlns:a16="http://schemas.microsoft.com/office/drawing/2014/main" id="{B5DB27E5-C5D7-4F01-B254-6043EA212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4412" y="7223665"/>
              <a:ext cx="148088" cy="148088"/>
            </a:xfrm>
            <a:prstGeom prst="rect">
              <a:avLst/>
            </a:prstGeom>
          </p:spPr>
        </p:pic>
        <p:pic>
          <p:nvPicPr>
            <p:cNvPr id="55" name="Imagem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E406E884-E5FF-4DA7-B224-0ECB9B509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193" y="7223662"/>
              <a:ext cx="148088" cy="148088"/>
            </a:xfrm>
            <a:prstGeom prst="rect">
              <a:avLst/>
            </a:prstGeom>
          </p:spPr>
        </p:pic>
        <p:pic>
          <p:nvPicPr>
            <p:cNvPr id="56" name="Imagem 55">
              <a:hlinkClick r:id="rId17" action="ppaction://hlinksldjump"/>
              <a:extLst>
                <a:ext uri="{FF2B5EF4-FFF2-40B4-BE49-F238E27FC236}">
                  <a16:creationId xmlns:a16="http://schemas.microsoft.com/office/drawing/2014/main" id="{38F43F9C-95AC-4F63-8CDB-2777DEE6C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4755" y="7223662"/>
              <a:ext cx="148088" cy="148088"/>
            </a:xfrm>
            <a:prstGeom prst="rect">
              <a:avLst/>
            </a:prstGeom>
          </p:spPr>
        </p:pic>
      </p:grpSp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04" y="203553"/>
            <a:ext cx="464675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35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1E93329B-2839-47DE-A166-54E561560B35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fotográfica</a:t>
            </a:r>
          </a:p>
          <a:p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inTRA-ORAL</a:t>
            </a:r>
            <a:endParaRPr lang="pt-BR" sz="1400" dirty="0">
              <a:solidFill>
                <a:srgbClr val="BA8C3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26" name="Imagem 25">
            <a:hlinkClick r:id="rId2" action="ppaction://hlinksldjump"/>
            <a:extLst>
              <a:ext uri="{FF2B5EF4-FFF2-40B4-BE49-F238E27FC236}">
                <a16:creationId xmlns:a16="http://schemas.microsoft.com/office/drawing/2014/main" id="{94E99B66-59D1-46DA-B003-ECF0B339B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1E93329B-2839-47DE-A166-54E561560B35}"/>
              </a:ext>
            </a:extLst>
          </p:cNvPr>
          <p:cNvSpPr txBox="1"/>
          <p:nvPr/>
        </p:nvSpPr>
        <p:spPr>
          <a:xfrm>
            <a:off x="1241376" y="1417897"/>
            <a:ext cx="569663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2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Índice de </a:t>
            </a:r>
            <a:r>
              <a:rPr lang="pt-BR" sz="12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mallampatti</a:t>
            </a:r>
            <a:r>
              <a:rPr lang="pt-BR" sz="12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modificado</a:t>
            </a:r>
            <a:endParaRPr lang="pt-BR" sz="1200" dirty="0">
              <a:solidFill>
                <a:srgbClr val="FFC000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12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E93329B-2839-47DE-A166-54E561560B35}"/>
              </a:ext>
            </a:extLst>
          </p:cNvPr>
          <p:cNvSpPr txBox="1"/>
          <p:nvPr/>
        </p:nvSpPr>
        <p:spPr>
          <a:xfrm>
            <a:off x="7013021" y="1417896"/>
            <a:ext cx="569663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2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Graduação das tonsilas e palato mole</a:t>
            </a:r>
            <a:endParaRPr lang="pt-BR" sz="1200" dirty="0">
              <a:solidFill>
                <a:srgbClr val="FFC000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  <a:p>
            <a:endParaRPr lang="pt-BR" sz="12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sp>
        <p:nvSpPr>
          <p:cNvPr id="34" name="AutoShape 4" descr="blob:https://web.whatsapp.com/df52859b-22ed-426c-937a-49f0a0ccc3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79" y="1879561"/>
            <a:ext cx="3859115" cy="2894336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99" y="1879561"/>
            <a:ext cx="4172983" cy="2877449"/>
          </a:xfrm>
          <a:prstGeom prst="rect">
            <a:avLst/>
          </a:prstGeom>
        </p:spPr>
      </p:pic>
      <p:pic>
        <p:nvPicPr>
          <p:cNvPr id="3" name="Imagem 2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D973DAA8-71A6-4296-952C-DA1A1AF5B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93" y="4970864"/>
            <a:ext cx="5176396" cy="1952149"/>
          </a:xfrm>
          <a:prstGeom prst="rect">
            <a:avLst/>
          </a:prstGeom>
        </p:spPr>
      </p:pic>
      <p:pic>
        <p:nvPicPr>
          <p:cNvPr id="5" name="Imagem 4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63D93D88-B089-4F9D-B216-6A86B9685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72" y="4970864"/>
            <a:ext cx="5037967" cy="1952149"/>
          </a:xfrm>
          <a:prstGeom prst="rect">
            <a:avLst/>
          </a:prstGeom>
        </p:spPr>
      </p:pic>
      <p:grpSp>
        <p:nvGrpSpPr>
          <p:cNvPr id="25" name="triangulos">
            <a:extLst>
              <a:ext uri="{FF2B5EF4-FFF2-40B4-BE49-F238E27FC236}">
                <a16:creationId xmlns:a16="http://schemas.microsoft.com/office/drawing/2014/main" id="{34DB0929-94B9-4155-97EE-E50B5731E2A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7" name="Triângulo isósceles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A402EF2D-73B4-486C-A78F-109AD953807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8" name="Triângulo isósceles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3AD535B7-FA5B-459B-874E-55D3EEFEA0F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87DD700-1E71-4D5B-8B5E-98E761370317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30" name="Imagem 29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CC04F2C-9BC4-44F3-B919-9E3CB6E24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F51A04B9-DF43-48A6-9A2C-70D58C8BE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3DFE860-5D67-4D7D-90CB-A857CB1CE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869F3D6-D718-47DB-83C5-E5E091E8C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BB4E01EF-F8DD-4C85-ADAB-E5E4DAF92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>
              <a:hlinkClick r:id="rId14" action="ppaction://hlinksldjump"/>
              <a:extLst>
                <a:ext uri="{FF2B5EF4-FFF2-40B4-BE49-F238E27FC236}">
                  <a16:creationId xmlns:a16="http://schemas.microsoft.com/office/drawing/2014/main" id="{01984033-FB8B-455D-A4C1-A09DB6D38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41" name="Imagem 40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C1D86DAD-8D07-43C8-940C-3B02690AD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42" name="Imagem 41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6A7789A-B227-4312-A6BF-9A63C5687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43" name="Imagem 42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F8EFF4D4-B9E2-4A53-B41F-54062C41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44" name="Imagem 43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BB3EFF58-3521-44C5-A824-2F50E4C48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3605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5"/>
            <a:ext cx="12140182" cy="1358656"/>
            <a:chOff x="1160341" y="2012268"/>
            <a:chExt cx="9545119" cy="120943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6849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do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sorriso</a:t>
              </a:r>
            </a:p>
          </p:txBody>
        </p:sp>
      </p:grpSp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4048776" y="6608260"/>
            <a:ext cx="5849286" cy="148088"/>
            <a:chOff x="3604206" y="4537453"/>
            <a:chExt cx="5206865" cy="131824"/>
          </a:xfrm>
        </p:grpSpPr>
        <p:pic>
          <p:nvPicPr>
            <p:cNvPr id="48" name="Imagem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3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3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3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4054792" y="7223682"/>
            <a:ext cx="5606417" cy="148088"/>
            <a:chOff x="3600665" y="5882481"/>
            <a:chExt cx="4990670" cy="131824"/>
          </a:xfrm>
        </p:grpSpPr>
        <p:pic>
          <p:nvPicPr>
            <p:cNvPr id="24" name="Imagem 23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" action="ppaction://noaction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7" name="triangulos">
            <a:extLst>
              <a:ext uri="{FF2B5EF4-FFF2-40B4-BE49-F238E27FC236}">
                <a16:creationId xmlns:a16="http://schemas.microsoft.com/office/drawing/2014/main" id="{B6A40DA7-39A4-4443-B6E0-40E9BBE97BF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9" name="Triângulo isósceles 38">
              <a:hlinkClick r:id="rId10" action="ppaction://hlinksldjump"/>
              <a:extLst>
                <a:ext uri="{FF2B5EF4-FFF2-40B4-BE49-F238E27FC236}">
                  <a16:creationId xmlns:a16="http://schemas.microsoft.com/office/drawing/2014/main" id="{39C0812A-6E49-4703-80C7-D2363B2FEB9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0" name="Triângulo isósceles 39">
              <a:hlinkClick r:id="rId7" action="ppaction://hlinksldjump"/>
              <a:extLst>
                <a:ext uri="{FF2B5EF4-FFF2-40B4-BE49-F238E27FC236}">
                  <a16:creationId xmlns:a16="http://schemas.microsoft.com/office/drawing/2014/main" id="{CA543AE7-0821-4266-8C55-DF4F293E197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73" name="Imagem 72">
            <a:hlinkClick r:id="rId11" action="ppaction://hlinksldjump"/>
            <a:extLst>
              <a:ext uri="{FF2B5EF4-FFF2-40B4-BE49-F238E27FC236}">
                <a16:creationId xmlns:a16="http://schemas.microsoft.com/office/drawing/2014/main" id="{4EFF0666-120B-43F7-BDD0-C881DE9F68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48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B42409F-53E3-4786-8B19-0CABEFFD38A1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sorriso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4C585054-A1A2-45A0-86D6-73373D2C2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19" name="grupo de 8">
            <a:extLst>
              <a:ext uri="{FF2B5EF4-FFF2-40B4-BE49-F238E27FC236}">
                <a16:creationId xmlns:a16="http://schemas.microsoft.com/office/drawing/2014/main" id="{9C192EBB-97D3-4099-A95F-53435BBCDD8E}"/>
              </a:ext>
            </a:extLst>
          </p:cNvPr>
          <p:cNvGrpSpPr/>
          <p:nvPr/>
        </p:nvGrpSpPr>
        <p:grpSpPr>
          <a:xfrm>
            <a:off x="4054792" y="7223682"/>
            <a:ext cx="5606417" cy="148088"/>
            <a:chOff x="3600665" y="5882481"/>
            <a:chExt cx="4990670" cy="131824"/>
          </a:xfrm>
        </p:grpSpPr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C39FEE0-BBAA-422A-8B79-CF28CBACB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30594DFA-655F-43C7-91D9-9ACE50570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6EE58CF5-2D0C-44A8-9BB8-EA2288280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3606174E-806D-46CD-A62E-46F4464F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79090E02-AB66-4EC4-9605-BF4ACE79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74771CC1-1D31-40CF-9955-6CD9F7AC1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" action="ppaction://noaction"/>
              <a:extLst>
                <a:ext uri="{FF2B5EF4-FFF2-40B4-BE49-F238E27FC236}">
                  <a16:creationId xmlns:a16="http://schemas.microsoft.com/office/drawing/2014/main" id="{B57D4FC9-81FA-4DAE-9072-D2F827B7E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C275BD1-AAC9-45C3-8192-4F866041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0" name="triangulos">
            <a:extLst>
              <a:ext uri="{FF2B5EF4-FFF2-40B4-BE49-F238E27FC236}">
                <a16:creationId xmlns:a16="http://schemas.microsoft.com/office/drawing/2014/main" id="{EEB2163C-B941-4B83-93D1-DF0C55C1D38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1" name="Triângulo isósceles 30">
              <a:hlinkClick r:id="rId6" action="ppaction://hlinksldjump"/>
              <a:extLst>
                <a:ext uri="{FF2B5EF4-FFF2-40B4-BE49-F238E27FC236}">
                  <a16:creationId xmlns:a16="http://schemas.microsoft.com/office/drawing/2014/main" id="{B66836BC-6E1C-4905-83B9-6FB96C41E9B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2" name="Triângulo isósceles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A81D8BCC-6042-48BC-8C0A-8481DB3D29B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3" name="Imagem 2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385736"/>
            <a:ext cx="3838575" cy="273422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10745" r="3734" b="4200"/>
          <a:stretch/>
        </p:blipFill>
        <p:spPr>
          <a:xfrm>
            <a:off x="3045648" y="1331789"/>
            <a:ext cx="3496516" cy="48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9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E5AA9503-7C6E-4FDA-B3AC-1384262BB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3212DC96-617C-4645-A7BF-73E948615B8D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do </a:t>
            </a:r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sorriso – Manejo do </a:t>
            </a:r>
            <a:b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plano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oclusal</a:t>
            </a: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superior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3" name="grupo de 8">
            <a:extLst>
              <a:ext uri="{FF2B5EF4-FFF2-40B4-BE49-F238E27FC236}">
                <a16:creationId xmlns:a16="http://schemas.microsoft.com/office/drawing/2014/main" id="{905B1359-3B5F-487E-854C-C63468290DBA}"/>
              </a:ext>
            </a:extLst>
          </p:cNvPr>
          <p:cNvGrpSpPr/>
          <p:nvPr/>
        </p:nvGrpSpPr>
        <p:grpSpPr>
          <a:xfrm>
            <a:off x="4054792" y="7223682"/>
            <a:ext cx="5606417" cy="148088"/>
            <a:chOff x="3600665" y="5882481"/>
            <a:chExt cx="4990670" cy="131824"/>
          </a:xfrm>
        </p:grpSpPr>
        <p:pic>
          <p:nvPicPr>
            <p:cNvPr id="24" name="Imagem 2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23F3D48-7EAA-469E-B3DB-1C70EE272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129D722-6977-42F4-9EBF-33EE274F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6" action="ppaction://hlinksldjump"/>
              <a:extLst>
                <a:ext uri="{FF2B5EF4-FFF2-40B4-BE49-F238E27FC236}">
                  <a16:creationId xmlns:a16="http://schemas.microsoft.com/office/drawing/2014/main" id="{4C018DD4-10ED-49E2-97F1-F98594767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D87A900E-C1F8-4910-8AA9-FE10C99BF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E34E7479-85F4-436A-9308-ACEC30E74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8B7AE57-31F3-487F-A1EF-29F5AB166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" action="ppaction://noaction"/>
              <a:extLst>
                <a:ext uri="{FF2B5EF4-FFF2-40B4-BE49-F238E27FC236}">
                  <a16:creationId xmlns:a16="http://schemas.microsoft.com/office/drawing/2014/main" id="{14245F89-4102-4210-98C9-ABE3FCE57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487ABDF-A7CF-4090-A583-A08850B4A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6" name="triangulos">
            <a:extLst>
              <a:ext uri="{FF2B5EF4-FFF2-40B4-BE49-F238E27FC236}">
                <a16:creationId xmlns:a16="http://schemas.microsoft.com/office/drawing/2014/main" id="{F325937F-2A31-4131-9E26-C4102977594E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7" name="Triângulo isósceles 36">
              <a:hlinkClick r:id="rId8" action="ppaction://hlinksldjump"/>
              <a:extLst>
                <a:ext uri="{FF2B5EF4-FFF2-40B4-BE49-F238E27FC236}">
                  <a16:creationId xmlns:a16="http://schemas.microsoft.com/office/drawing/2014/main" id="{68EE3CCF-084C-491C-A0B5-1A9EFCFF134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8" name="Triângulo isósceles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42E4C8DC-D0D2-485C-962D-B8FA50F84D11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9" name="Imagem 28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52" y="971749"/>
            <a:ext cx="2822171" cy="4210050"/>
          </a:xfrm>
          <a:prstGeom prst="rect">
            <a:avLst/>
          </a:prstGeom>
        </p:spPr>
      </p:pic>
      <p:pic>
        <p:nvPicPr>
          <p:cNvPr id="30" name="Imagem 29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141390"/>
            <a:ext cx="4467225" cy="3612053"/>
          </a:xfrm>
          <a:prstGeom prst="rect">
            <a:avLst/>
          </a:prstGeom>
        </p:spPr>
      </p:pic>
      <p:pic>
        <p:nvPicPr>
          <p:cNvPr id="31" name="Imagem 30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998254"/>
            <a:ext cx="4676775" cy="3898326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5210175" y="5214367"/>
            <a:ext cx="281432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11- Pl Axial    =    49.28 mm
21- Pl Axial    =    49.25 mm
13- Pl Axial    =    46.37 mm
23- Pl Axial    =    46.68 mm
16- Pl Axial    =    41.54 mm
26- Pl Axial    =    41.97 mm
</a:t>
            </a:r>
          </a:p>
        </p:txBody>
      </p:sp>
    </p:spTree>
    <p:extLst>
      <p:ext uri="{BB962C8B-B14F-4D97-AF65-F5344CB8AC3E}">
        <p14:creationId xmlns:p14="http://schemas.microsoft.com/office/powerpoint/2010/main" val="25032916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hlinkClick r:id="rId2" action="ppaction://hlinksldjump"/>
            <a:extLst>
              <a:ext uri="{FF2B5EF4-FFF2-40B4-BE49-F238E27FC236}">
                <a16:creationId xmlns:a16="http://schemas.microsoft.com/office/drawing/2014/main" id="{CE127E09-A69B-4A30-BA8E-C10908616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7F3607A1-8999-4DEC-AED4-3F34920F1794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Simetria plano oclusal inferior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PL. Mandibular e pl. axial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21" name="grupo de 8">
            <a:extLst>
              <a:ext uri="{FF2B5EF4-FFF2-40B4-BE49-F238E27FC236}">
                <a16:creationId xmlns:a16="http://schemas.microsoft.com/office/drawing/2014/main" id="{66BC061F-6E7A-431D-A4F9-F862C82E3D8C}"/>
              </a:ext>
            </a:extLst>
          </p:cNvPr>
          <p:cNvGrpSpPr/>
          <p:nvPr/>
        </p:nvGrpSpPr>
        <p:grpSpPr>
          <a:xfrm>
            <a:off x="4054792" y="7223682"/>
            <a:ext cx="5606417" cy="148088"/>
            <a:chOff x="3600665" y="5882481"/>
            <a:chExt cx="4990670" cy="131824"/>
          </a:xfrm>
        </p:grpSpPr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3E2AA11-1756-4155-8E25-87035EBFF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BD249241-4949-413D-A453-D139D4B77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D413FFC3-5362-4C2D-B3BF-488553647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B8C10D80-048C-493F-B51C-7C989C9B1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E7B2635A-BDE4-43A7-B962-3842DEB11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47A4F1B0-0977-4D54-BC40-07F82B257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" action="ppaction://noaction"/>
              <a:extLst>
                <a:ext uri="{FF2B5EF4-FFF2-40B4-BE49-F238E27FC236}">
                  <a16:creationId xmlns:a16="http://schemas.microsoft.com/office/drawing/2014/main" id="{5DB0615A-5878-41AF-80DC-F3C84A612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8428FC52-43E8-4F14-8103-AA8F3B074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4" name="triangulos">
            <a:extLst>
              <a:ext uri="{FF2B5EF4-FFF2-40B4-BE49-F238E27FC236}">
                <a16:creationId xmlns:a16="http://schemas.microsoft.com/office/drawing/2014/main" id="{225E230E-E7C6-43D6-B8DC-9FFD1BF1032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5" name="Triângulo isósceles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F4088740-2581-4410-92CC-3DDC98B309F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6" name="Triângulo isósceles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8599AFB2-3169-4D01-A430-64FF29E1F23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24" name="Imagem 23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222" y="827733"/>
            <a:ext cx="5218580" cy="4219575"/>
          </a:xfrm>
          <a:prstGeom prst="rect">
            <a:avLst/>
          </a:prstGeom>
        </p:spPr>
      </p:pic>
      <p:pic>
        <p:nvPicPr>
          <p:cNvPr id="25" name="Imagem 24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54" y="827733"/>
            <a:ext cx="5186417" cy="4219575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8334375" y="5133033"/>
            <a:ext cx="295656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D7F2FF"/>
                </a:solidFill>
                <a:latin typeface="Arial Narrow"/>
              </a:rPr>
              <a:t>31 - Pl. Axial    =    44.71 mm
41 - Pl. Axial    =    44.1 mm
33 - Pl. Axial    =    44.62 mm
43 - Pl. Axial    =    43.14 mm
36 - Pl. Axial    =    43.3 mm
46 - Pl. Axial    =    42.62 mm
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2257425" y="5133033"/>
            <a:ext cx="334264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D7F2FF"/>
                </a:solidFill>
                <a:latin typeface="Arial Narrow"/>
              </a:rPr>
              <a:t>31-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40.03 mm
41-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40.25 mm
33-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39.67 mm
43-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38.51 mm
36-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28.23 mm
46-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27.82 mm
</a:t>
            </a:r>
          </a:p>
        </p:txBody>
      </p:sp>
    </p:spTree>
    <p:extLst>
      <p:ext uri="{BB962C8B-B14F-4D97-AF65-F5344CB8AC3E}">
        <p14:creationId xmlns:p14="http://schemas.microsoft.com/office/powerpoint/2010/main" val="3167283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triangulos">
            <a:extLst>
              <a:ext uri="{FF2B5EF4-FFF2-40B4-BE49-F238E27FC236}">
                <a16:creationId xmlns:a16="http://schemas.microsoft.com/office/drawing/2014/main" id="{E5762969-C54D-4CF7-912A-C262E405744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133" name="Triângulo isósceles 132">
              <a:hlinkClick r:id="rId3" action="ppaction://hlinksldjump"/>
              <a:extLst>
                <a:ext uri="{FF2B5EF4-FFF2-40B4-BE49-F238E27FC236}">
                  <a16:creationId xmlns:a16="http://schemas.microsoft.com/office/drawing/2014/main" id="{2C2EC2A7-7D03-42AF-BB9F-F63AF935B47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4" name="Triângulo isósceles 133">
              <a:hlinkClick r:id="rId4" action="ppaction://hlinksldjump"/>
              <a:extLst>
                <a:ext uri="{FF2B5EF4-FFF2-40B4-BE49-F238E27FC236}">
                  <a16:creationId xmlns:a16="http://schemas.microsoft.com/office/drawing/2014/main" id="{525C5C6D-274D-4687-B497-EAB0F54C38BF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7814679-56F9-468D-88E5-5F863D4EA7EF}"/>
              </a:ext>
            </a:extLst>
          </p:cNvPr>
          <p:cNvGrpSpPr/>
          <p:nvPr/>
        </p:nvGrpSpPr>
        <p:grpSpPr>
          <a:xfrm>
            <a:off x="750515" y="2678309"/>
            <a:ext cx="12214970" cy="2347520"/>
            <a:chOff x="713121" y="3128795"/>
            <a:chExt cx="12214970" cy="2347520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F76583D0-B865-4BA1-B1D7-68DA2E0FE08C}"/>
                </a:ext>
              </a:extLst>
            </p:cNvPr>
            <p:cNvGrpSpPr/>
            <p:nvPr/>
          </p:nvGrpSpPr>
          <p:grpSpPr>
            <a:xfrm>
              <a:off x="787909" y="3128795"/>
              <a:ext cx="12140182" cy="2035765"/>
              <a:chOff x="1160341" y="2012268"/>
              <a:chExt cx="9545119" cy="1812179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1E62B0B3-6B3A-6847-9D25-986A16EB71C6}"/>
                  </a:ext>
                </a:extLst>
              </p:cNvPr>
              <p:cNvSpPr txBox="1"/>
              <p:nvPr/>
            </p:nvSpPr>
            <p:spPr>
              <a:xfrm>
                <a:off x="1160341" y="2012268"/>
                <a:ext cx="9512589" cy="68493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FFFFFF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Avaliação de </a:t>
                </a:r>
              </a:p>
            </p:txBody>
          </p:sp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8C3D7AC0-5027-4FA3-9746-F7E0444F1833}"/>
                  </a:ext>
                </a:extLst>
              </p:cNvPr>
              <p:cNvSpPr txBox="1"/>
              <p:nvPr/>
            </p:nvSpPr>
            <p:spPr>
              <a:xfrm>
                <a:off x="1309304" y="2536770"/>
                <a:ext cx="9396156" cy="1287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B48856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Relacionamentos dentários</a:t>
                </a:r>
              </a:p>
            </p:txBody>
          </p:sp>
        </p:grpSp>
        <p:sp>
          <p:nvSpPr>
            <p:cNvPr id="136" name="CaixaDeTexto 135">
              <a:extLst>
                <a:ext uri="{FF2B5EF4-FFF2-40B4-BE49-F238E27FC236}">
                  <a16:creationId xmlns:a16="http://schemas.microsoft.com/office/drawing/2014/main" id="{CA13D1FF-E560-4D8C-9120-B5CFC2FF8734}"/>
                </a:ext>
              </a:extLst>
            </p:cNvPr>
            <p:cNvSpPr txBox="1"/>
            <p:nvPr/>
          </p:nvSpPr>
          <p:spPr>
            <a:xfrm>
              <a:off x="713121" y="5076205"/>
              <a:ext cx="11950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Parte 1</a:t>
              </a:r>
            </a:p>
          </p:txBody>
        </p:sp>
      </p:grpSp>
      <p:pic>
        <p:nvPicPr>
          <p:cNvPr id="21" name="Imagem 20">
            <a:hlinkClick r:id="rId5" action="ppaction://hlinksldjump"/>
            <a:extLst>
              <a:ext uri="{FF2B5EF4-FFF2-40B4-BE49-F238E27FC236}">
                <a16:creationId xmlns:a16="http://schemas.microsoft.com/office/drawing/2014/main" id="{1E5F82B0-15F5-4B93-BA72-C0FB09CFC5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grupo de 9">
            <a:extLst>
              <a:ext uri="{FF2B5EF4-FFF2-40B4-BE49-F238E27FC236}">
                <a16:creationId xmlns:a16="http://schemas.microsoft.com/office/drawing/2014/main" id="{2CD934A8-FC40-4F8F-9035-85ADCC46E2E4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3" name="Imagem 22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F299383E-47ED-441C-8547-36E66A6F0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9" action="ppaction://hlinksldjump"/>
              <a:extLst>
                <a:ext uri="{FF2B5EF4-FFF2-40B4-BE49-F238E27FC236}">
                  <a16:creationId xmlns:a16="http://schemas.microsoft.com/office/drawing/2014/main" id="{80ADE7E3-8240-4F0C-9168-B9D2553A1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26E843DA-4BE5-4D08-B1E5-01B3992D8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58594-D87A-4EE2-9822-057FD3B1C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4D512414-BEB6-4C2F-8F80-2940B78F7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3" action="ppaction://hlinksldjump"/>
              <a:extLst>
                <a:ext uri="{FF2B5EF4-FFF2-40B4-BE49-F238E27FC236}">
                  <a16:creationId xmlns:a16="http://schemas.microsoft.com/office/drawing/2014/main" id="{20C7B61D-FE3C-457C-8949-21F258197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4" action="ppaction://hlinksldjump"/>
              <a:extLst>
                <a:ext uri="{FF2B5EF4-FFF2-40B4-BE49-F238E27FC236}">
                  <a16:creationId xmlns:a16="http://schemas.microsoft.com/office/drawing/2014/main" id="{299C6E80-67F5-48FD-A77B-A61A33F9B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5" action="ppaction://hlinksldjump"/>
              <a:extLst>
                <a:ext uri="{FF2B5EF4-FFF2-40B4-BE49-F238E27FC236}">
                  <a16:creationId xmlns:a16="http://schemas.microsoft.com/office/drawing/2014/main" id="{2CDAEBDA-8A51-4597-9EBB-59C4BE86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347A226D-518C-4AFF-9409-8809C2770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4397544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57941B7-3281-4103-AF6B-CF313388EC64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intra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– oral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5D043762-2202-466F-B4E2-8FCDF5DB6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5" name="triangulos">
            <a:extLst>
              <a:ext uri="{FF2B5EF4-FFF2-40B4-BE49-F238E27FC236}">
                <a16:creationId xmlns:a16="http://schemas.microsoft.com/office/drawing/2014/main" id="{49809D21-0F79-4936-8E0C-9F601891EBBF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6" name="Triângulo isósceles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8BCAD106-439F-4384-9632-88554713D23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7" name="Triângulo isósceles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4E879033-236A-44AC-BB9F-FB9608E7998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52" name="grupo de 9">
            <a:extLst>
              <a:ext uri="{FF2B5EF4-FFF2-40B4-BE49-F238E27FC236}">
                <a16:creationId xmlns:a16="http://schemas.microsoft.com/office/drawing/2014/main" id="{6AB3867A-09D7-44E7-B2A4-4F3CE85565B0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53" name="Imagem 5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0298623-675C-4C87-86CA-450F01D36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4" action="ppaction://hlinksldjump"/>
              <a:extLst>
                <a:ext uri="{FF2B5EF4-FFF2-40B4-BE49-F238E27FC236}">
                  <a16:creationId xmlns:a16="http://schemas.microsoft.com/office/drawing/2014/main" id="{AD90FA3D-619C-47E3-AB47-73E4DEEE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8" action="ppaction://hlinksldjump"/>
              <a:extLst>
                <a:ext uri="{FF2B5EF4-FFF2-40B4-BE49-F238E27FC236}">
                  <a16:creationId xmlns:a16="http://schemas.microsoft.com/office/drawing/2014/main" id="{D008C36C-5524-4C7C-AF36-B9C6F3CA7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5" action="ppaction://hlinksldjump"/>
              <a:extLst>
                <a:ext uri="{FF2B5EF4-FFF2-40B4-BE49-F238E27FC236}">
                  <a16:creationId xmlns:a16="http://schemas.microsoft.com/office/drawing/2014/main" id="{20A30202-D3DD-4429-B462-39B4BA964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7" name="Imagem 5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4C59309-A59E-4EC1-9954-4D0DC1A29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8" name="Imagem 5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AC18E37-0552-49AE-A8A1-36E855E0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9" name="Imagem 58">
              <a:hlinkClick r:id="rId12" action="ppaction://hlinksldjump"/>
              <a:extLst>
                <a:ext uri="{FF2B5EF4-FFF2-40B4-BE49-F238E27FC236}">
                  <a16:creationId xmlns:a16="http://schemas.microsoft.com/office/drawing/2014/main" id="{5DC1694F-5326-4C73-B347-0DA349DEA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60" name="Imagem 59">
              <a:hlinkClick r:id="rId13" action="ppaction://hlinksldjump"/>
              <a:extLst>
                <a:ext uri="{FF2B5EF4-FFF2-40B4-BE49-F238E27FC236}">
                  <a16:creationId xmlns:a16="http://schemas.microsoft.com/office/drawing/2014/main" id="{C7DA5E9E-788F-4801-9CB0-6B465704F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61" name="Imagem 6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AD1C3A77-8AF1-47A2-904A-D3B304759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44" y="2438400"/>
            <a:ext cx="3757613" cy="25050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94" y="2438400"/>
            <a:ext cx="3757613" cy="2505075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419" y="2438400"/>
            <a:ext cx="3757613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84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AB07D2C-765A-406F-B603-6DC18A9C4A71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intra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- oral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2BBE0C25-D38E-4C2D-A4A2-5F8B08BFD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959AE8FE-B3A8-49BF-A075-9D1D8E5A9F94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3" name="Triângulo isóscele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4D719025-F606-4EDF-9F67-0640BE507D7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6" name="Triângulo isósceles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974F842C-BB64-4E56-8A35-3F20B5BF4BA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4" name="grupo de 9">
            <a:extLst>
              <a:ext uri="{FF2B5EF4-FFF2-40B4-BE49-F238E27FC236}">
                <a16:creationId xmlns:a16="http://schemas.microsoft.com/office/drawing/2014/main" id="{38070ADC-FAA8-48E0-B408-B2D558B868A0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5" name="Imagem 2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5DAA76D2-0446-4D1D-8209-ACB071E1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B49B5DB9-436A-4549-A6B2-C989C80CD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90139452-88A7-4D8A-B4DA-59E73ACC6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8373330E-1038-473D-A736-4D85DDAEC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5" action="ppaction://hlinksldjump"/>
              <a:extLst>
                <a:ext uri="{FF2B5EF4-FFF2-40B4-BE49-F238E27FC236}">
                  <a16:creationId xmlns:a16="http://schemas.microsoft.com/office/drawing/2014/main" id="{60CA816B-B544-4A10-94FF-A6E23891F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11" action="ppaction://hlinksldjump"/>
              <a:extLst>
                <a:ext uri="{FF2B5EF4-FFF2-40B4-BE49-F238E27FC236}">
                  <a16:creationId xmlns:a16="http://schemas.microsoft.com/office/drawing/2014/main" id="{2AF29CA1-B11F-4E5E-A429-810BF2124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2" action="ppaction://hlinksldjump"/>
              <a:extLst>
                <a:ext uri="{FF2B5EF4-FFF2-40B4-BE49-F238E27FC236}">
                  <a16:creationId xmlns:a16="http://schemas.microsoft.com/office/drawing/2014/main" id="{0C1630C1-AD5D-4323-B21C-DF77557A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13" action="ppaction://hlinksldjump"/>
              <a:extLst>
                <a:ext uri="{FF2B5EF4-FFF2-40B4-BE49-F238E27FC236}">
                  <a16:creationId xmlns:a16="http://schemas.microsoft.com/office/drawing/2014/main" id="{B80B716A-E288-4E63-9611-367A1E967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4AF1C8D9-BCDC-44B8-91FC-12CC450F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6513" y="1914525"/>
            <a:ext cx="4950825" cy="38385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7830" y="1914525"/>
            <a:ext cx="477641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90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00BD89E0-021F-490D-B16F-F1AC7616EC7D}"/>
              </a:ext>
            </a:extLst>
          </p:cNvPr>
          <p:cNvSpPr txBox="1"/>
          <p:nvPr/>
        </p:nvSpPr>
        <p:spPr>
          <a:xfrm>
            <a:off x="399367" y="203553"/>
            <a:ext cx="818682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Vista panorâmica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23640E0D-82BE-428F-8BAD-4DF9FD17B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4047EFF8-5000-4DC3-9B75-B194A56974B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3" name="Triângulo isóscele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765BF574-AA2B-4316-B4D0-DD654A8C13D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6" name="Triângulo isósceles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8522FC1F-90C1-4189-96EE-70E68FED74FF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78BCD82-BE92-4C67-809A-F1CC25101F92}"/>
              </a:ext>
            </a:extLst>
          </p:cNvPr>
          <p:cNvSpPr txBox="1"/>
          <p:nvPr/>
        </p:nvSpPr>
        <p:spPr>
          <a:xfrm>
            <a:off x="1042484" y="2426159"/>
            <a:ext cx="151175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Narrow"/>
              </a:rPr>
              <a:t>Superior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F7B9250-BE46-4D98-853B-C6D2A73F3435}"/>
              </a:ext>
            </a:extLst>
          </p:cNvPr>
          <p:cNvSpPr txBox="1"/>
          <p:nvPr/>
        </p:nvSpPr>
        <p:spPr>
          <a:xfrm>
            <a:off x="1169783" y="5510540"/>
            <a:ext cx="151175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Narrow"/>
              </a:rPr>
              <a:t>Inferior</a:t>
            </a:r>
          </a:p>
        </p:txBody>
      </p:sp>
      <p:grpSp>
        <p:nvGrpSpPr>
          <p:cNvPr id="24" name="grupo de 9">
            <a:extLst>
              <a:ext uri="{FF2B5EF4-FFF2-40B4-BE49-F238E27FC236}">
                <a16:creationId xmlns:a16="http://schemas.microsoft.com/office/drawing/2014/main" id="{C3775B4B-7BFD-4957-B8E9-BC4BDE0A8AFE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5" name="Imagem 2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98B8FAE7-F1DC-493B-B27F-72C9793EC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8444AF4D-37B9-4371-B6C6-8E79FCA36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037175F2-69CF-490E-B604-1DAB8D29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B99DA546-94F6-4064-86B8-A57FC437A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0" action="ppaction://hlinksldjump"/>
              <a:extLst>
                <a:ext uri="{FF2B5EF4-FFF2-40B4-BE49-F238E27FC236}">
                  <a16:creationId xmlns:a16="http://schemas.microsoft.com/office/drawing/2014/main" id="{41D294A9-7E1D-4856-83AD-F59A731D3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5D14A8AF-9E82-4D9F-B2E7-14600FD2A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12" action="ppaction://hlinksldjump"/>
              <a:extLst>
                <a:ext uri="{FF2B5EF4-FFF2-40B4-BE49-F238E27FC236}">
                  <a16:creationId xmlns:a16="http://schemas.microsoft.com/office/drawing/2014/main" id="{5BF6B13E-8A8F-438D-BD3D-EA3286D90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13" action="ppaction://hlinksldjump"/>
              <a:extLst>
                <a:ext uri="{FF2B5EF4-FFF2-40B4-BE49-F238E27FC236}">
                  <a16:creationId xmlns:a16="http://schemas.microsoft.com/office/drawing/2014/main" id="{FB26DD52-A3EC-4CB0-8209-B94DB14A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AE03E8D8-5A69-479B-83C9-D669F6D0D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18595"/>
            <a:ext cx="6448425" cy="2506209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941861"/>
            <a:ext cx="6448425" cy="270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487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DB4F38F-988F-4B23-BE9A-4605FA768D1B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Vista panorâmica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com MIP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1" name="Imagem 20">
            <a:hlinkClick r:id="rId2" action="ppaction://hlinksldjump"/>
            <a:extLst>
              <a:ext uri="{FF2B5EF4-FFF2-40B4-BE49-F238E27FC236}">
                <a16:creationId xmlns:a16="http://schemas.microsoft.com/office/drawing/2014/main" id="{75862E48-BD9C-4C35-9114-BE615D191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1FA37BF3-76D8-451A-BB92-C9983548E8E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3" name="Triângulo isóscele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EA74A1EA-9436-41F1-BF0D-07DA8ABB2F8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6" name="Triângulo isósceles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4450F88D-0BAE-48E0-9C8C-EBC86996B600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78BCD82-BE92-4C67-809A-F1CC25101F92}"/>
              </a:ext>
            </a:extLst>
          </p:cNvPr>
          <p:cNvSpPr txBox="1"/>
          <p:nvPr/>
        </p:nvSpPr>
        <p:spPr>
          <a:xfrm>
            <a:off x="1042484" y="2426159"/>
            <a:ext cx="151175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Narrow"/>
              </a:rPr>
              <a:t>Superior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F7B9250-BE46-4D98-853B-C6D2A73F3435}"/>
              </a:ext>
            </a:extLst>
          </p:cNvPr>
          <p:cNvSpPr txBox="1"/>
          <p:nvPr/>
        </p:nvSpPr>
        <p:spPr>
          <a:xfrm>
            <a:off x="1169783" y="5510540"/>
            <a:ext cx="151175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Narrow"/>
              </a:rPr>
              <a:t>Inferior</a:t>
            </a:r>
          </a:p>
        </p:txBody>
      </p:sp>
      <p:grpSp>
        <p:nvGrpSpPr>
          <p:cNvPr id="24" name="grupo de 9">
            <a:extLst>
              <a:ext uri="{FF2B5EF4-FFF2-40B4-BE49-F238E27FC236}">
                <a16:creationId xmlns:a16="http://schemas.microsoft.com/office/drawing/2014/main" id="{534CA493-3256-44D5-889A-00B42DC8F3B9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5" name="Imagem 2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64F8CC5D-CBDB-4197-B818-637A62A18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C782A4E9-BE18-42E1-8EC8-8A4F2E9FD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0967656A-93B8-4765-9E01-E07A89365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10" action="ppaction://hlinksldjump"/>
              <a:extLst>
                <a:ext uri="{FF2B5EF4-FFF2-40B4-BE49-F238E27FC236}">
                  <a16:creationId xmlns:a16="http://schemas.microsoft.com/office/drawing/2014/main" id="{EEDA1D73-8770-439A-A24E-CBE65B9C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4" action="ppaction://hlinksldjump"/>
              <a:extLst>
                <a:ext uri="{FF2B5EF4-FFF2-40B4-BE49-F238E27FC236}">
                  <a16:creationId xmlns:a16="http://schemas.microsoft.com/office/drawing/2014/main" id="{DEDD59CB-BBB3-4171-9569-9404AEEB0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E7FE3BF-2BE5-46F2-94D6-D26E043ED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5" action="ppaction://hlinksldjump"/>
              <a:extLst>
                <a:ext uri="{FF2B5EF4-FFF2-40B4-BE49-F238E27FC236}">
                  <a16:creationId xmlns:a16="http://schemas.microsoft.com/office/drawing/2014/main" id="{D1714B71-C482-46C2-9069-8D6AF1EE3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13" action="ppaction://hlinksldjump"/>
              <a:extLst>
                <a:ext uri="{FF2B5EF4-FFF2-40B4-BE49-F238E27FC236}">
                  <a16:creationId xmlns:a16="http://schemas.microsoft.com/office/drawing/2014/main" id="{6EDFD610-992B-4215-B436-712D5D3B9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750EC31-5F9E-48AE-8FF5-638137AA6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947170"/>
            <a:ext cx="6448425" cy="2506209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999011"/>
            <a:ext cx="6448425" cy="270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145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2434F0D0-41B3-4548-8481-54AFA4766584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Reconstrução longo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eixo radicular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4CBB97EB-DDFE-46E3-96A3-078024C5F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3" name="triangulos">
            <a:extLst>
              <a:ext uri="{FF2B5EF4-FFF2-40B4-BE49-F238E27FC236}">
                <a16:creationId xmlns:a16="http://schemas.microsoft.com/office/drawing/2014/main" id="{8F7F773D-621C-45C4-9E73-FBC4D319B4A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4" name="Triângulo isóscele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EEF92B53-5001-409F-B283-710C3EADCA05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5" name="Triângulo isósceles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8A4A9924-3FBF-4B2A-B0E9-3B98F5A030F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4" name="grupo de 9">
            <a:extLst>
              <a:ext uri="{FF2B5EF4-FFF2-40B4-BE49-F238E27FC236}">
                <a16:creationId xmlns:a16="http://schemas.microsoft.com/office/drawing/2014/main" id="{BCEE0A47-5B6A-4535-A4AB-001D464B679D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5" name="Imagem 3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57DE4E26-AE15-4594-A6F1-F5B7203DB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8" action="ppaction://hlinksldjump"/>
              <a:extLst>
                <a:ext uri="{FF2B5EF4-FFF2-40B4-BE49-F238E27FC236}">
                  <a16:creationId xmlns:a16="http://schemas.microsoft.com/office/drawing/2014/main" id="{67643F0D-D94C-4439-B0F6-DB858968B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9F80C65D-F1F2-4DE1-BC6C-C03C22DCB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2E424DC-F4C2-43B5-B4C7-64AF46F08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6B5B44B4-5FE2-43AA-9E2C-3BE821783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4" action="ppaction://hlinksldjump"/>
              <a:extLst>
                <a:ext uri="{FF2B5EF4-FFF2-40B4-BE49-F238E27FC236}">
                  <a16:creationId xmlns:a16="http://schemas.microsoft.com/office/drawing/2014/main" id="{2AD887F8-88E5-41F2-B7DC-6F5A0A77F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12" action="ppaction://hlinksldjump"/>
              <a:extLst>
                <a:ext uri="{FF2B5EF4-FFF2-40B4-BE49-F238E27FC236}">
                  <a16:creationId xmlns:a16="http://schemas.microsoft.com/office/drawing/2014/main" id="{26404B4C-122B-4A02-A643-B77AE8C81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53CD9E5C-7306-4185-B401-E349A62FA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97FB54D8-0D4C-4F91-984F-A19A336D4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2" y="1495425"/>
            <a:ext cx="3646012" cy="4714875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5" y="2074922"/>
            <a:ext cx="4829175" cy="3832106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56" y="1457325"/>
            <a:ext cx="3363487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6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787909" y="3128794"/>
            <a:ext cx="12140182" cy="1446550"/>
            <a:chOff x="1160341" y="2012268"/>
            <a:chExt cx="9545119" cy="128767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160341" y="2012268"/>
              <a:ext cx="9512589" cy="128767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Orientação e validação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309304" y="2536770"/>
              <a:ext cx="9396156" cy="68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Do crânio virtual</a:t>
              </a:r>
            </a:p>
          </p:txBody>
        </p:sp>
      </p:grpSp>
      <p:grpSp>
        <p:nvGrpSpPr>
          <p:cNvPr id="73" name="triangulos">
            <a:extLst>
              <a:ext uri="{FF2B5EF4-FFF2-40B4-BE49-F238E27FC236}">
                <a16:creationId xmlns:a16="http://schemas.microsoft.com/office/drawing/2014/main" id="{1334C5B0-61DA-45FB-99D4-0965762AB2C6}"/>
              </a:ext>
            </a:extLst>
          </p:cNvPr>
          <p:cNvGrpSpPr/>
          <p:nvPr/>
        </p:nvGrpSpPr>
        <p:grpSpPr>
          <a:xfrm>
            <a:off x="3243844" y="7119981"/>
            <a:ext cx="7228311" cy="355490"/>
            <a:chOff x="2884099" y="5790170"/>
            <a:chExt cx="6434433" cy="316447"/>
          </a:xfrm>
        </p:grpSpPr>
        <p:sp>
          <p:nvSpPr>
            <p:cNvPr id="74" name="Triângulo isósceles 73">
              <a:hlinkClick r:id="rId3" action="ppaction://hlinksldjump"/>
              <a:extLst>
                <a:ext uri="{FF2B5EF4-FFF2-40B4-BE49-F238E27FC236}">
                  <a16:creationId xmlns:a16="http://schemas.microsoft.com/office/drawing/2014/main" id="{AF56A107-8D13-424E-9A46-E16800DFF20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75" name="Triângulo isósceles 74">
              <a:hlinkClick r:id="rId4" action="ppaction://hlinksldjump"/>
              <a:extLst>
                <a:ext uri="{FF2B5EF4-FFF2-40B4-BE49-F238E27FC236}">
                  <a16:creationId xmlns:a16="http://schemas.microsoft.com/office/drawing/2014/main" id="{4204FED7-9CA6-4108-BD27-BE8056AC8F80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pic>
        <p:nvPicPr>
          <p:cNvPr id="18" name="Imagem 17">
            <a:hlinkClick r:id="rId5" action="ppaction://hlinksldjump"/>
            <a:extLst>
              <a:ext uri="{FF2B5EF4-FFF2-40B4-BE49-F238E27FC236}">
                <a16:creationId xmlns:a16="http://schemas.microsoft.com/office/drawing/2014/main" id="{70D27491-91F3-4125-A085-967FABED8F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19426D84-BC07-48BA-B17C-E3DD45269D64}"/>
              </a:ext>
            </a:extLst>
          </p:cNvPr>
          <p:cNvGrpSpPr/>
          <p:nvPr/>
        </p:nvGrpSpPr>
        <p:grpSpPr>
          <a:xfrm>
            <a:off x="4054791" y="7223682"/>
            <a:ext cx="5606417" cy="148088"/>
            <a:chOff x="4054791" y="6800325"/>
            <a:chExt cx="5606417" cy="148088"/>
          </a:xfrm>
        </p:grpSpPr>
        <p:pic>
          <p:nvPicPr>
            <p:cNvPr id="20" name="Imagem 19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F91F3791-E4F0-40B4-A322-0DC23BAE3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4791" y="6800325"/>
              <a:ext cx="148088" cy="148088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BFA9E6BF-6AB8-480C-B82E-A0AF57F77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7082" y="6800325"/>
              <a:ext cx="148088" cy="148088"/>
            </a:xfrm>
            <a:prstGeom prst="rect">
              <a:avLst/>
            </a:prstGeom>
          </p:spPr>
        </p:pic>
        <p:pic>
          <p:nvPicPr>
            <p:cNvPr id="22" name="Imagem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7BDCA64F-45C3-4478-A90A-4D4E9B521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1664" y="6800325"/>
              <a:ext cx="148088" cy="148088"/>
            </a:xfrm>
            <a:prstGeom prst="rect">
              <a:avLst/>
            </a:prstGeom>
          </p:spPr>
        </p:pic>
        <p:pic>
          <p:nvPicPr>
            <p:cNvPr id="23" name="Imagem 2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D578601-A3CD-4624-81D6-CE9C6C92A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3955" y="6800325"/>
              <a:ext cx="148088" cy="148088"/>
            </a:xfrm>
            <a:prstGeom prst="rect">
              <a:avLst/>
            </a:prstGeom>
          </p:spPr>
        </p:pic>
        <p:pic>
          <p:nvPicPr>
            <p:cNvPr id="25" name="Imagem 24">
              <a:hlinkClick r:id="rId11" action="ppaction://hlinksldjump"/>
              <a:extLst>
                <a:ext uri="{FF2B5EF4-FFF2-40B4-BE49-F238E27FC236}">
                  <a16:creationId xmlns:a16="http://schemas.microsoft.com/office/drawing/2014/main" id="{7EB8185D-2513-4ACD-81AF-90DA76D41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246" y="6800325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12" action="ppaction://hlinksldjump"/>
              <a:extLst>
                <a:ext uri="{FF2B5EF4-FFF2-40B4-BE49-F238E27FC236}">
                  <a16:creationId xmlns:a16="http://schemas.microsoft.com/office/drawing/2014/main" id="{09484652-2A8F-47C4-BD71-0628E9D1D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537" y="6800325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15D6434-C912-4BB7-BDA7-DDE9ED650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828" y="6800325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778D468-C10A-4F86-8515-86FAC9486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120" y="6800325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7" action="ppaction://hlinksldjump"/>
              <a:extLst>
                <a:ext uri="{FF2B5EF4-FFF2-40B4-BE49-F238E27FC236}">
                  <a16:creationId xmlns:a16="http://schemas.microsoft.com/office/drawing/2014/main" id="{BA06784B-DA08-47B9-B497-AA82DD1BB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5419373" y="6800325"/>
              <a:ext cx="148088" cy="148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2341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18A55F4F-96EA-4E05-A958-7675CFC01A2E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Reconstrução longo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eixo radicular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1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86275068-8239-4E6D-ADA8-E3B0E9EBB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3" name="triangulos">
            <a:extLst>
              <a:ext uri="{FF2B5EF4-FFF2-40B4-BE49-F238E27FC236}">
                <a16:creationId xmlns:a16="http://schemas.microsoft.com/office/drawing/2014/main" id="{6B60DF9B-412B-471B-B46E-046C569827C6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4" name="Triângulo isóscele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0687CC22-96E7-47FB-9B33-92467389BD58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5" name="Triângulo isósceles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430A211F-A250-4FFC-910F-958F366F214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9" name="grupo de 9">
            <a:extLst>
              <a:ext uri="{FF2B5EF4-FFF2-40B4-BE49-F238E27FC236}">
                <a16:creationId xmlns:a16="http://schemas.microsoft.com/office/drawing/2014/main" id="{FDC33E55-A3BB-40F2-88F3-079D0F3232D6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0" name="Imagem 29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A7A55C59-97B6-4BA8-9B11-CD4A99C14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6AC95310-3821-4853-A7B9-9DFE2D1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86F410FE-5E36-4A18-A3C0-A7D6FE624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EED7AFC-B8FA-4D37-956A-4274D8036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B66F3E11-263E-4231-8313-D5FD8C8DF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12" action="ppaction://hlinksldjump"/>
              <a:extLst>
                <a:ext uri="{FF2B5EF4-FFF2-40B4-BE49-F238E27FC236}">
                  <a16:creationId xmlns:a16="http://schemas.microsoft.com/office/drawing/2014/main" id="{F9EB323B-8409-48A4-8544-318959B53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97EE3E92-B63D-4067-9304-1FE93443F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13" action="ppaction://hlinksldjump"/>
              <a:extLst>
                <a:ext uri="{FF2B5EF4-FFF2-40B4-BE49-F238E27FC236}">
                  <a16:creationId xmlns:a16="http://schemas.microsoft.com/office/drawing/2014/main" id="{FF8728C6-F815-4450-ADA1-1CAD460A7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E0BEC62F-4C12-4020-8BAE-973B6C68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2316655"/>
            <a:ext cx="4067175" cy="3091464"/>
          </a:xfrm>
          <a:prstGeom prst="rect">
            <a:avLst/>
          </a:prstGeom>
        </p:spPr>
      </p:pic>
      <p:pic>
        <p:nvPicPr>
          <p:cNvPr id="3" name="Imagem 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75" y="2440117"/>
            <a:ext cx="4286250" cy="3263642"/>
          </a:xfrm>
          <a:prstGeom prst="rect">
            <a:avLst/>
          </a:prstGeom>
        </p:spPr>
      </p:pic>
      <p:pic>
        <p:nvPicPr>
          <p:cNvPr id="4" name="Imagem 3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2156787"/>
            <a:ext cx="4095750" cy="32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286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7814679-56F9-468D-88E5-5F863D4EA7EF}"/>
              </a:ext>
            </a:extLst>
          </p:cNvPr>
          <p:cNvGrpSpPr/>
          <p:nvPr/>
        </p:nvGrpSpPr>
        <p:grpSpPr>
          <a:xfrm>
            <a:off x="750515" y="2678309"/>
            <a:ext cx="12214970" cy="2347520"/>
            <a:chOff x="713121" y="3128795"/>
            <a:chExt cx="12214970" cy="2347520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F76583D0-B865-4BA1-B1D7-68DA2E0FE08C}"/>
                </a:ext>
              </a:extLst>
            </p:cNvPr>
            <p:cNvGrpSpPr/>
            <p:nvPr/>
          </p:nvGrpSpPr>
          <p:grpSpPr>
            <a:xfrm>
              <a:off x="787909" y="3128795"/>
              <a:ext cx="12140182" cy="2035765"/>
              <a:chOff x="1160341" y="2012268"/>
              <a:chExt cx="9545119" cy="1812179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1E62B0B3-6B3A-6847-9D25-986A16EB71C6}"/>
                  </a:ext>
                </a:extLst>
              </p:cNvPr>
              <p:cNvSpPr txBox="1"/>
              <p:nvPr/>
            </p:nvSpPr>
            <p:spPr>
              <a:xfrm>
                <a:off x="1160341" y="2012268"/>
                <a:ext cx="9512589" cy="68493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FFFFFF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Avaliação de </a:t>
                </a:r>
              </a:p>
            </p:txBody>
          </p:sp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8C3D7AC0-5027-4FA3-9746-F7E0444F1833}"/>
                  </a:ext>
                </a:extLst>
              </p:cNvPr>
              <p:cNvSpPr txBox="1"/>
              <p:nvPr/>
            </p:nvSpPr>
            <p:spPr>
              <a:xfrm>
                <a:off x="1309304" y="2536770"/>
                <a:ext cx="9396156" cy="1287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B48856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Relacionamentos dentários</a:t>
                </a:r>
              </a:p>
            </p:txBody>
          </p:sp>
        </p:grpSp>
        <p:sp>
          <p:nvSpPr>
            <p:cNvPr id="136" name="CaixaDeTexto 135">
              <a:extLst>
                <a:ext uri="{FF2B5EF4-FFF2-40B4-BE49-F238E27FC236}">
                  <a16:creationId xmlns:a16="http://schemas.microsoft.com/office/drawing/2014/main" id="{CA13D1FF-E560-4D8C-9120-B5CFC2FF8734}"/>
                </a:ext>
              </a:extLst>
            </p:cNvPr>
            <p:cNvSpPr txBox="1"/>
            <p:nvPr/>
          </p:nvSpPr>
          <p:spPr>
            <a:xfrm>
              <a:off x="713121" y="5076205"/>
              <a:ext cx="11950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Parte 2</a:t>
              </a:r>
            </a:p>
          </p:txBody>
        </p:sp>
      </p:grpSp>
      <p:pic>
        <p:nvPicPr>
          <p:cNvPr id="21" name="Imagem 20">
            <a:hlinkClick r:id="rId3" action="ppaction://hlinksldjump"/>
            <a:extLst>
              <a:ext uri="{FF2B5EF4-FFF2-40B4-BE49-F238E27FC236}">
                <a16:creationId xmlns:a16="http://schemas.microsoft.com/office/drawing/2014/main" id="{1E5F82B0-15F5-4B93-BA72-C0FB09CFC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9130C0E1-00FA-4469-A59E-291427A5BA6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3" name="Triângulo isósceles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D416DD3-CDDC-40EF-8F41-FF7CC56F8B0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4" name="Triângulo isósceles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DDB1073A-C2FD-4374-BBE8-3C6F3324C89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5" name="grupo de 9">
            <a:extLst>
              <a:ext uri="{FF2B5EF4-FFF2-40B4-BE49-F238E27FC236}">
                <a16:creationId xmlns:a16="http://schemas.microsoft.com/office/drawing/2014/main" id="{08B6A9F8-83AF-4225-901F-E817FC535D1B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26" name="Imagem 25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F7A4B865-3386-40EB-B75D-047A5576E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9" action="ppaction://hlinksldjump"/>
              <a:extLst>
                <a:ext uri="{FF2B5EF4-FFF2-40B4-BE49-F238E27FC236}">
                  <a16:creationId xmlns:a16="http://schemas.microsoft.com/office/drawing/2014/main" id="{3186CC1E-EF6B-4442-AE8F-5723DFE0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B549A44C-0808-4CEF-8FF3-DAB7BACD9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1" action="ppaction://hlinksldjump"/>
              <a:extLst>
                <a:ext uri="{FF2B5EF4-FFF2-40B4-BE49-F238E27FC236}">
                  <a16:creationId xmlns:a16="http://schemas.microsoft.com/office/drawing/2014/main" id="{29947C95-C67E-4CFF-9B63-65AFFE3C2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2" action="ppaction://hlinksldjump"/>
              <a:extLst>
                <a:ext uri="{FF2B5EF4-FFF2-40B4-BE49-F238E27FC236}">
                  <a16:creationId xmlns:a16="http://schemas.microsoft.com/office/drawing/2014/main" id="{41CEB56B-C3BD-41C8-BAC6-5444841B2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3" action="ppaction://hlinksldjump"/>
              <a:extLst>
                <a:ext uri="{FF2B5EF4-FFF2-40B4-BE49-F238E27FC236}">
                  <a16:creationId xmlns:a16="http://schemas.microsoft.com/office/drawing/2014/main" id="{62DCBE26-D0AF-45DF-B1C5-D5B31B9C6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4" action="ppaction://hlinksldjump"/>
              <a:extLst>
                <a:ext uri="{FF2B5EF4-FFF2-40B4-BE49-F238E27FC236}">
                  <a16:creationId xmlns:a16="http://schemas.microsoft.com/office/drawing/2014/main" id="{EE58DD08-0A21-413A-B8D6-2712E45C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5" action="ppaction://hlinksldjump"/>
              <a:extLst>
                <a:ext uri="{FF2B5EF4-FFF2-40B4-BE49-F238E27FC236}">
                  <a16:creationId xmlns:a16="http://schemas.microsoft.com/office/drawing/2014/main" id="{91A0AE25-F8BC-4B5F-97C4-DA89B51E3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16" action="ppaction://hlinksldjump"/>
              <a:extLst>
                <a:ext uri="{FF2B5EF4-FFF2-40B4-BE49-F238E27FC236}">
                  <a16:creationId xmlns:a16="http://schemas.microsoft.com/office/drawing/2014/main" id="{BF321D44-7A1F-4FA1-8BE9-396B0C1EA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608599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6DF74014-F317-4F83-AB7D-30E2BC289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DD38A05C-6B43-40B9-99B1-50558B8A3493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dentária superior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grpSp>
        <p:nvGrpSpPr>
          <p:cNvPr id="31" name="triangulos">
            <a:extLst>
              <a:ext uri="{FF2B5EF4-FFF2-40B4-BE49-F238E27FC236}">
                <a16:creationId xmlns:a16="http://schemas.microsoft.com/office/drawing/2014/main" id="{BCD82182-E185-4687-9E86-A198E5ADA5A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2" name="Triângulo isósceles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2FBAC4CF-4547-413A-93FD-0C1851874C0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3" name="Triângulo isósceles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9EE0740A-F389-4945-9D1E-CA44994859B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5" name="grupo de 9">
            <a:extLst>
              <a:ext uri="{FF2B5EF4-FFF2-40B4-BE49-F238E27FC236}">
                <a16:creationId xmlns:a16="http://schemas.microsoft.com/office/drawing/2014/main" id="{726FA8A4-462A-4C51-AD84-2171DAAE9336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46" name="Imagem 4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AF963A72-C28A-4A17-9BEC-EB9489456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4" action="ppaction://hlinksldjump"/>
              <a:extLst>
                <a:ext uri="{FF2B5EF4-FFF2-40B4-BE49-F238E27FC236}">
                  <a16:creationId xmlns:a16="http://schemas.microsoft.com/office/drawing/2014/main" id="{8DE61955-1106-4337-B55F-97A4329DC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8" action="ppaction://hlinksldjump"/>
              <a:extLst>
                <a:ext uri="{FF2B5EF4-FFF2-40B4-BE49-F238E27FC236}">
                  <a16:creationId xmlns:a16="http://schemas.microsoft.com/office/drawing/2014/main" id="{ED2EA25B-7664-410B-B7A4-04F07099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5" action="ppaction://hlinksldjump"/>
              <a:extLst>
                <a:ext uri="{FF2B5EF4-FFF2-40B4-BE49-F238E27FC236}">
                  <a16:creationId xmlns:a16="http://schemas.microsoft.com/office/drawing/2014/main" id="{26B4F5DF-F2C5-4DB4-A2C4-E4050C6BD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10" action="ppaction://hlinksldjump"/>
              <a:extLst>
                <a:ext uri="{FF2B5EF4-FFF2-40B4-BE49-F238E27FC236}">
                  <a16:creationId xmlns:a16="http://schemas.microsoft.com/office/drawing/2014/main" id="{5C4B861C-F28D-412A-99B4-3A3C2C26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11" action="ppaction://hlinksldjump"/>
              <a:extLst>
                <a:ext uri="{FF2B5EF4-FFF2-40B4-BE49-F238E27FC236}">
                  <a16:creationId xmlns:a16="http://schemas.microsoft.com/office/drawing/2014/main" id="{0B6BB825-593C-4EE1-BA03-1B8A79769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72FF99-3141-4995-B66D-2905B2C2F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13" action="ppaction://hlinksldjump"/>
              <a:extLst>
                <a:ext uri="{FF2B5EF4-FFF2-40B4-BE49-F238E27FC236}">
                  <a16:creationId xmlns:a16="http://schemas.microsoft.com/office/drawing/2014/main" id="{7D8FFA47-DAE3-4C1D-AAB9-538BB342E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C331F4F9-8F82-4A9C-A459-65CE771D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2" name="Imagem 2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12" y="1133475"/>
            <a:ext cx="5479065" cy="5486400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9324975" y="1990725"/>
            <a:ext cx="331216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13 - Pl Coronal    =    85.69 mm
23 - Pl Coronal    =    86.02 mm
16 - Pl Coronal    =    61.31 mm
26 - Pl Coronal    =    60.64 mm
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9324975" y="4124325"/>
            <a:ext cx="3027680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Arial Narrow"/>
              </a:rPr>
              <a:t>13 - PSM     =    19.21 mm
23 - PSM     =    17.04 mm
16 - PSM     =    21.22 mm
26 - PSM     =    18.99 mm
LMDS-PSM    =    -1.32 mm
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9324975" y="3657600"/>
            <a:ext cx="249936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008040"/>
                </a:solidFill>
                <a:latin typeface="Arial Narrow"/>
              </a:rPr>
              <a:t>Simetria Transversal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9324975" y="1552575"/>
            <a:ext cx="303784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FF0000"/>
                </a:solidFill>
                <a:latin typeface="Arial Narrow"/>
              </a:rPr>
              <a:t>Simetria Ântero Posterior</a:t>
            </a:r>
          </a:p>
        </p:txBody>
      </p:sp>
    </p:spTree>
    <p:extLst>
      <p:ext uri="{BB962C8B-B14F-4D97-AF65-F5344CB8AC3E}">
        <p14:creationId xmlns:p14="http://schemas.microsoft.com/office/powerpoint/2010/main" val="19137407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85D7955-0438-4995-A58A-92743AB7C1F7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pentágono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dentário superior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2D912231-E701-419C-B8BF-A61247F3A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1" name="triangulos">
            <a:extLst>
              <a:ext uri="{FF2B5EF4-FFF2-40B4-BE49-F238E27FC236}">
                <a16:creationId xmlns:a16="http://schemas.microsoft.com/office/drawing/2014/main" id="{E2471CE4-ED2F-4AF7-A53F-B65B029477EA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40" name="Triângulo isósceles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3CC266D4-BA3B-44E2-937E-D05AA901C5B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41" name="Triângulo isósceles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CA302ED0-E319-430A-AF55-A1F61356563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2" name="grupo de 9">
            <a:extLst>
              <a:ext uri="{FF2B5EF4-FFF2-40B4-BE49-F238E27FC236}">
                <a16:creationId xmlns:a16="http://schemas.microsoft.com/office/drawing/2014/main" id="{444B463C-0966-4755-9AAB-D7FF1C0F4501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43" name="Imagem 4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CB2AF066-866F-4D6F-A2BC-BDBD9FB71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BFC402AF-F1F5-4230-BB79-0065470E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4" action="ppaction://hlinksldjump"/>
              <a:extLst>
                <a:ext uri="{FF2B5EF4-FFF2-40B4-BE49-F238E27FC236}">
                  <a16:creationId xmlns:a16="http://schemas.microsoft.com/office/drawing/2014/main" id="{34FBBFFF-499B-4143-9077-F5CFC4B16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FBBC9774-4C28-4B86-8A62-CC55BE50B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E55A84FE-071B-4D78-AC3A-D011BC51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85AB00C-77CC-4973-A97F-3C250DECD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12" action="ppaction://hlinksldjump"/>
              <a:extLst>
                <a:ext uri="{FF2B5EF4-FFF2-40B4-BE49-F238E27FC236}">
                  <a16:creationId xmlns:a16="http://schemas.microsoft.com/office/drawing/2014/main" id="{5BA4044C-36DC-4138-B9D6-4D9D186BA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13" action="ppaction://hlinksldjump"/>
              <a:extLst>
                <a:ext uri="{FF2B5EF4-FFF2-40B4-BE49-F238E27FC236}">
                  <a16:creationId xmlns:a16="http://schemas.microsoft.com/office/drawing/2014/main" id="{6E46D975-945F-47E4-ADD6-8BBD3EB9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3A8522A-9316-4DC6-BCFA-E3B8579B2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0" name="Imagem 19"/>
          <p:cNvPicPr>
            <a:picLocks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3127"/>
          <a:stretch/>
        </p:blipFill>
        <p:spPr>
          <a:xfrm>
            <a:off x="624780" y="2133256"/>
            <a:ext cx="4216996" cy="3734489"/>
          </a:xfrm>
          <a:prstGeom prst="rect">
            <a:avLst/>
          </a:prstGeom>
        </p:spPr>
      </p:pic>
      <p:pic>
        <p:nvPicPr>
          <p:cNvPr id="23" name="Imagem 2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58" y="2134702"/>
            <a:ext cx="4476750" cy="3731595"/>
          </a:xfrm>
          <a:prstGeom prst="rect">
            <a:avLst/>
          </a:prstGeom>
        </p:spPr>
      </p:pic>
      <p:pic>
        <p:nvPicPr>
          <p:cNvPr id="24" name="Imagem 23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05" y="2009775"/>
            <a:ext cx="4004664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797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CF318CAE-CEA6-47D7-A232-0CEC2A21D7B8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dentária inferior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9FB49868-EA50-4A5F-A5F4-26EB84D31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34" name="triangulos">
            <a:extLst>
              <a:ext uri="{FF2B5EF4-FFF2-40B4-BE49-F238E27FC236}">
                <a16:creationId xmlns:a16="http://schemas.microsoft.com/office/drawing/2014/main" id="{71490F9A-E544-4DBA-9253-DFC7DB0D73F3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5" name="Triângulo isósceles 34">
              <a:hlinkClick r:id="rId4" action="ppaction://hlinksldjump"/>
              <a:extLst>
                <a:ext uri="{FF2B5EF4-FFF2-40B4-BE49-F238E27FC236}">
                  <a16:creationId xmlns:a16="http://schemas.microsoft.com/office/drawing/2014/main" id="{6BAACC1F-D12B-4D2B-A1EF-07EFFA34DDE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6" name="Triângulo isósceles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8D9CE13D-C805-4FB1-BFF3-896276FF4D84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4" name="grupo de 9">
            <a:extLst>
              <a:ext uri="{FF2B5EF4-FFF2-40B4-BE49-F238E27FC236}">
                <a16:creationId xmlns:a16="http://schemas.microsoft.com/office/drawing/2014/main" id="{D3885CEE-5A3D-49F4-803C-F7B8F18DD117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45" name="Imagem 4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4D881FF6-B256-44E8-82A4-ADD538D1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8" action="ppaction://hlinksldjump"/>
              <a:extLst>
                <a:ext uri="{FF2B5EF4-FFF2-40B4-BE49-F238E27FC236}">
                  <a16:creationId xmlns:a16="http://schemas.microsoft.com/office/drawing/2014/main" id="{2C0F226D-C1A3-480E-BD30-2360B03FA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9" action="ppaction://hlinksldjump"/>
              <a:extLst>
                <a:ext uri="{FF2B5EF4-FFF2-40B4-BE49-F238E27FC236}">
                  <a16:creationId xmlns:a16="http://schemas.microsoft.com/office/drawing/2014/main" id="{7E863787-77C5-4C15-98AE-46D10CA00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4" action="ppaction://hlinksldjump"/>
              <a:extLst>
                <a:ext uri="{FF2B5EF4-FFF2-40B4-BE49-F238E27FC236}">
                  <a16:creationId xmlns:a16="http://schemas.microsoft.com/office/drawing/2014/main" id="{536B28A9-3509-4488-85CB-88AE1D03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77526D6F-A6C3-49D0-9AED-443A29E67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5" action="ppaction://hlinksldjump"/>
              <a:extLst>
                <a:ext uri="{FF2B5EF4-FFF2-40B4-BE49-F238E27FC236}">
                  <a16:creationId xmlns:a16="http://schemas.microsoft.com/office/drawing/2014/main" id="{CCEB75A1-604A-4C0C-A6BD-9A8BF256C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7B5EC709-B901-4E42-8900-50473C69D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13" action="ppaction://hlinksldjump"/>
              <a:extLst>
                <a:ext uri="{FF2B5EF4-FFF2-40B4-BE49-F238E27FC236}">
                  <a16:creationId xmlns:a16="http://schemas.microsoft.com/office/drawing/2014/main" id="{7915715D-5613-4AB0-9BC2-F3B53E097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2697D-8BFC-434A-8558-5AC799986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2" name="Imagem 2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77" y="914400"/>
            <a:ext cx="5773945" cy="5781675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9296400" y="2000250"/>
            <a:ext cx="341376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>
                <a:solidFill>
                  <a:srgbClr val="FFFFFF"/>
                </a:solidFill>
                <a:latin typeface="Arial Narrow"/>
              </a:rPr>
              <a:t>33 - Pl Coronal    =    85.48 mm
43 - Pl Coronal    =    81.64 mm
36 - Pl Coronal    =    58.15 mm
46 - Pl Coronal    =    58.58 mm
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9296400" y="4124325"/>
            <a:ext cx="2783840" cy="184665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900" b="1">
                <a:solidFill>
                  <a:srgbClr val="FFFFFF"/>
                </a:solidFill>
                <a:latin typeface="Arial Narrow"/>
              </a:rPr>
              <a:t>33 - PSM     =    8.14 mm
43 - PSM     =    13.86 mm
36 - PSM     =    20.14 mm
46 - PSM     =    21.13 mm
LMDI-PSM    =    -0.3 mm
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9296400" y="3705225"/>
            <a:ext cx="249936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008040"/>
                </a:solidFill>
                <a:latin typeface="Arial Narrow"/>
              </a:rPr>
              <a:t>Simetria Transversal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9296400" y="1600200"/>
            <a:ext cx="303784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>
                <a:solidFill>
                  <a:srgbClr val="FF0000"/>
                </a:solidFill>
                <a:latin typeface="Arial Narrow"/>
              </a:rPr>
              <a:t>Simetria Ântero Posterior</a:t>
            </a:r>
          </a:p>
        </p:txBody>
      </p:sp>
    </p:spTree>
    <p:extLst>
      <p:ext uri="{BB962C8B-B14F-4D97-AF65-F5344CB8AC3E}">
        <p14:creationId xmlns:p14="http://schemas.microsoft.com/office/powerpoint/2010/main" val="18804553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8007300-EC3C-488B-AFE7-A7A41F0E0412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pentágono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dentário inferior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2" name="Imagem 21">
            <a:hlinkClick r:id="rId2" action="ppaction://hlinksldjump"/>
            <a:extLst>
              <a:ext uri="{FF2B5EF4-FFF2-40B4-BE49-F238E27FC236}">
                <a16:creationId xmlns:a16="http://schemas.microsoft.com/office/drawing/2014/main" id="{889CEB37-539C-4280-9DA9-6A9271DDA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9" name="triangulos">
            <a:extLst>
              <a:ext uri="{FF2B5EF4-FFF2-40B4-BE49-F238E27FC236}">
                <a16:creationId xmlns:a16="http://schemas.microsoft.com/office/drawing/2014/main" id="{67840447-DB49-4E15-BDDA-B1F467FBBF85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30" name="Triângulo isósceles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4F619783-5861-40F9-8A46-DB45C3E5593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1" name="Triângulo isósceles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6CA36649-D07D-4F47-A9EE-B71CBE2E9C2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42" name="grupo de 9">
            <a:extLst>
              <a:ext uri="{FF2B5EF4-FFF2-40B4-BE49-F238E27FC236}">
                <a16:creationId xmlns:a16="http://schemas.microsoft.com/office/drawing/2014/main" id="{F2CEFE4E-D470-49FF-9A0D-CD96545A8248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43" name="Imagem 4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4C2D0047-6C84-4B1A-A9DA-BE9BADEFE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E1DA3837-5146-4388-BEC4-A46E0A51E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9" action="ppaction://hlinksldjump"/>
              <a:extLst>
                <a:ext uri="{FF2B5EF4-FFF2-40B4-BE49-F238E27FC236}">
                  <a16:creationId xmlns:a16="http://schemas.microsoft.com/office/drawing/2014/main" id="{28B5F72F-0ECB-4E61-BA12-9A708D2D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10" action="ppaction://hlinksldjump"/>
              <a:extLst>
                <a:ext uri="{FF2B5EF4-FFF2-40B4-BE49-F238E27FC236}">
                  <a16:creationId xmlns:a16="http://schemas.microsoft.com/office/drawing/2014/main" id="{92C7B0F4-46A3-41F8-8C7A-9C0B63B54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4" action="ppaction://hlinksldjump"/>
              <a:extLst>
                <a:ext uri="{FF2B5EF4-FFF2-40B4-BE49-F238E27FC236}">
                  <a16:creationId xmlns:a16="http://schemas.microsoft.com/office/drawing/2014/main" id="{155C393D-F25A-40A2-B585-632CB5ADF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8A67A5-7CC8-43B2-A33F-677A78D75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5" action="ppaction://hlinksldjump"/>
              <a:extLst>
                <a:ext uri="{FF2B5EF4-FFF2-40B4-BE49-F238E27FC236}">
                  <a16:creationId xmlns:a16="http://schemas.microsoft.com/office/drawing/2014/main" id="{0139FAF0-0F12-43A9-99EF-03F72F6FA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13" action="ppaction://hlinksldjump"/>
              <a:extLst>
                <a:ext uri="{FF2B5EF4-FFF2-40B4-BE49-F238E27FC236}">
                  <a16:creationId xmlns:a16="http://schemas.microsoft.com/office/drawing/2014/main" id="{BE86085B-768F-4D41-8570-118B621BF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6C076A9B-D89E-4EE2-935B-433AE42C1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0" name="Imagem 19"/>
          <p:cNvPicPr>
            <a:picLocks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r="4823"/>
          <a:stretch/>
        </p:blipFill>
        <p:spPr>
          <a:xfrm>
            <a:off x="754911" y="2074050"/>
            <a:ext cx="3934827" cy="3570077"/>
          </a:xfrm>
          <a:prstGeom prst="rect">
            <a:avLst/>
          </a:prstGeom>
        </p:spPr>
      </p:pic>
      <p:pic>
        <p:nvPicPr>
          <p:cNvPr id="21" name="Imagem 20"/>
          <p:cNvPicPr>
            <a:picLocks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"/>
          <a:stretch/>
        </p:blipFill>
        <p:spPr>
          <a:xfrm>
            <a:off x="4912242" y="2002786"/>
            <a:ext cx="4311397" cy="3712604"/>
          </a:xfrm>
          <a:prstGeom prst="rect">
            <a:avLst/>
          </a:prstGeom>
        </p:spPr>
      </p:pic>
      <p:pic>
        <p:nvPicPr>
          <p:cNvPr id="23" name="Imagem 22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09" y="1796926"/>
            <a:ext cx="413783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698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31959" y="6660381"/>
            <a:ext cx="74676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dirty="0" err="1">
                <a:solidFill>
                  <a:srgbClr val="BA8C3F"/>
                </a:solidFill>
                <a:latin typeface="Arial Narrow" panose="020B0606020202030204" pitchFamily="34" charset="0"/>
              </a:rPr>
              <a:t>Obs</a:t>
            </a:r>
            <a:r>
              <a:rPr lang="pt-BR" dirty="0">
                <a:solidFill>
                  <a:srgbClr val="BA8C3F"/>
                </a:solidFill>
                <a:latin typeface="Arial Narrow" panose="020B0606020202030204" pitchFamily="34" charset="0"/>
              </a:rPr>
              <a:t>: Avaliação para casos com desvio postural de mandíbula ou orto-cirúrgicos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7BF021E-462B-4DB9-8984-3672BA994DC9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pentágono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dentário inferior – PL. Sínfise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F2E68C24-7CED-4893-AA77-254BC83A9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8" name="triangulos">
            <a:extLst>
              <a:ext uri="{FF2B5EF4-FFF2-40B4-BE49-F238E27FC236}">
                <a16:creationId xmlns:a16="http://schemas.microsoft.com/office/drawing/2014/main" id="{3F32A186-E4D0-49CD-81CF-2CC1A0E0FF2D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9" name="Triângulo isósceles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6E8C8248-6392-4B6D-84CF-8D9568C5D89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30" name="Triângulo isósceles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7E80EFA0-9817-4C81-94CC-83B5FA88074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1" name="grupo de 9">
            <a:extLst>
              <a:ext uri="{FF2B5EF4-FFF2-40B4-BE49-F238E27FC236}">
                <a16:creationId xmlns:a16="http://schemas.microsoft.com/office/drawing/2014/main" id="{FCD9C70F-915B-4988-946F-10472FB1781A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2" name="Imagem 3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BE960E92-2B12-4D31-978C-3DC0F2D15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4DA2B13C-5D8A-4F76-A73E-308DD5117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E1D85149-42D2-470C-A925-43AF4F6FE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66B102-7A02-4FBC-81A9-3CA1A7269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CAA5E0EE-9C3E-4893-A23F-5DB09F3CF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4" action="ppaction://hlinksldjump"/>
              <a:extLst>
                <a:ext uri="{FF2B5EF4-FFF2-40B4-BE49-F238E27FC236}">
                  <a16:creationId xmlns:a16="http://schemas.microsoft.com/office/drawing/2014/main" id="{B1FAE41F-B272-4DF6-BAEF-F304BF1E0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12" action="ppaction://hlinksldjump"/>
              <a:extLst>
                <a:ext uri="{FF2B5EF4-FFF2-40B4-BE49-F238E27FC236}">
                  <a16:creationId xmlns:a16="http://schemas.microsoft.com/office/drawing/2014/main" id="{FB0AC52B-ED65-4C26-A513-9BFC7A79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E5477538-F53F-4EFA-887A-07E08A969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D1DAB289-4991-4E44-B437-D0467FD39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22" name="Imagem 2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2" y="1821154"/>
            <a:ext cx="4429125" cy="4434892"/>
          </a:xfrm>
          <a:prstGeom prst="rect">
            <a:avLst/>
          </a:prstGeom>
        </p:spPr>
      </p:pic>
      <p:pic>
        <p:nvPicPr>
          <p:cNvPr id="23" name="Imagem 22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12" y="1834104"/>
            <a:ext cx="4429125" cy="4408993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10056962" y="2705100"/>
            <a:ext cx="3566160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rial Narrow"/>
              </a:rPr>
              <a:t>33 - Pl. Coronal S    =    85.48 mm
43 - Pl. Coronal S    =    81.64 mm
36 - Pl. Coronal S    =    58.15 mm
46 - Pl. Coronal S    =    58.58 mm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0056962" y="4114800"/>
            <a:ext cx="3281758" cy="16312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rial Narrow"/>
              </a:rPr>
              <a:t>33- Pl. Sínfise    =    9.46 mm
43- Pl. Sínfise     =    12.54 mm
36- </a:t>
            </a:r>
            <a:r>
              <a:rPr lang="pt-BR" sz="2000" b="1" dirty="0" err="1">
                <a:solidFill>
                  <a:srgbClr val="FFFFFF"/>
                </a:solidFill>
                <a:latin typeface="Arial Narrow"/>
              </a:rPr>
              <a:t>Pl.Sínfise</a:t>
            </a:r>
            <a:r>
              <a:rPr lang="pt-BR" sz="2000" b="1" dirty="0">
                <a:solidFill>
                  <a:srgbClr val="FFFFFF"/>
                </a:solidFill>
                <a:latin typeface="Arial Narrow"/>
              </a:rPr>
              <a:t>    =    21.46 mm
46 - </a:t>
            </a:r>
            <a:r>
              <a:rPr lang="pt-BR" sz="2000" b="1" dirty="0" err="1">
                <a:solidFill>
                  <a:srgbClr val="FFFFFF"/>
                </a:solidFill>
                <a:latin typeface="Arial Narrow"/>
              </a:rPr>
              <a:t>Pl.Sínfise</a:t>
            </a:r>
            <a:r>
              <a:rPr lang="pt-BR" sz="2000" b="1" dirty="0">
                <a:solidFill>
                  <a:srgbClr val="FFFFFF"/>
                </a:solidFill>
                <a:latin typeface="Arial Narrow"/>
              </a:rPr>
              <a:t>    =    19.81 mm
LMDI - </a:t>
            </a:r>
            <a:r>
              <a:rPr lang="pt-BR" sz="2000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sz="2000" b="1" dirty="0">
                <a:solidFill>
                  <a:srgbClr val="FFFFFF"/>
                </a:solidFill>
                <a:latin typeface="Arial Narrow"/>
              </a:rPr>
              <a:t> Sínfise     =    1.01 mm</a:t>
            </a:r>
          </a:p>
        </p:txBody>
      </p:sp>
    </p:spTree>
    <p:extLst>
      <p:ext uri="{BB962C8B-B14F-4D97-AF65-F5344CB8AC3E}">
        <p14:creationId xmlns:p14="http://schemas.microsoft.com/office/powerpoint/2010/main" val="35172714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D5FF49E0-7BCF-4AD2-880F-63BC1C84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26DC525C-0CF5-4EEE-8440-C4FCFCD6A5E0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simetria pentágonos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dentários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2</a:t>
            </a:r>
            <a:endParaRPr lang="pt-BR" sz="1400" dirty="0">
              <a:solidFill>
                <a:schemeClr val="bg1">
                  <a:lumMod val="95000"/>
                </a:schemeClr>
              </a:solidFill>
              <a:latin typeface="Agency FB" panose="020B0503020202020204" pitchFamily="34" charset="0"/>
            </a:endParaRPr>
          </a:p>
        </p:txBody>
      </p:sp>
      <p:grpSp>
        <p:nvGrpSpPr>
          <p:cNvPr id="26" name="triangulos">
            <a:extLst>
              <a:ext uri="{FF2B5EF4-FFF2-40B4-BE49-F238E27FC236}">
                <a16:creationId xmlns:a16="http://schemas.microsoft.com/office/drawing/2014/main" id="{8FE627B3-292D-4A08-B079-0E1B5D379DE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7" name="Triângulo isósceles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8E810FB8-319D-4369-9CE4-8866D7BC6CE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8" name="Triângulo isósceles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F466D2E0-9CC6-4BB7-911B-8666B3A0909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29" name="grupo de 9">
            <a:extLst>
              <a:ext uri="{FF2B5EF4-FFF2-40B4-BE49-F238E27FC236}">
                <a16:creationId xmlns:a16="http://schemas.microsoft.com/office/drawing/2014/main" id="{23D6A5BA-E7E7-4DAA-8162-90DF1B217E9A}"/>
              </a:ext>
            </a:extLst>
          </p:cNvPr>
          <p:cNvGrpSpPr/>
          <p:nvPr/>
        </p:nvGrpSpPr>
        <p:grpSpPr>
          <a:xfrm>
            <a:off x="3912093" y="7223682"/>
            <a:ext cx="5849286" cy="148088"/>
            <a:chOff x="3604206" y="4537453"/>
            <a:chExt cx="5206865" cy="131824"/>
          </a:xfrm>
        </p:grpSpPr>
        <p:pic>
          <p:nvPicPr>
            <p:cNvPr id="32" name="Imagem 3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21CA0594-AED5-4273-8D6A-D993C756B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1F610246-3574-4D70-AEEB-B2DEE866F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46D1B4C3-F79D-4EF3-AF36-EA58AA1B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77B65CFA-860F-4CD4-A42A-974E7E5BD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D7EE99A7-974C-4579-94AF-A8D945B7B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4BA8C46-51F3-463A-B85E-CE5BE8832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A309E6C9-0BD2-4426-A6BD-37DD8D65B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44122E-B1FB-4C59-913C-0AE4FF538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7E45A292-1845-4DBA-A5F1-D8B538481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pic>
        <p:nvPicPr>
          <p:cNvPr id="18" name="Imagem 17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53" y="1979861"/>
            <a:ext cx="3976127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172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triangulos">
            <a:extLst>
              <a:ext uri="{FF2B5EF4-FFF2-40B4-BE49-F238E27FC236}">
                <a16:creationId xmlns:a16="http://schemas.microsoft.com/office/drawing/2014/main" id="{E5762969-C54D-4CF7-912A-C262E4057440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133" name="Triângulo isósceles 132">
              <a:hlinkClick r:id="rId3" action="ppaction://hlinksldjump"/>
              <a:extLst>
                <a:ext uri="{FF2B5EF4-FFF2-40B4-BE49-F238E27FC236}">
                  <a16:creationId xmlns:a16="http://schemas.microsoft.com/office/drawing/2014/main" id="{2C2EC2A7-7D03-42AF-BB9F-F63AF935B47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134" name="Triângulo isósceles 133">
              <a:hlinkClick r:id="rId4" action="ppaction://hlinksldjump"/>
              <a:extLst>
                <a:ext uri="{FF2B5EF4-FFF2-40B4-BE49-F238E27FC236}">
                  <a16:creationId xmlns:a16="http://schemas.microsoft.com/office/drawing/2014/main" id="{525C5C6D-274D-4687-B497-EAB0F54C38BF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DA6FC1C-89F0-4FA6-B6D0-F9E992FA4262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123" name="Imagem 122">
              <a:hlinkClick r:id="rId5" action="ppaction://hlinksldjump"/>
              <a:extLst>
                <a:ext uri="{FF2B5EF4-FFF2-40B4-BE49-F238E27FC236}">
                  <a16:creationId xmlns:a16="http://schemas.microsoft.com/office/drawing/2014/main" id="{418503A2-9174-4D6B-9097-363AE94D2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124" name="Imagem 123">
              <a:hlinkClick r:id="rId4" action="ppaction://hlinksldjump"/>
              <a:extLst>
                <a:ext uri="{FF2B5EF4-FFF2-40B4-BE49-F238E27FC236}">
                  <a16:creationId xmlns:a16="http://schemas.microsoft.com/office/drawing/2014/main" id="{63863094-5404-4A24-9A36-397F47116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125" name="Imagem 124">
              <a:hlinkClick r:id="rId8" action="ppaction://hlinksldjump"/>
              <a:extLst>
                <a:ext uri="{FF2B5EF4-FFF2-40B4-BE49-F238E27FC236}">
                  <a16:creationId xmlns:a16="http://schemas.microsoft.com/office/drawing/2014/main" id="{429353CC-A3B0-4672-A51A-619D204E8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126" name="Imagem 125">
              <a:hlinkClick r:id="rId9" action="ppaction://hlinksldjump"/>
              <a:extLst>
                <a:ext uri="{FF2B5EF4-FFF2-40B4-BE49-F238E27FC236}">
                  <a16:creationId xmlns:a16="http://schemas.microsoft.com/office/drawing/2014/main" id="{F557F025-76DB-48C5-96C3-FD3F437BB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127" name="Imagem 1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FE8CA5E0-387B-40B1-990E-95A1A5A3D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128" name="Imagem 127">
              <a:hlinkClick r:id="rId11" action="ppaction://hlinksldjump"/>
              <a:extLst>
                <a:ext uri="{FF2B5EF4-FFF2-40B4-BE49-F238E27FC236}">
                  <a16:creationId xmlns:a16="http://schemas.microsoft.com/office/drawing/2014/main" id="{2A3FFBAF-10CD-4E75-AA43-A56BB0DDE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129" name="Imagem 128">
              <a:hlinkClick r:id="rId12" action="ppaction://hlinksldjump"/>
              <a:extLst>
                <a:ext uri="{FF2B5EF4-FFF2-40B4-BE49-F238E27FC236}">
                  <a16:creationId xmlns:a16="http://schemas.microsoft.com/office/drawing/2014/main" id="{8B82AC4F-1D32-444F-BBBD-39143DE0A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130" name="Imagem 129">
              <a:hlinkClick r:id="rId13" action="ppaction://hlinksldjump"/>
              <a:extLst>
                <a:ext uri="{FF2B5EF4-FFF2-40B4-BE49-F238E27FC236}">
                  <a16:creationId xmlns:a16="http://schemas.microsoft.com/office/drawing/2014/main" id="{1C08BBDD-92AA-461E-AEEF-0880A838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131" name="Imagem 130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27FAEA99-9557-40F4-A158-3CD0749C6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135" name="Imagem 134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9D3F0E62-F526-4703-8DAF-A69F67210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7814679-56F9-468D-88E5-5F863D4EA7EF}"/>
              </a:ext>
            </a:extLst>
          </p:cNvPr>
          <p:cNvGrpSpPr/>
          <p:nvPr/>
        </p:nvGrpSpPr>
        <p:grpSpPr>
          <a:xfrm>
            <a:off x="750515" y="2678309"/>
            <a:ext cx="12214970" cy="2347520"/>
            <a:chOff x="713121" y="3128795"/>
            <a:chExt cx="12214970" cy="2347520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F76583D0-B865-4BA1-B1D7-68DA2E0FE08C}"/>
                </a:ext>
              </a:extLst>
            </p:cNvPr>
            <p:cNvGrpSpPr/>
            <p:nvPr/>
          </p:nvGrpSpPr>
          <p:grpSpPr>
            <a:xfrm>
              <a:off x="787909" y="3128795"/>
              <a:ext cx="12140182" cy="2035765"/>
              <a:chOff x="1160341" y="2012268"/>
              <a:chExt cx="9545119" cy="1812179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1E62B0B3-6B3A-6847-9D25-986A16EB71C6}"/>
                  </a:ext>
                </a:extLst>
              </p:cNvPr>
              <p:cNvSpPr txBox="1"/>
              <p:nvPr/>
            </p:nvSpPr>
            <p:spPr>
              <a:xfrm>
                <a:off x="1160341" y="2012268"/>
                <a:ext cx="9512589" cy="68493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FFFFFF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Avaliação de </a:t>
                </a:r>
              </a:p>
            </p:txBody>
          </p:sp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8C3D7AC0-5027-4FA3-9746-F7E0444F1833}"/>
                  </a:ext>
                </a:extLst>
              </p:cNvPr>
              <p:cNvSpPr txBox="1"/>
              <p:nvPr/>
            </p:nvSpPr>
            <p:spPr>
              <a:xfrm>
                <a:off x="1309304" y="2536770"/>
                <a:ext cx="9396156" cy="1287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4400" dirty="0">
                    <a:solidFill>
                      <a:srgbClr val="B48856"/>
                    </a:solidFill>
                    <a:latin typeface="Arkitech" panose="02000000000000000000" pitchFamily="2" charset="0"/>
                    <a:cs typeface="Segoe UI Light" panose="020B0502040204020203" pitchFamily="34" charset="0"/>
                  </a:rPr>
                  <a:t>Relacionamentos dentários</a:t>
                </a:r>
              </a:p>
            </p:txBody>
          </p:sp>
        </p:grpSp>
        <p:sp>
          <p:nvSpPr>
            <p:cNvPr id="136" name="CaixaDeTexto 135">
              <a:extLst>
                <a:ext uri="{FF2B5EF4-FFF2-40B4-BE49-F238E27FC236}">
                  <a16:creationId xmlns:a16="http://schemas.microsoft.com/office/drawing/2014/main" id="{CA13D1FF-E560-4D8C-9120-B5CFC2FF8734}"/>
                </a:ext>
              </a:extLst>
            </p:cNvPr>
            <p:cNvSpPr txBox="1"/>
            <p:nvPr/>
          </p:nvSpPr>
          <p:spPr>
            <a:xfrm>
              <a:off x="713121" y="5076205"/>
              <a:ext cx="11950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Parte 3</a:t>
              </a:r>
            </a:p>
          </p:txBody>
        </p:sp>
      </p:grpSp>
      <p:pic>
        <p:nvPicPr>
          <p:cNvPr id="21" name="Imagem 20">
            <a:hlinkClick r:id="rId16" action="ppaction://hlinksldjump"/>
            <a:extLst>
              <a:ext uri="{FF2B5EF4-FFF2-40B4-BE49-F238E27FC236}">
                <a16:creationId xmlns:a16="http://schemas.microsoft.com/office/drawing/2014/main" id="{1E5F82B0-15F5-4B93-BA72-C0FB09CFC52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1338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D48EE55A-8E56-4FB1-A7BD-966E0E782A10}"/>
              </a:ext>
            </a:extLst>
          </p:cNvPr>
          <p:cNvSpPr txBox="1"/>
          <p:nvPr/>
        </p:nvSpPr>
        <p:spPr>
          <a:xfrm>
            <a:off x="399367" y="203553"/>
            <a:ext cx="8186825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compensação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sagital </a:t>
            </a:r>
            <a:r>
              <a:rPr lang="pt-BR" sz="1400" dirty="0" err="1">
                <a:solidFill>
                  <a:srgbClr val="BA8C3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dentoalveolar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Parte 3</a:t>
            </a:r>
            <a:endParaRPr lang="pt-BR" sz="1400" dirty="0">
              <a:solidFill>
                <a:srgbClr val="BA8C3F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Imagem 22">
            <a:hlinkClick r:id="rId2" action="ppaction://hlinksldjump"/>
            <a:extLst>
              <a:ext uri="{FF2B5EF4-FFF2-40B4-BE49-F238E27FC236}">
                <a16:creationId xmlns:a16="http://schemas.microsoft.com/office/drawing/2014/main" id="{DDFABE9E-3E64-4AD6-BF5C-0B50B9D3C2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" y="2620454"/>
            <a:ext cx="545958" cy="2964553"/>
          </a:xfrm>
          <a:prstGeom prst="rect">
            <a:avLst/>
          </a:prstGeom>
        </p:spPr>
      </p:pic>
      <p:grpSp>
        <p:nvGrpSpPr>
          <p:cNvPr id="22" name="triangulos">
            <a:extLst>
              <a:ext uri="{FF2B5EF4-FFF2-40B4-BE49-F238E27FC236}">
                <a16:creationId xmlns:a16="http://schemas.microsoft.com/office/drawing/2014/main" id="{A0A83ED4-CCA9-4034-986C-593A2B015CB8}"/>
              </a:ext>
            </a:extLst>
          </p:cNvPr>
          <p:cNvGrpSpPr/>
          <p:nvPr/>
        </p:nvGrpSpPr>
        <p:grpSpPr>
          <a:xfrm>
            <a:off x="3243845" y="7119981"/>
            <a:ext cx="7228311" cy="355490"/>
            <a:chOff x="2884099" y="5790170"/>
            <a:chExt cx="6434433" cy="316447"/>
          </a:xfrm>
        </p:grpSpPr>
        <p:sp>
          <p:nvSpPr>
            <p:cNvPr id="24" name="Triângulo isóscele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FB43ACA9-8D1E-4A75-A2B0-AE9C39F5CC9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  <p:sp>
          <p:nvSpPr>
            <p:cNvPr id="29" name="Triângulo isósceles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6EAB79F3-4AAE-40B7-81D0-7502854BBF53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22" dirty="0"/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DC17261-CC69-4E02-8ABA-FAD6E425D671}"/>
              </a:ext>
            </a:extLst>
          </p:cNvPr>
          <p:cNvGrpSpPr/>
          <p:nvPr/>
        </p:nvGrpSpPr>
        <p:grpSpPr>
          <a:xfrm>
            <a:off x="4240007" y="7223682"/>
            <a:ext cx="5235986" cy="148088"/>
            <a:chOff x="1390059" y="7119981"/>
            <a:chExt cx="5235986" cy="148088"/>
          </a:xfrm>
        </p:grpSpPr>
        <p:pic>
          <p:nvPicPr>
            <p:cNvPr id="31" name="Imagem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BA4DE052-46B9-475E-820E-0B31D078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5381" y="7119981"/>
              <a:ext cx="148088" cy="148088"/>
            </a:xfrm>
            <a:prstGeom prst="rect">
              <a:avLst/>
            </a:prstGeom>
          </p:spPr>
        </p:pic>
        <p:pic>
          <p:nvPicPr>
            <p:cNvPr id="32" name="Imagem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3A0276B8-95E8-4663-8169-875ACDDF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0703" y="7119981"/>
              <a:ext cx="148088" cy="148088"/>
            </a:xfrm>
            <a:prstGeom prst="rect">
              <a:avLst/>
            </a:prstGeom>
          </p:spPr>
        </p:pic>
        <p:pic>
          <p:nvPicPr>
            <p:cNvPr id="33" name="Imagem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1D168B7D-063E-4134-875D-DDB96CA12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6025" y="7119981"/>
              <a:ext cx="148088" cy="148088"/>
            </a:xfrm>
            <a:prstGeom prst="rect">
              <a:avLst/>
            </a:prstGeom>
          </p:spPr>
        </p:pic>
        <p:pic>
          <p:nvPicPr>
            <p:cNvPr id="34" name="Imagem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E921E0B1-D55D-42C9-873C-04DAC5B52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1347" y="7119981"/>
              <a:ext cx="148088" cy="148088"/>
            </a:xfrm>
            <a:prstGeom prst="rect">
              <a:avLst/>
            </a:prstGeom>
          </p:spPr>
        </p:pic>
        <p:pic>
          <p:nvPicPr>
            <p:cNvPr id="35" name="Imagem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AA5597AA-3522-4384-A22B-C6FB7FFA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6669" y="7119981"/>
              <a:ext cx="148088" cy="148088"/>
            </a:xfrm>
            <a:prstGeom prst="rect">
              <a:avLst/>
            </a:prstGeom>
          </p:spPr>
        </p:pic>
        <p:pic>
          <p:nvPicPr>
            <p:cNvPr id="36" name="Imagem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078C26C-61BE-47BF-AEEC-C7CA48D18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991" y="7119981"/>
              <a:ext cx="148088" cy="148088"/>
            </a:xfrm>
            <a:prstGeom prst="rect">
              <a:avLst/>
            </a:prstGeom>
          </p:spPr>
        </p:pic>
        <p:pic>
          <p:nvPicPr>
            <p:cNvPr id="37" name="Imagem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0F6015-64F0-4A71-8A1B-831483A4C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7313" y="7119981"/>
              <a:ext cx="148088" cy="148088"/>
            </a:xfrm>
            <a:prstGeom prst="rect">
              <a:avLst/>
            </a:prstGeom>
          </p:spPr>
        </p:pic>
        <p:pic>
          <p:nvPicPr>
            <p:cNvPr id="38" name="Imagem 37">
              <a:hlinkClick r:id="rId13" action="ppaction://hlinksldjump"/>
              <a:extLst>
                <a:ext uri="{FF2B5EF4-FFF2-40B4-BE49-F238E27FC236}">
                  <a16:creationId xmlns:a16="http://schemas.microsoft.com/office/drawing/2014/main" id="{8E7B2ED9-0E6D-45CB-BC49-207B2CF12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2635" y="7119981"/>
              <a:ext cx="148088" cy="148088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14" action="ppaction://hlinksldjump"/>
              <a:extLst>
                <a:ext uri="{FF2B5EF4-FFF2-40B4-BE49-F238E27FC236}">
                  <a16:creationId xmlns:a16="http://schemas.microsoft.com/office/drawing/2014/main" id="{164289F1-E8D0-4DE2-AD68-37008093B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7957" y="7119981"/>
              <a:ext cx="148088" cy="148088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15" action="ppaction://hlinksldjump"/>
              <a:extLst>
                <a:ext uri="{FF2B5EF4-FFF2-40B4-BE49-F238E27FC236}">
                  <a16:creationId xmlns:a16="http://schemas.microsoft.com/office/drawing/2014/main" id="{0D03FCCB-48C3-4BE9-AE24-2495AC741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059" y="7119981"/>
              <a:ext cx="148088" cy="148088"/>
            </a:xfrm>
            <a:prstGeom prst="rect">
              <a:avLst/>
            </a:prstGeom>
          </p:spPr>
        </p:pic>
      </p:grpSp>
      <p:sp>
        <p:nvSpPr>
          <p:cNvPr id="25" name="CaixaDeTexto 24"/>
          <p:cNvSpPr txBox="1"/>
          <p:nvPr/>
        </p:nvSpPr>
        <p:spPr>
          <a:xfrm>
            <a:off x="2133600" y="6181725"/>
            <a:ext cx="40640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Discrepância UDM - A    =    2.04 mm
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8448675" y="6181725"/>
            <a:ext cx="403352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  <a:latin typeface="Arial Narrow"/>
              </a:rPr>
              <a:t>Discrepância LDM - B    =    6.57 mm
</a:t>
            </a:r>
          </a:p>
        </p:txBody>
      </p:sp>
      <p:pic>
        <p:nvPicPr>
          <p:cNvPr id="27" name="Imagem 26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45" y="1095375"/>
            <a:ext cx="5859610" cy="4848225"/>
          </a:xfrm>
          <a:prstGeom prst="rect">
            <a:avLst/>
          </a:prstGeom>
        </p:spPr>
      </p:pic>
      <p:pic>
        <p:nvPicPr>
          <p:cNvPr id="28" name="Imagem 27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45" y="1085850"/>
            <a:ext cx="585961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249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</TotalTime>
  <Words>2672</Words>
  <Application>Microsoft Office PowerPoint</Application>
  <PresentationFormat>Personalizar</PresentationFormat>
  <Paragraphs>364</Paragraphs>
  <Slides>106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106</vt:i4>
      </vt:variant>
    </vt:vector>
  </HeadingPairs>
  <TitlesOfParts>
    <vt:vector size="113" baseType="lpstr">
      <vt:lpstr>Agency FB</vt:lpstr>
      <vt:lpstr>Arkitech Medium</vt:lpstr>
      <vt:lpstr>Calibri</vt:lpstr>
      <vt:lpstr>Arial</vt:lpstr>
      <vt:lpstr>Arkitech</vt:lpstr>
      <vt:lpstr>Arial Narrow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user1</dc:creator>
  <cp:lastModifiedBy>Roney</cp:lastModifiedBy>
  <cp:revision>306</cp:revision>
  <dcterms:created xsi:type="dcterms:W3CDTF">2021-04-06T12:19:12Z</dcterms:created>
  <dcterms:modified xsi:type="dcterms:W3CDTF">2021-06-24T22:42:13Z</dcterms:modified>
</cp:coreProperties>
</file>