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8"/>
  </p:notesMasterIdLst>
  <p:sldIdLst>
    <p:sldId id="345" r:id="rId2"/>
    <p:sldId id="346" r:id="rId3"/>
    <p:sldId id="410" r:id="rId4"/>
    <p:sldId id="411" r:id="rId5"/>
    <p:sldId id="304" r:id="rId6"/>
    <p:sldId id="301" r:id="rId7"/>
    <p:sldId id="266" r:id="rId8"/>
    <p:sldId id="418" r:id="rId9"/>
    <p:sldId id="356" r:id="rId10"/>
    <p:sldId id="315" r:id="rId11"/>
    <p:sldId id="316" r:id="rId12"/>
    <p:sldId id="324" r:id="rId13"/>
    <p:sldId id="357" r:id="rId14"/>
    <p:sldId id="270" r:id="rId15"/>
    <p:sldId id="273" r:id="rId16"/>
    <p:sldId id="358" r:id="rId17"/>
    <p:sldId id="257" r:id="rId18"/>
    <p:sldId id="271" r:id="rId19"/>
    <p:sldId id="272" r:id="rId20"/>
    <p:sldId id="359" r:id="rId21"/>
    <p:sldId id="263" r:id="rId22"/>
    <p:sldId id="264" r:id="rId23"/>
    <p:sldId id="308" r:id="rId24"/>
    <p:sldId id="417" r:id="rId25"/>
    <p:sldId id="265" r:id="rId26"/>
    <p:sldId id="360" r:id="rId27"/>
    <p:sldId id="333" r:id="rId28"/>
    <p:sldId id="259" r:id="rId29"/>
    <p:sldId id="260" r:id="rId30"/>
    <p:sldId id="361" r:id="rId31"/>
    <p:sldId id="262" r:id="rId32"/>
    <p:sldId id="317" r:id="rId33"/>
    <p:sldId id="292" r:id="rId34"/>
    <p:sldId id="289" r:id="rId35"/>
    <p:sldId id="290" r:id="rId36"/>
    <p:sldId id="291" r:id="rId37"/>
    <p:sldId id="261" r:id="rId38"/>
    <p:sldId id="362" r:id="rId39"/>
    <p:sldId id="283" r:id="rId40"/>
    <p:sldId id="284" r:id="rId41"/>
    <p:sldId id="285" r:id="rId42"/>
    <p:sldId id="363" r:id="rId43"/>
    <p:sldId id="267" r:id="rId44"/>
    <p:sldId id="268" r:id="rId45"/>
    <p:sldId id="313" r:id="rId46"/>
    <p:sldId id="364" r:id="rId47"/>
    <p:sldId id="275" r:id="rId48"/>
    <p:sldId id="276" r:id="rId49"/>
    <p:sldId id="277" r:id="rId50"/>
    <p:sldId id="278" r:id="rId51"/>
    <p:sldId id="279" r:id="rId52"/>
    <p:sldId id="280" r:id="rId53"/>
    <p:sldId id="282" r:id="rId54"/>
    <p:sldId id="303" r:id="rId55"/>
    <p:sldId id="323" r:id="rId56"/>
    <p:sldId id="365" r:id="rId57"/>
    <p:sldId id="274" r:id="rId58"/>
    <p:sldId id="281" r:id="rId59"/>
    <p:sldId id="366" r:id="rId60"/>
    <p:sldId id="286" r:id="rId61"/>
    <p:sldId id="367" r:id="rId62"/>
    <p:sldId id="287" r:id="rId63"/>
    <p:sldId id="288" r:id="rId64"/>
    <p:sldId id="293" r:id="rId65"/>
    <p:sldId id="294" r:id="rId66"/>
    <p:sldId id="412" r:id="rId67"/>
    <p:sldId id="413" r:id="rId68"/>
    <p:sldId id="414" r:id="rId69"/>
    <p:sldId id="415" r:id="rId70"/>
    <p:sldId id="416" r:id="rId71"/>
    <p:sldId id="368" r:id="rId72"/>
    <p:sldId id="295" r:id="rId73"/>
    <p:sldId id="296" r:id="rId74"/>
    <p:sldId id="297" r:id="rId75"/>
    <p:sldId id="299" r:id="rId76"/>
    <p:sldId id="300" r:id="rId77"/>
  </p:sldIdLst>
  <p:sldSz cx="12192000" cy="6858000"/>
  <p:notesSz cx="6858000" cy="9144000"/>
  <p:embeddedFontLst>
    <p:embeddedFont>
      <p:font typeface="Agency FB" panose="020B0503020202020204" pitchFamily="34" charset="0"/>
      <p:regular r:id="rId79"/>
      <p:bold r:id="rId80"/>
    </p:embeddedFont>
    <p:embeddedFont>
      <p:font typeface="Arial Narrow" panose="020B0606020202030204" pitchFamily="34" charset="0"/>
      <p:regular r:id="rId81"/>
      <p:bold r:id="rId82"/>
      <p:italic r:id="rId83"/>
      <p:boldItalic r:id="rId84"/>
    </p:embeddedFont>
    <p:embeddedFont>
      <p:font typeface="Arkitech" panose="020B0604020202020204" charset="0"/>
      <p:regular r:id="rId85"/>
      <p:bold r:id="rId86"/>
      <p:italic r:id="rId87"/>
      <p:boldItalic r:id="rId88"/>
    </p:embeddedFont>
    <p:embeddedFont>
      <p:font typeface="Arkitech Medium" panose="020B0604020202020204" charset="0"/>
      <p:regular r:id="rId89"/>
    </p:embeddedFont>
    <p:embeddedFont>
      <p:font typeface="Calibri" panose="020F0502020204030204" pitchFamily="34" charset="0"/>
      <p:regular r:id="rId90"/>
      <p:bold r:id="rId91"/>
      <p:italic r:id="rId92"/>
      <p:boldItalic r:id="rId93"/>
    </p:embeddedFont>
    <p:embeddedFont>
      <p:font typeface="Calibri Light" panose="020F0302020204030204" pitchFamily="34" charset="0"/>
      <p:regular r:id="rId94"/>
      <p:italic r:id="rId9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705"/>
    <a:srgbClr val="B48856"/>
    <a:srgbClr val="B48C57"/>
    <a:srgbClr val="D8A96B"/>
    <a:srgbClr val="BA8C3F"/>
    <a:srgbClr val="0E0D09"/>
    <a:srgbClr val="080806"/>
    <a:srgbClr val="EFBA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41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31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font" Target="fonts/font12.fntdata"/><Relationship Id="rId95" Type="http://schemas.openxmlformats.org/officeDocument/2006/relationships/font" Target="fonts/font17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font" Target="fonts/font16.fntdata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9.fntdata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5.fntdata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638CF-7AE8-42C1-8FAE-8E61FD034D62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06B83-BE0F-4B22-A56F-F1C3633CE8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05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EA69F-7B83-4B38-988D-7086BD3E7ECE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8407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EA69F-7B83-4B38-988D-7086BD3E7ECE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6530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EA69F-7B83-4B38-988D-7086BD3E7EC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9298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EA69F-7B83-4B38-988D-7086BD3E7EC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9298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EA69F-7B83-4B38-988D-7086BD3E7ECE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226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0EA69F-7B83-4B38-988D-7086BD3E7ECE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764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165002-DE0E-4338-981D-4B9FBB1FA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534559-6158-43E0-8620-47984EBA4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9FB300-63B8-4CE5-BA1B-0662B993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00CE-7AE2-4F46-A68C-BEC12C0B098A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0925AD-BBC2-4696-82FC-6D34C73A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640C70-1B42-4ABC-9E9A-99D58441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F716-95C6-475C-A2D2-D31B243163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051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92E05-8C65-4DA3-B714-386A73E3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78047BA-906E-4807-A013-1D5F352A2E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D6A972-0800-4F1D-ABD5-82A56EEB6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00CE-7AE2-4F46-A68C-BEC12C0B098A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33DD7E-326D-4C94-AF6A-FD24C0495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AC0F5D-085D-44F5-B659-233BC042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F716-95C6-475C-A2D2-D31B243163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11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3D35E9D-7EFC-444A-9C73-F93129AE2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8ADE449-E65A-4C1E-9D55-88D4ACAAC1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E9D3C9-4780-4EC5-9DC1-37EA0E60B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00CE-7AE2-4F46-A68C-BEC12C0B098A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C4735D-EF64-414A-84D3-ADE805B8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416C1E-1935-4C1C-AB73-275BC0713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F716-95C6-475C-A2D2-D31B243163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114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5D195-154D-41F1-A10D-0352E529E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5827E8-9CC1-4927-B060-43ACCB548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1FE9F9-C167-49DA-821C-7479DBD5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00CE-7AE2-4F46-A68C-BEC12C0B098A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075442-96BB-40D0-A976-0294773C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2CA8DD-49FB-444D-986B-1E18D9E3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F716-95C6-475C-A2D2-D31B243163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507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80D03-57B4-4DAF-867F-B9F6D907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76316C-049A-4001-948B-DC98F47EC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4D6FEA-D5B7-475E-AF04-3DBDFF87F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00CE-7AE2-4F46-A68C-BEC12C0B098A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03A5F0-A0E3-4237-A2CF-AD3DF1294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E6E544-26E9-452E-AD9A-DFC7EF63C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F716-95C6-475C-A2D2-D31B243163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732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3F8DB3-E22E-4F02-89FD-EAC84CC33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B65B41-2474-4DB1-9F4F-3AD15437B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FC9B61F-9101-43A8-A3B1-C8FFD1504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C977CF-177B-42EC-A130-32F635C0D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00CE-7AE2-4F46-A68C-BEC12C0B098A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5DEC46D-D318-4939-9702-9F6F44B07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4DC6D42-2A94-43CF-8B13-D1318A9B0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F716-95C6-475C-A2D2-D31B243163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010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620F84-BF51-41A2-84AE-D5871D8C7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4B956B-2FE5-44DF-8477-5DEB893E1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B4FCF3-EDEF-4940-BAB8-96D4E7545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DC6741F-9227-4F31-88AA-8E291DCD0A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461B95A-CE9B-4E31-913C-5E924653D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888E6B1-42CD-4F6E-8E54-05C21EC7F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00CE-7AE2-4F46-A68C-BEC12C0B098A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03BBF08-D0F6-4DC4-8442-613682A4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B27F914-2B40-4185-BFF9-8D588E9F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F716-95C6-475C-A2D2-D31B243163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902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CEBA21-496C-4E0C-8A4E-634AAB32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BE5C718-CAD9-4424-AA3D-92D5B0320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00CE-7AE2-4F46-A68C-BEC12C0B098A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C935DF2-258D-486D-ABF2-21167646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D4DB2CB-37DF-45A3-83DA-921E15EE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F716-95C6-475C-A2D2-D31B243163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122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FD03532-93D2-4E03-97FF-7C50787D3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00CE-7AE2-4F46-A68C-BEC12C0B098A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AB573BF-E137-4B40-99BA-DB888C8A0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E1DD6D4-64A8-4D7E-BB4A-04FFB724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F716-95C6-475C-A2D2-D31B243163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0769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3FFE02-5377-4CCD-8E32-BDE7DAC5A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3FA58E-CA9F-42F2-9492-290AA7810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F578DF6-392A-4626-94FA-68991ED35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FD6BCBA-1624-49A9-80D3-7D9650FF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00CE-7AE2-4F46-A68C-BEC12C0B098A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E417F5D-7149-469C-B1DD-6966B27CA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7591CE-D946-4CB3-AD4C-599513A7C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F716-95C6-475C-A2D2-D31B243163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785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FCBF2B-9DEE-48C5-A855-ECC1CCE05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4779805-692B-409B-AE4A-132C1440C3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F93545-732E-4F74-8DE5-0D39D73BD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D21974-9AD6-476C-8B61-E85082652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00CE-7AE2-4F46-A68C-BEC12C0B098A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2FAFC1-3E84-4F27-8E04-D6A3166A6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CF71F00-F178-4D0F-B808-73E1366C5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F716-95C6-475C-A2D2-D31B243163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193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8542999-3EE4-4DEE-A7FD-ED7E5A927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6C486F6-5173-4B65-A38E-D8C73615C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5638C-294E-4A23-BE77-D082104AFF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E00CE-7AE2-4F46-A68C-BEC12C0B098A}" type="datetimeFigureOut">
              <a:rPr lang="pt-BR" smtClean="0"/>
              <a:t>24/06/2021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CEE5F9-36AB-4834-AEE6-09E2FD1A1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92D34E-9B07-4554-AC55-C1343D78E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0F716-95C6-475C-A2D2-D31B243163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26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66.jpeg"/><Relationship Id="rId3" Type="http://schemas.openxmlformats.org/officeDocument/2006/relationships/slide" Target="slide4.xml"/><Relationship Id="rId7" Type="http://schemas.openxmlformats.org/officeDocument/2006/relationships/slide" Target="slide9.xml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image" Target="../media/image5.png"/><Relationship Id="rId9" Type="http://schemas.openxmlformats.org/officeDocument/2006/relationships/image" Target="../media/image54.png"/><Relationship Id="rId1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70.jpeg"/><Relationship Id="rId3" Type="http://schemas.openxmlformats.org/officeDocument/2006/relationships/image" Target="../media/image5.png"/><Relationship Id="rId7" Type="http://schemas.openxmlformats.org/officeDocument/2006/relationships/slide" Target="slide10.xml"/><Relationship Id="rId12" Type="http://schemas.openxmlformats.org/officeDocument/2006/relationships/image" Target="../media/image6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68.jpeg"/><Relationship Id="rId5" Type="http://schemas.openxmlformats.org/officeDocument/2006/relationships/image" Target="../media/image53.png"/><Relationship Id="rId15" Type="http://schemas.openxmlformats.org/officeDocument/2006/relationships/image" Target="../media/image72.jpeg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image" Target="../media/image54.png"/><Relationship Id="rId14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74.jpeg"/><Relationship Id="rId3" Type="http://schemas.openxmlformats.org/officeDocument/2006/relationships/image" Target="../media/image5.png"/><Relationship Id="rId7" Type="http://schemas.openxmlformats.org/officeDocument/2006/relationships/slide" Target="slide10.xml"/><Relationship Id="rId12" Type="http://schemas.openxmlformats.org/officeDocument/2006/relationships/image" Target="../media/image73.jpeg"/><Relationship Id="rId2" Type="http://schemas.openxmlformats.org/officeDocument/2006/relationships/slide" Target="slide4.xml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3.xml"/><Relationship Id="rId5" Type="http://schemas.openxmlformats.org/officeDocument/2006/relationships/image" Target="../media/image53.png"/><Relationship Id="rId15" Type="http://schemas.openxmlformats.org/officeDocument/2006/relationships/image" Target="../media/image76.jpeg"/><Relationship Id="rId10" Type="http://schemas.openxmlformats.org/officeDocument/2006/relationships/image" Target="../media/image54.png"/><Relationship Id="rId4" Type="http://schemas.openxmlformats.org/officeDocument/2006/relationships/slide" Target="slide6.xml"/><Relationship Id="rId9" Type="http://schemas.openxmlformats.org/officeDocument/2006/relationships/slide" Target="slide12.xml"/><Relationship Id="rId1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slide" Target="slide15.xml"/><Relationship Id="rId5" Type="http://schemas.openxmlformats.org/officeDocument/2006/relationships/slide" Target="slide12.xml"/><Relationship Id="rId10" Type="http://schemas.openxmlformats.org/officeDocument/2006/relationships/image" Target="../media/image54.png"/><Relationship Id="rId4" Type="http://schemas.openxmlformats.org/officeDocument/2006/relationships/image" Target="../media/image5.png"/><Relationship Id="rId9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image" Target="../media/image80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79.jpg"/><Relationship Id="rId5" Type="http://schemas.openxmlformats.org/officeDocument/2006/relationships/slide" Target="slide15.xml"/><Relationship Id="rId10" Type="http://schemas.openxmlformats.org/officeDocument/2006/relationships/image" Target="../media/image78.jpg"/><Relationship Id="rId4" Type="http://schemas.openxmlformats.org/officeDocument/2006/relationships/slide" Target="slide13.xml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81.jpg"/><Relationship Id="rId5" Type="http://schemas.openxmlformats.org/officeDocument/2006/relationships/slide" Target="slide16.xml"/><Relationship Id="rId10" Type="http://schemas.openxmlformats.org/officeDocument/2006/relationships/image" Target="../media/image54.png"/><Relationship Id="rId4" Type="http://schemas.openxmlformats.org/officeDocument/2006/relationships/slide" Target="slide14.xml"/><Relationship Id="rId9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slide" Target="slide16.xml"/><Relationship Id="rId12" Type="http://schemas.openxmlformats.org/officeDocument/2006/relationships/slide" Target="slide15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19.xml"/><Relationship Id="rId5" Type="http://schemas.openxmlformats.org/officeDocument/2006/relationships/slide" Target="slide6.xml"/><Relationship Id="rId10" Type="http://schemas.openxmlformats.org/officeDocument/2006/relationships/slide" Target="slide18.xml"/><Relationship Id="rId4" Type="http://schemas.openxmlformats.org/officeDocument/2006/relationships/image" Target="../media/image5.png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82.jpg"/><Relationship Id="rId5" Type="http://schemas.openxmlformats.org/officeDocument/2006/relationships/image" Target="../media/image53.png"/><Relationship Id="rId10" Type="http://schemas.openxmlformats.org/officeDocument/2006/relationships/slide" Target="slide19.xml"/><Relationship Id="rId4" Type="http://schemas.openxmlformats.org/officeDocument/2006/relationships/slide" Target="slide6.xml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5.png"/><Relationship Id="rId7" Type="http://schemas.openxmlformats.org/officeDocument/2006/relationships/slide" Target="slide17.xml"/><Relationship Id="rId12" Type="http://schemas.openxmlformats.org/officeDocument/2006/relationships/image" Target="../media/image84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image" Target="../media/image83.jpg"/><Relationship Id="rId5" Type="http://schemas.openxmlformats.org/officeDocument/2006/relationships/image" Target="../media/image53.png"/><Relationship Id="rId10" Type="http://schemas.openxmlformats.org/officeDocument/2006/relationships/slide" Target="slide19.xml"/><Relationship Id="rId4" Type="http://schemas.openxmlformats.org/officeDocument/2006/relationships/slide" Target="slide6.xml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5.png"/><Relationship Id="rId7" Type="http://schemas.openxmlformats.org/officeDocument/2006/relationships/slide" Target="slide17.xml"/><Relationship Id="rId12" Type="http://schemas.openxmlformats.org/officeDocument/2006/relationships/image" Target="../media/image85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slide" Target="slide20.xml"/><Relationship Id="rId5" Type="http://schemas.openxmlformats.org/officeDocument/2006/relationships/image" Target="../media/image53.png"/><Relationship Id="rId10" Type="http://schemas.openxmlformats.org/officeDocument/2006/relationships/image" Target="../media/image54.png"/><Relationship Id="rId4" Type="http://schemas.openxmlformats.org/officeDocument/2006/relationships/slide" Target="slide6.xml"/><Relationship Id="rId9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25.xml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slide" Target="slide2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slide" Target="slide22.xml"/><Relationship Id="rId5" Type="http://schemas.openxmlformats.org/officeDocument/2006/relationships/slide" Target="slide19.xml"/><Relationship Id="rId10" Type="http://schemas.openxmlformats.org/officeDocument/2006/relationships/image" Target="../media/image54.png"/><Relationship Id="rId4" Type="http://schemas.openxmlformats.org/officeDocument/2006/relationships/image" Target="../media/image5.png"/><Relationship Id="rId9" Type="http://schemas.openxmlformats.org/officeDocument/2006/relationships/slide" Target="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87.jpg"/><Relationship Id="rId18" Type="http://schemas.openxmlformats.org/officeDocument/2006/relationships/image" Target="../media/image92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image" Target="../media/image86.jpeg"/><Relationship Id="rId17" Type="http://schemas.openxmlformats.org/officeDocument/2006/relationships/image" Target="../media/image91.jpeg"/><Relationship Id="rId2" Type="http://schemas.openxmlformats.org/officeDocument/2006/relationships/slide" Target="slide4.xml"/><Relationship Id="rId16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25.xml"/><Relationship Id="rId5" Type="http://schemas.openxmlformats.org/officeDocument/2006/relationships/slide" Target="slide22.xml"/><Relationship Id="rId15" Type="http://schemas.openxmlformats.org/officeDocument/2006/relationships/image" Target="../media/image89.jpg"/><Relationship Id="rId10" Type="http://schemas.openxmlformats.org/officeDocument/2006/relationships/slide" Target="slide23.xml"/><Relationship Id="rId19" Type="http://schemas.openxmlformats.org/officeDocument/2006/relationships/image" Target="../media/image93.jpeg"/><Relationship Id="rId4" Type="http://schemas.openxmlformats.org/officeDocument/2006/relationships/slide" Target="slide20.xml"/><Relationship Id="rId9" Type="http://schemas.openxmlformats.org/officeDocument/2006/relationships/image" Target="../media/image54.png"/><Relationship Id="rId1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95.jpe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image" Target="../media/image94.jpeg"/><Relationship Id="rId17" Type="http://schemas.openxmlformats.org/officeDocument/2006/relationships/image" Target="../media/image99.jpeg"/><Relationship Id="rId2" Type="http://schemas.openxmlformats.org/officeDocument/2006/relationships/slide" Target="slide4.xml"/><Relationship Id="rId16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25.xml"/><Relationship Id="rId5" Type="http://schemas.openxmlformats.org/officeDocument/2006/relationships/slide" Target="slide23.xml"/><Relationship Id="rId15" Type="http://schemas.openxmlformats.org/officeDocument/2006/relationships/image" Target="../media/image97.jpeg"/><Relationship Id="rId10" Type="http://schemas.openxmlformats.org/officeDocument/2006/relationships/image" Target="../media/image54.png"/><Relationship Id="rId4" Type="http://schemas.openxmlformats.org/officeDocument/2006/relationships/slide" Target="slide21.xml"/><Relationship Id="rId9" Type="http://schemas.openxmlformats.org/officeDocument/2006/relationships/slide" Target="slide22.xml"/><Relationship Id="rId14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87.jpg"/><Relationship Id="rId18" Type="http://schemas.openxmlformats.org/officeDocument/2006/relationships/image" Target="../media/image103.jpg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54.png"/><Relationship Id="rId17" Type="http://schemas.openxmlformats.org/officeDocument/2006/relationships/image" Target="../media/image102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11" Type="http://schemas.openxmlformats.org/officeDocument/2006/relationships/slide" Target="slide23.xml"/><Relationship Id="rId5" Type="http://schemas.openxmlformats.org/officeDocument/2006/relationships/slide" Target="slide22.xml"/><Relationship Id="rId15" Type="http://schemas.openxmlformats.org/officeDocument/2006/relationships/image" Target="../media/image101.jpg"/><Relationship Id="rId10" Type="http://schemas.openxmlformats.org/officeDocument/2006/relationships/slide" Target="slide21.xml"/><Relationship Id="rId4" Type="http://schemas.openxmlformats.org/officeDocument/2006/relationships/image" Target="../media/image5.png"/><Relationship Id="rId9" Type="http://schemas.openxmlformats.org/officeDocument/2006/relationships/slide" Target="slide20.xml"/><Relationship Id="rId14" Type="http://schemas.openxmlformats.org/officeDocument/2006/relationships/image" Target="../media/image10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00.jpg"/><Relationship Id="rId18" Type="http://schemas.openxmlformats.org/officeDocument/2006/relationships/image" Target="../media/image107.jpeg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54.png"/><Relationship Id="rId17" Type="http://schemas.openxmlformats.org/officeDocument/2006/relationships/image" Target="../media/image106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11" Type="http://schemas.openxmlformats.org/officeDocument/2006/relationships/slide" Target="slide23.xml"/><Relationship Id="rId5" Type="http://schemas.openxmlformats.org/officeDocument/2006/relationships/slide" Target="slide22.xml"/><Relationship Id="rId15" Type="http://schemas.openxmlformats.org/officeDocument/2006/relationships/image" Target="../media/image101.jpg"/><Relationship Id="rId10" Type="http://schemas.openxmlformats.org/officeDocument/2006/relationships/slide" Target="slide21.xml"/><Relationship Id="rId4" Type="http://schemas.openxmlformats.org/officeDocument/2006/relationships/image" Target="../media/image5.png"/><Relationship Id="rId9" Type="http://schemas.openxmlformats.org/officeDocument/2006/relationships/slide" Target="slide20.xml"/><Relationship Id="rId14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92.jp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25.xml"/><Relationship Id="rId5" Type="http://schemas.openxmlformats.org/officeDocument/2006/relationships/slide" Target="slide26.xml"/><Relationship Id="rId10" Type="http://schemas.openxmlformats.org/officeDocument/2006/relationships/slide" Target="slide22.xml"/><Relationship Id="rId4" Type="http://schemas.openxmlformats.org/officeDocument/2006/relationships/slide" Target="slide23.xml"/><Relationship Id="rId9" Type="http://schemas.openxmlformats.org/officeDocument/2006/relationships/slide" Target="slide21.xml"/><Relationship Id="rId14" Type="http://schemas.openxmlformats.org/officeDocument/2006/relationships/image" Target="../media/image8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slide" Target="slide26.xml"/><Relationship Id="rId12" Type="http://schemas.openxmlformats.org/officeDocument/2006/relationships/slide" Target="slide25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29.xml"/><Relationship Id="rId5" Type="http://schemas.openxmlformats.org/officeDocument/2006/relationships/slide" Target="slide6.xml"/><Relationship Id="rId10" Type="http://schemas.openxmlformats.org/officeDocument/2006/relationships/slide" Target="slide28.xml"/><Relationship Id="rId4" Type="http://schemas.openxmlformats.org/officeDocument/2006/relationships/image" Target="../media/image5.png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slide" Target="slide27.xml"/><Relationship Id="rId12" Type="http://schemas.openxmlformats.org/officeDocument/2006/relationships/image" Target="../media/image109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11" Type="http://schemas.openxmlformats.org/officeDocument/2006/relationships/image" Target="../media/image108.jpg"/><Relationship Id="rId5" Type="http://schemas.openxmlformats.org/officeDocument/2006/relationships/image" Target="../media/image53.png"/><Relationship Id="rId10" Type="http://schemas.openxmlformats.org/officeDocument/2006/relationships/slide" Target="slide29.xml"/><Relationship Id="rId4" Type="http://schemas.openxmlformats.org/officeDocument/2006/relationships/slide" Target="slide6.xml"/><Relationship Id="rId9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5.png"/><Relationship Id="rId7" Type="http://schemas.openxmlformats.org/officeDocument/2006/relationships/slide" Target="slide27.xml"/><Relationship Id="rId12" Type="http://schemas.openxmlformats.org/officeDocument/2006/relationships/image" Target="../media/image111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11" Type="http://schemas.openxmlformats.org/officeDocument/2006/relationships/image" Target="../media/image110.jpg"/><Relationship Id="rId5" Type="http://schemas.openxmlformats.org/officeDocument/2006/relationships/image" Target="../media/image53.png"/><Relationship Id="rId10" Type="http://schemas.openxmlformats.org/officeDocument/2006/relationships/slide" Target="slide29.xml"/><Relationship Id="rId4" Type="http://schemas.openxmlformats.org/officeDocument/2006/relationships/slide" Target="slide6.xml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13.jpg"/><Relationship Id="rId3" Type="http://schemas.openxmlformats.org/officeDocument/2006/relationships/image" Target="../media/image53.png"/><Relationship Id="rId7" Type="http://schemas.openxmlformats.org/officeDocument/2006/relationships/slide" Target="slide29.xml"/><Relationship Id="rId12" Type="http://schemas.openxmlformats.org/officeDocument/2006/relationships/image" Target="../media/image112.jp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image" Target="../media/image5.png"/><Relationship Id="rId5" Type="http://schemas.openxmlformats.org/officeDocument/2006/relationships/slide" Target="slide27.xml"/><Relationship Id="rId10" Type="http://schemas.openxmlformats.org/officeDocument/2006/relationships/slide" Target="slide4.xml"/><Relationship Id="rId4" Type="http://schemas.openxmlformats.org/officeDocument/2006/relationships/slide" Target="slide26.xml"/><Relationship Id="rId9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slide" Target="slide3.xml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35.xml"/><Relationship Id="rId3" Type="http://schemas.openxmlformats.org/officeDocument/2006/relationships/slide" Target="slide4.xml"/><Relationship Id="rId7" Type="http://schemas.openxmlformats.org/officeDocument/2006/relationships/slide" Target="slide30.xml"/><Relationship Id="rId12" Type="http://schemas.openxmlformats.org/officeDocument/2006/relationships/slide" Target="slide3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11" Type="http://schemas.openxmlformats.org/officeDocument/2006/relationships/slide" Target="slide33.xml"/><Relationship Id="rId5" Type="http://schemas.openxmlformats.org/officeDocument/2006/relationships/slide" Target="slide29.xml"/><Relationship Id="rId15" Type="http://schemas.openxmlformats.org/officeDocument/2006/relationships/slide" Target="slide37.xml"/><Relationship Id="rId10" Type="http://schemas.openxmlformats.org/officeDocument/2006/relationships/slide" Target="slide32.xml"/><Relationship Id="rId4" Type="http://schemas.openxmlformats.org/officeDocument/2006/relationships/image" Target="../media/image5.png"/><Relationship Id="rId9" Type="http://schemas.openxmlformats.org/officeDocument/2006/relationships/image" Target="../media/image53.png"/><Relationship Id="rId14" Type="http://schemas.openxmlformats.org/officeDocument/2006/relationships/slide" Target="slide3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5.png"/><Relationship Id="rId3" Type="http://schemas.openxmlformats.org/officeDocument/2006/relationships/slide" Target="slide32.xml"/><Relationship Id="rId7" Type="http://schemas.openxmlformats.org/officeDocument/2006/relationships/slide" Target="slide33.xml"/><Relationship Id="rId12" Type="http://schemas.openxmlformats.org/officeDocument/2006/relationships/slide" Target="slide4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slide" Target="slide37.xml"/><Relationship Id="rId5" Type="http://schemas.openxmlformats.org/officeDocument/2006/relationships/slide" Target="slide31.xml"/><Relationship Id="rId15" Type="http://schemas.openxmlformats.org/officeDocument/2006/relationships/image" Target="../media/image115.jpg"/><Relationship Id="rId10" Type="http://schemas.openxmlformats.org/officeDocument/2006/relationships/slide" Target="slide36.xml"/><Relationship Id="rId4" Type="http://schemas.openxmlformats.org/officeDocument/2006/relationships/image" Target="../media/image53.png"/><Relationship Id="rId9" Type="http://schemas.openxmlformats.org/officeDocument/2006/relationships/slide" Target="slide35.xml"/><Relationship Id="rId14" Type="http://schemas.openxmlformats.org/officeDocument/2006/relationships/image" Target="../media/image114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5.png"/><Relationship Id="rId3" Type="http://schemas.openxmlformats.org/officeDocument/2006/relationships/slide" Target="slide33.xml"/><Relationship Id="rId7" Type="http://schemas.openxmlformats.org/officeDocument/2006/relationships/image" Target="../media/image54.png"/><Relationship Id="rId12" Type="http://schemas.openxmlformats.org/officeDocument/2006/relationships/slide" Target="slide4.xml"/><Relationship Id="rId2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11" Type="http://schemas.openxmlformats.org/officeDocument/2006/relationships/slide" Target="slide37.xml"/><Relationship Id="rId5" Type="http://schemas.openxmlformats.org/officeDocument/2006/relationships/image" Target="../media/image53.png"/><Relationship Id="rId15" Type="http://schemas.openxmlformats.org/officeDocument/2006/relationships/image" Target="../media/image117.jpg"/><Relationship Id="rId10" Type="http://schemas.openxmlformats.org/officeDocument/2006/relationships/slide" Target="slide36.xml"/><Relationship Id="rId4" Type="http://schemas.openxmlformats.org/officeDocument/2006/relationships/slide" Target="slide30.xml"/><Relationship Id="rId9" Type="http://schemas.openxmlformats.org/officeDocument/2006/relationships/slide" Target="slide35.xml"/><Relationship Id="rId14" Type="http://schemas.openxmlformats.org/officeDocument/2006/relationships/image" Target="../media/image116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.png"/><Relationship Id="rId3" Type="http://schemas.openxmlformats.org/officeDocument/2006/relationships/slide" Target="slide34.xml"/><Relationship Id="rId7" Type="http://schemas.openxmlformats.org/officeDocument/2006/relationships/slide" Target="slide33.xml"/><Relationship Id="rId12" Type="http://schemas.openxmlformats.org/officeDocument/2006/relationships/slide" Target="slide4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11" Type="http://schemas.openxmlformats.org/officeDocument/2006/relationships/slide" Target="slide37.xml"/><Relationship Id="rId5" Type="http://schemas.openxmlformats.org/officeDocument/2006/relationships/image" Target="../media/image53.png"/><Relationship Id="rId15" Type="http://schemas.openxmlformats.org/officeDocument/2006/relationships/image" Target="../media/image119.jpg"/><Relationship Id="rId10" Type="http://schemas.openxmlformats.org/officeDocument/2006/relationships/slide" Target="slide36.xml"/><Relationship Id="rId4" Type="http://schemas.openxmlformats.org/officeDocument/2006/relationships/slide" Target="slide30.xml"/><Relationship Id="rId9" Type="http://schemas.openxmlformats.org/officeDocument/2006/relationships/slide" Target="slide35.xml"/><Relationship Id="rId14" Type="http://schemas.openxmlformats.org/officeDocument/2006/relationships/image" Target="../media/image118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5.png"/><Relationship Id="rId18" Type="http://schemas.openxmlformats.org/officeDocument/2006/relationships/image" Target="../media/image124.jpg"/><Relationship Id="rId3" Type="http://schemas.openxmlformats.org/officeDocument/2006/relationships/slide" Target="slide35.xml"/><Relationship Id="rId21" Type="http://schemas.openxmlformats.org/officeDocument/2006/relationships/image" Target="../media/image127.jpg"/><Relationship Id="rId7" Type="http://schemas.openxmlformats.org/officeDocument/2006/relationships/slide" Target="slide32.xml"/><Relationship Id="rId12" Type="http://schemas.openxmlformats.org/officeDocument/2006/relationships/slide" Target="slide4.xml"/><Relationship Id="rId17" Type="http://schemas.openxmlformats.org/officeDocument/2006/relationships/image" Target="../media/image123.jpg"/><Relationship Id="rId2" Type="http://schemas.openxmlformats.org/officeDocument/2006/relationships/slide" Target="slide33.xml"/><Relationship Id="rId16" Type="http://schemas.openxmlformats.org/officeDocument/2006/relationships/image" Target="../media/image122.jpg"/><Relationship Id="rId20" Type="http://schemas.openxmlformats.org/officeDocument/2006/relationships/image" Target="../media/image126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11" Type="http://schemas.openxmlformats.org/officeDocument/2006/relationships/slide" Target="slide37.xml"/><Relationship Id="rId5" Type="http://schemas.openxmlformats.org/officeDocument/2006/relationships/image" Target="../media/image53.png"/><Relationship Id="rId15" Type="http://schemas.openxmlformats.org/officeDocument/2006/relationships/image" Target="../media/image121.jpg"/><Relationship Id="rId10" Type="http://schemas.openxmlformats.org/officeDocument/2006/relationships/slide" Target="slide36.xml"/><Relationship Id="rId19" Type="http://schemas.openxmlformats.org/officeDocument/2006/relationships/image" Target="../media/image125.jpg"/><Relationship Id="rId4" Type="http://schemas.openxmlformats.org/officeDocument/2006/relationships/slide" Target="slide30.xml"/><Relationship Id="rId9" Type="http://schemas.openxmlformats.org/officeDocument/2006/relationships/image" Target="../media/image54.png"/><Relationship Id="rId14" Type="http://schemas.openxmlformats.org/officeDocument/2006/relationships/image" Target="../media/image120.jpg"/><Relationship Id="rId22" Type="http://schemas.openxmlformats.org/officeDocument/2006/relationships/image" Target="../media/image128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5.png"/><Relationship Id="rId18" Type="http://schemas.openxmlformats.org/officeDocument/2006/relationships/image" Target="../media/image133.jpg"/><Relationship Id="rId3" Type="http://schemas.openxmlformats.org/officeDocument/2006/relationships/slide" Target="slide36.xml"/><Relationship Id="rId21" Type="http://schemas.openxmlformats.org/officeDocument/2006/relationships/image" Target="../media/image136.jpg"/><Relationship Id="rId7" Type="http://schemas.openxmlformats.org/officeDocument/2006/relationships/slide" Target="slide32.xml"/><Relationship Id="rId12" Type="http://schemas.openxmlformats.org/officeDocument/2006/relationships/slide" Target="slide4.xml"/><Relationship Id="rId17" Type="http://schemas.openxmlformats.org/officeDocument/2006/relationships/image" Target="../media/image132.jpg"/><Relationship Id="rId2" Type="http://schemas.openxmlformats.org/officeDocument/2006/relationships/slide" Target="slide34.xml"/><Relationship Id="rId16" Type="http://schemas.openxmlformats.org/officeDocument/2006/relationships/image" Target="../media/image131.jpg"/><Relationship Id="rId20" Type="http://schemas.openxmlformats.org/officeDocument/2006/relationships/image" Target="../media/image13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11" Type="http://schemas.openxmlformats.org/officeDocument/2006/relationships/slide" Target="slide37.xml"/><Relationship Id="rId5" Type="http://schemas.openxmlformats.org/officeDocument/2006/relationships/image" Target="../media/image53.png"/><Relationship Id="rId15" Type="http://schemas.openxmlformats.org/officeDocument/2006/relationships/image" Target="../media/image130.jpg"/><Relationship Id="rId10" Type="http://schemas.openxmlformats.org/officeDocument/2006/relationships/image" Target="../media/image54.png"/><Relationship Id="rId19" Type="http://schemas.openxmlformats.org/officeDocument/2006/relationships/image" Target="../media/image134.jpg"/><Relationship Id="rId4" Type="http://schemas.openxmlformats.org/officeDocument/2006/relationships/slide" Target="slide30.xml"/><Relationship Id="rId9" Type="http://schemas.openxmlformats.org/officeDocument/2006/relationships/slide" Target="slide35.xml"/><Relationship Id="rId14" Type="http://schemas.openxmlformats.org/officeDocument/2006/relationships/image" Target="../media/image129.jpg"/><Relationship Id="rId22" Type="http://schemas.openxmlformats.org/officeDocument/2006/relationships/image" Target="../media/image137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5.png"/><Relationship Id="rId3" Type="http://schemas.openxmlformats.org/officeDocument/2006/relationships/slide" Target="slide37.xml"/><Relationship Id="rId7" Type="http://schemas.openxmlformats.org/officeDocument/2006/relationships/slide" Target="slide32.xml"/><Relationship Id="rId12" Type="http://schemas.openxmlformats.org/officeDocument/2006/relationships/slide" Target="slide4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5" Type="http://schemas.openxmlformats.org/officeDocument/2006/relationships/image" Target="../media/image59.jpg"/><Relationship Id="rId10" Type="http://schemas.openxmlformats.org/officeDocument/2006/relationships/slide" Target="slide36.xml"/><Relationship Id="rId4" Type="http://schemas.openxmlformats.org/officeDocument/2006/relationships/slide" Target="slide30.xml"/><Relationship Id="rId9" Type="http://schemas.openxmlformats.org/officeDocument/2006/relationships/slide" Target="slide34.xml"/><Relationship Id="rId14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4.xml"/><Relationship Id="rId3" Type="http://schemas.openxmlformats.org/officeDocument/2006/relationships/slide" Target="slide38.xml"/><Relationship Id="rId7" Type="http://schemas.openxmlformats.org/officeDocument/2006/relationships/slide" Target="slide32.xml"/><Relationship Id="rId12" Type="http://schemas.openxmlformats.org/officeDocument/2006/relationships/image" Target="../media/image54.png"/><Relationship Id="rId2" Type="http://schemas.openxmlformats.org/officeDocument/2006/relationships/slide" Target="slide36.xml"/><Relationship Id="rId16" Type="http://schemas.openxmlformats.org/officeDocument/2006/relationships/image" Target="../media/image13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11" Type="http://schemas.openxmlformats.org/officeDocument/2006/relationships/slide" Target="slide37.xml"/><Relationship Id="rId5" Type="http://schemas.openxmlformats.org/officeDocument/2006/relationships/image" Target="../media/image53.png"/><Relationship Id="rId15" Type="http://schemas.openxmlformats.org/officeDocument/2006/relationships/image" Target="../media/image138.jpg"/><Relationship Id="rId10" Type="http://schemas.openxmlformats.org/officeDocument/2006/relationships/slide" Target="slide35.xml"/><Relationship Id="rId4" Type="http://schemas.openxmlformats.org/officeDocument/2006/relationships/slide" Target="slide30.xml"/><Relationship Id="rId9" Type="http://schemas.openxmlformats.org/officeDocument/2006/relationships/slide" Target="slide34.xml"/><Relationship Id="rId1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slide" Target="slide38.xml"/><Relationship Id="rId12" Type="http://schemas.openxmlformats.org/officeDocument/2006/relationships/slide" Target="slide37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41.xml"/><Relationship Id="rId5" Type="http://schemas.openxmlformats.org/officeDocument/2006/relationships/slide" Target="slide6.xml"/><Relationship Id="rId10" Type="http://schemas.openxmlformats.org/officeDocument/2006/relationships/slide" Target="slide40.xml"/><Relationship Id="rId4" Type="http://schemas.openxmlformats.org/officeDocument/2006/relationships/image" Target="../media/image5.png"/><Relationship Id="rId9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53.png"/><Relationship Id="rId7" Type="http://schemas.openxmlformats.org/officeDocument/2006/relationships/slide" Target="slide40.xml"/><Relationship Id="rId12" Type="http://schemas.openxmlformats.org/officeDocument/2006/relationships/image" Target="../media/image141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40.jpeg"/><Relationship Id="rId5" Type="http://schemas.openxmlformats.org/officeDocument/2006/relationships/slide" Target="slide39.xml"/><Relationship Id="rId10" Type="http://schemas.openxmlformats.org/officeDocument/2006/relationships/image" Target="../media/image5.png"/><Relationship Id="rId4" Type="http://schemas.openxmlformats.org/officeDocument/2006/relationships/slide" Target="slide38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20.xml"/><Relationship Id="rId18" Type="http://schemas.openxmlformats.org/officeDocument/2006/relationships/image" Target="../media/image40.png"/><Relationship Id="rId26" Type="http://schemas.openxmlformats.org/officeDocument/2006/relationships/image" Target="../media/image44.png"/><Relationship Id="rId21" Type="http://schemas.openxmlformats.org/officeDocument/2006/relationships/slide" Target="slide38.xml"/><Relationship Id="rId34" Type="http://schemas.openxmlformats.org/officeDocument/2006/relationships/image" Target="../media/image49.png"/><Relationship Id="rId7" Type="http://schemas.openxmlformats.org/officeDocument/2006/relationships/slide" Target="slide9.xml"/><Relationship Id="rId12" Type="http://schemas.openxmlformats.org/officeDocument/2006/relationships/image" Target="../media/image37.png"/><Relationship Id="rId17" Type="http://schemas.openxmlformats.org/officeDocument/2006/relationships/slide" Target="slide46.xml"/><Relationship Id="rId25" Type="http://schemas.openxmlformats.org/officeDocument/2006/relationships/slide" Target="slide56.xml"/><Relationship Id="rId33" Type="http://schemas.openxmlformats.org/officeDocument/2006/relationships/image" Target="../media/image48.png"/><Relationship Id="rId2" Type="http://schemas.openxmlformats.org/officeDocument/2006/relationships/image" Target="../media/image32.png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slide" Target="slide16.xml"/><Relationship Id="rId24" Type="http://schemas.openxmlformats.org/officeDocument/2006/relationships/image" Target="../media/image43.png"/><Relationship Id="rId32" Type="http://schemas.openxmlformats.org/officeDocument/2006/relationships/image" Target="../media/image47.png"/><Relationship Id="rId37" Type="http://schemas.openxmlformats.org/officeDocument/2006/relationships/image" Target="../media/image51.png"/><Relationship Id="rId5" Type="http://schemas.openxmlformats.org/officeDocument/2006/relationships/slide" Target="slide5.xml"/><Relationship Id="rId15" Type="http://schemas.openxmlformats.org/officeDocument/2006/relationships/slide" Target="slide26.xml"/><Relationship Id="rId23" Type="http://schemas.openxmlformats.org/officeDocument/2006/relationships/slide" Target="slide42.xml"/><Relationship Id="rId28" Type="http://schemas.openxmlformats.org/officeDocument/2006/relationships/image" Target="../media/image45.png"/><Relationship Id="rId36" Type="http://schemas.openxmlformats.org/officeDocument/2006/relationships/slide" Target="slide71.xml"/><Relationship Id="rId10" Type="http://schemas.openxmlformats.org/officeDocument/2006/relationships/image" Target="../media/image36.png"/><Relationship Id="rId19" Type="http://schemas.openxmlformats.org/officeDocument/2006/relationships/slide" Target="slide30.xml"/><Relationship Id="rId31" Type="http://schemas.openxmlformats.org/officeDocument/2006/relationships/slide" Target="slide66.xml"/><Relationship Id="rId4" Type="http://schemas.openxmlformats.org/officeDocument/2006/relationships/image" Target="../media/image33.png"/><Relationship Id="rId9" Type="http://schemas.openxmlformats.org/officeDocument/2006/relationships/slide" Target="slide13.xml"/><Relationship Id="rId14" Type="http://schemas.openxmlformats.org/officeDocument/2006/relationships/image" Target="../media/image38.png"/><Relationship Id="rId22" Type="http://schemas.openxmlformats.org/officeDocument/2006/relationships/image" Target="../media/image42.png"/><Relationship Id="rId27" Type="http://schemas.openxmlformats.org/officeDocument/2006/relationships/slide" Target="slide59.xml"/><Relationship Id="rId30" Type="http://schemas.openxmlformats.org/officeDocument/2006/relationships/image" Target="../media/image46.png"/><Relationship Id="rId35" Type="http://schemas.openxmlformats.org/officeDocument/2006/relationships/image" Target="../media/image50.png"/><Relationship Id="rId8" Type="http://schemas.openxmlformats.org/officeDocument/2006/relationships/image" Target="../media/image35.png"/><Relationship Id="rId3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image" Target="../media/image144.jp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12" Type="http://schemas.openxmlformats.org/officeDocument/2006/relationships/image" Target="../media/image143.jp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0.xml"/><Relationship Id="rId11" Type="http://schemas.openxmlformats.org/officeDocument/2006/relationships/image" Target="../media/image142.jpg"/><Relationship Id="rId5" Type="http://schemas.openxmlformats.org/officeDocument/2006/relationships/slide" Target="slide39.xml"/><Relationship Id="rId10" Type="http://schemas.openxmlformats.org/officeDocument/2006/relationships/image" Target="../media/image5.png"/><Relationship Id="rId4" Type="http://schemas.openxmlformats.org/officeDocument/2006/relationships/slide" Target="slide38.xml"/><Relationship Id="rId9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image" Target="../media/image145.jpg"/><Relationship Id="rId3" Type="http://schemas.openxmlformats.org/officeDocument/2006/relationships/slide" Target="slide6.xml"/><Relationship Id="rId7" Type="http://schemas.openxmlformats.org/officeDocument/2006/relationships/slide" Target="slide40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11" Type="http://schemas.openxmlformats.org/officeDocument/2006/relationships/slide" Target="slide4.xml"/><Relationship Id="rId5" Type="http://schemas.openxmlformats.org/officeDocument/2006/relationships/slide" Target="slide38.xml"/><Relationship Id="rId10" Type="http://schemas.openxmlformats.org/officeDocument/2006/relationships/slide" Target="slide42.xml"/><Relationship Id="rId4" Type="http://schemas.openxmlformats.org/officeDocument/2006/relationships/image" Target="../media/image53.png"/><Relationship Id="rId9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slide" Target="slide42.xml"/><Relationship Id="rId12" Type="http://schemas.openxmlformats.org/officeDocument/2006/relationships/slide" Target="slide4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45.xml"/><Relationship Id="rId5" Type="http://schemas.openxmlformats.org/officeDocument/2006/relationships/slide" Target="slide6.xml"/><Relationship Id="rId10" Type="http://schemas.openxmlformats.org/officeDocument/2006/relationships/slide" Target="slide44.xml"/><Relationship Id="rId4" Type="http://schemas.openxmlformats.org/officeDocument/2006/relationships/image" Target="../media/image5.png"/><Relationship Id="rId9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image" Target="../media/image53.png"/><Relationship Id="rId7" Type="http://schemas.openxmlformats.org/officeDocument/2006/relationships/slide" Target="slide44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46.jpg"/><Relationship Id="rId5" Type="http://schemas.openxmlformats.org/officeDocument/2006/relationships/slide" Target="slide43.xml"/><Relationship Id="rId10" Type="http://schemas.openxmlformats.org/officeDocument/2006/relationships/image" Target="../media/image5.png"/><Relationship Id="rId4" Type="http://schemas.openxmlformats.org/officeDocument/2006/relationships/slide" Target="slide42.xml"/><Relationship Id="rId9" Type="http://schemas.openxmlformats.org/officeDocument/2006/relationships/slide" Target="slide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12" Type="http://schemas.openxmlformats.org/officeDocument/2006/relationships/image" Target="../media/image148.jp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11" Type="http://schemas.openxmlformats.org/officeDocument/2006/relationships/image" Target="../media/image147.jpg"/><Relationship Id="rId5" Type="http://schemas.openxmlformats.org/officeDocument/2006/relationships/slide" Target="slide43.xml"/><Relationship Id="rId10" Type="http://schemas.openxmlformats.org/officeDocument/2006/relationships/image" Target="../media/image5.png"/><Relationship Id="rId4" Type="http://schemas.openxmlformats.org/officeDocument/2006/relationships/slide" Target="slide42.xml"/><Relationship Id="rId9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50.jpg"/><Relationship Id="rId3" Type="http://schemas.openxmlformats.org/officeDocument/2006/relationships/image" Target="../media/image53.png"/><Relationship Id="rId7" Type="http://schemas.openxmlformats.org/officeDocument/2006/relationships/slide" Target="slide45.xml"/><Relationship Id="rId12" Type="http://schemas.openxmlformats.org/officeDocument/2006/relationships/image" Target="../media/image149.jp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11" Type="http://schemas.openxmlformats.org/officeDocument/2006/relationships/image" Target="../media/image5.png"/><Relationship Id="rId5" Type="http://schemas.openxmlformats.org/officeDocument/2006/relationships/slide" Target="slide43.xml"/><Relationship Id="rId10" Type="http://schemas.openxmlformats.org/officeDocument/2006/relationships/slide" Target="slide4.xml"/><Relationship Id="rId4" Type="http://schemas.openxmlformats.org/officeDocument/2006/relationships/slide" Target="slide42.xml"/><Relationship Id="rId9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53.xml"/><Relationship Id="rId3" Type="http://schemas.openxmlformats.org/officeDocument/2006/relationships/slide" Target="slide4.xml"/><Relationship Id="rId7" Type="http://schemas.openxmlformats.org/officeDocument/2006/relationships/slide" Target="slide46.xml"/><Relationship Id="rId12" Type="http://schemas.openxmlformats.org/officeDocument/2006/relationships/slide" Target="slide52.xml"/><Relationship Id="rId17" Type="http://schemas.openxmlformats.org/officeDocument/2006/relationships/slide" Target="slide51.xml"/><Relationship Id="rId2" Type="http://schemas.openxmlformats.org/officeDocument/2006/relationships/image" Target="../media/image52.png"/><Relationship Id="rId16" Type="http://schemas.openxmlformats.org/officeDocument/2006/relationships/slide" Target="slide4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50.xml"/><Relationship Id="rId5" Type="http://schemas.openxmlformats.org/officeDocument/2006/relationships/slide" Target="slide45.xml"/><Relationship Id="rId15" Type="http://schemas.openxmlformats.org/officeDocument/2006/relationships/slide" Target="slide55.xml"/><Relationship Id="rId10" Type="http://schemas.openxmlformats.org/officeDocument/2006/relationships/slide" Target="slide48.xml"/><Relationship Id="rId4" Type="http://schemas.openxmlformats.org/officeDocument/2006/relationships/image" Target="../media/image5.png"/><Relationship Id="rId9" Type="http://schemas.openxmlformats.org/officeDocument/2006/relationships/image" Target="../media/image53.png"/><Relationship Id="rId14" Type="http://schemas.openxmlformats.org/officeDocument/2006/relationships/slide" Target="slide5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13" Type="http://schemas.openxmlformats.org/officeDocument/2006/relationships/slide" Target="slide51.xml"/><Relationship Id="rId3" Type="http://schemas.openxmlformats.org/officeDocument/2006/relationships/slide" Target="slide48.xml"/><Relationship Id="rId7" Type="http://schemas.openxmlformats.org/officeDocument/2006/relationships/slide" Target="slide50.xml"/><Relationship Id="rId12" Type="http://schemas.openxmlformats.org/officeDocument/2006/relationships/slide" Target="slide49.xml"/><Relationship Id="rId2" Type="http://schemas.openxmlformats.org/officeDocument/2006/relationships/slide" Target="slide46.xml"/><Relationship Id="rId16" Type="http://schemas.openxmlformats.org/officeDocument/2006/relationships/image" Target="../media/image1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slide" Target="slide55.xml"/><Relationship Id="rId5" Type="http://schemas.openxmlformats.org/officeDocument/2006/relationships/slide" Target="slide47.xml"/><Relationship Id="rId15" Type="http://schemas.openxmlformats.org/officeDocument/2006/relationships/image" Target="../media/image5.png"/><Relationship Id="rId10" Type="http://schemas.openxmlformats.org/officeDocument/2006/relationships/slide" Target="slide54.xml"/><Relationship Id="rId4" Type="http://schemas.openxmlformats.org/officeDocument/2006/relationships/image" Target="../media/image53.png"/><Relationship Id="rId9" Type="http://schemas.openxmlformats.org/officeDocument/2006/relationships/slide" Target="slide53.xml"/><Relationship Id="rId14" Type="http://schemas.openxmlformats.org/officeDocument/2006/relationships/slide" Target="slide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51.xml"/><Relationship Id="rId18" Type="http://schemas.openxmlformats.org/officeDocument/2006/relationships/image" Target="../media/image154.jpeg"/><Relationship Id="rId3" Type="http://schemas.openxmlformats.org/officeDocument/2006/relationships/slide" Target="slide49.xml"/><Relationship Id="rId7" Type="http://schemas.openxmlformats.org/officeDocument/2006/relationships/image" Target="../media/image54.png"/><Relationship Id="rId12" Type="http://schemas.openxmlformats.org/officeDocument/2006/relationships/slide" Target="slide55.xml"/><Relationship Id="rId17" Type="http://schemas.openxmlformats.org/officeDocument/2006/relationships/image" Target="../media/image153.jpg"/><Relationship Id="rId2" Type="http://schemas.openxmlformats.org/officeDocument/2006/relationships/slide" Target="slide47.xml"/><Relationship Id="rId16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11" Type="http://schemas.openxmlformats.org/officeDocument/2006/relationships/slide" Target="slide54.xml"/><Relationship Id="rId5" Type="http://schemas.openxmlformats.org/officeDocument/2006/relationships/image" Target="../media/image53.png"/><Relationship Id="rId15" Type="http://schemas.openxmlformats.org/officeDocument/2006/relationships/image" Target="../media/image5.png"/><Relationship Id="rId10" Type="http://schemas.openxmlformats.org/officeDocument/2006/relationships/slide" Target="slide53.xml"/><Relationship Id="rId4" Type="http://schemas.openxmlformats.org/officeDocument/2006/relationships/slide" Target="slide46.xml"/><Relationship Id="rId9" Type="http://schemas.openxmlformats.org/officeDocument/2006/relationships/slide" Target="slide52.xml"/><Relationship Id="rId14" Type="http://schemas.openxmlformats.org/officeDocument/2006/relationships/slide" Target="slide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slide" Target="slide51.xml"/><Relationship Id="rId18" Type="http://schemas.openxmlformats.org/officeDocument/2006/relationships/image" Target="../media/image157.jpg"/><Relationship Id="rId3" Type="http://schemas.openxmlformats.org/officeDocument/2006/relationships/slide" Target="slide50.xml"/><Relationship Id="rId7" Type="http://schemas.openxmlformats.org/officeDocument/2006/relationships/slide" Target="slide52.xml"/><Relationship Id="rId12" Type="http://schemas.openxmlformats.org/officeDocument/2006/relationships/image" Target="../media/image54.png"/><Relationship Id="rId17" Type="http://schemas.openxmlformats.org/officeDocument/2006/relationships/image" Target="../media/image156.jpg"/><Relationship Id="rId2" Type="http://schemas.openxmlformats.org/officeDocument/2006/relationships/slide" Target="slide48.xml"/><Relationship Id="rId16" Type="http://schemas.openxmlformats.org/officeDocument/2006/relationships/image" Target="../media/image15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49.xml"/><Relationship Id="rId5" Type="http://schemas.openxmlformats.org/officeDocument/2006/relationships/image" Target="../media/image53.png"/><Relationship Id="rId15" Type="http://schemas.openxmlformats.org/officeDocument/2006/relationships/image" Target="../media/image5.png"/><Relationship Id="rId10" Type="http://schemas.openxmlformats.org/officeDocument/2006/relationships/slide" Target="slide55.xml"/><Relationship Id="rId4" Type="http://schemas.openxmlformats.org/officeDocument/2006/relationships/slide" Target="slide46.xml"/><Relationship Id="rId9" Type="http://schemas.openxmlformats.org/officeDocument/2006/relationships/slide" Target="slide54.xml"/><Relationship Id="rId1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4.xml"/><Relationship Id="rId7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slide" Target="slide6.xml"/><Relationship Id="rId4" Type="http://schemas.openxmlformats.org/officeDocument/2006/relationships/image" Target="../media/image5.png"/><Relationship Id="rId9" Type="http://schemas.openxmlformats.org/officeDocument/2006/relationships/slide" Target="slide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4.xml"/><Relationship Id="rId3" Type="http://schemas.openxmlformats.org/officeDocument/2006/relationships/slide" Target="slide49.xml"/><Relationship Id="rId7" Type="http://schemas.openxmlformats.org/officeDocument/2006/relationships/slide" Target="slide47.xml"/><Relationship Id="rId12" Type="http://schemas.openxmlformats.org/officeDocument/2006/relationships/slide" Target="slide53.xml"/><Relationship Id="rId17" Type="http://schemas.openxmlformats.org/officeDocument/2006/relationships/image" Target="../media/image158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52.xml"/><Relationship Id="rId5" Type="http://schemas.openxmlformats.org/officeDocument/2006/relationships/slide" Target="slide46.xml"/><Relationship Id="rId15" Type="http://schemas.openxmlformats.org/officeDocument/2006/relationships/slide" Target="slide4.xml"/><Relationship Id="rId10" Type="http://schemas.openxmlformats.org/officeDocument/2006/relationships/image" Target="../media/image54.png"/><Relationship Id="rId4" Type="http://schemas.openxmlformats.org/officeDocument/2006/relationships/slide" Target="slide51.xml"/><Relationship Id="rId9" Type="http://schemas.openxmlformats.org/officeDocument/2006/relationships/slide" Target="slide50.xml"/><Relationship Id="rId14" Type="http://schemas.openxmlformats.org/officeDocument/2006/relationships/slide" Target="slide5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image" Target="../media/image54.png"/><Relationship Id="rId18" Type="http://schemas.openxmlformats.org/officeDocument/2006/relationships/image" Target="../media/image161.jpeg"/><Relationship Id="rId3" Type="http://schemas.openxmlformats.org/officeDocument/2006/relationships/slide" Target="slide52.xml"/><Relationship Id="rId7" Type="http://schemas.openxmlformats.org/officeDocument/2006/relationships/slide" Target="slide48.xml"/><Relationship Id="rId12" Type="http://schemas.openxmlformats.org/officeDocument/2006/relationships/slide" Target="slide51.xml"/><Relationship Id="rId17" Type="http://schemas.openxmlformats.org/officeDocument/2006/relationships/image" Target="../media/image160.jpg"/><Relationship Id="rId2" Type="http://schemas.openxmlformats.org/officeDocument/2006/relationships/slide" Target="slide50.xml"/><Relationship Id="rId16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49.xml"/><Relationship Id="rId5" Type="http://schemas.openxmlformats.org/officeDocument/2006/relationships/image" Target="../media/image53.png"/><Relationship Id="rId15" Type="http://schemas.openxmlformats.org/officeDocument/2006/relationships/image" Target="../media/image5.png"/><Relationship Id="rId10" Type="http://schemas.openxmlformats.org/officeDocument/2006/relationships/slide" Target="slide55.xml"/><Relationship Id="rId4" Type="http://schemas.openxmlformats.org/officeDocument/2006/relationships/slide" Target="slide46.xml"/><Relationship Id="rId9" Type="http://schemas.openxmlformats.org/officeDocument/2006/relationships/slide" Target="slide54.xml"/><Relationship Id="rId14" Type="http://schemas.openxmlformats.org/officeDocument/2006/relationships/slide" Target="slide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49.xml"/><Relationship Id="rId18" Type="http://schemas.openxmlformats.org/officeDocument/2006/relationships/image" Target="../media/image164.jpg"/><Relationship Id="rId3" Type="http://schemas.openxmlformats.org/officeDocument/2006/relationships/slide" Target="slide53.xml"/><Relationship Id="rId7" Type="http://schemas.openxmlformats.org/officeDocument/2006/relationships/slide" Target="slide48.xml"/><Relationship Id="rId12" Type="http://schemas.openxmlformats.org/officeDocument/2006/relationships/slide" Target="slide55.xml"/><Relationship Id="rId17" Type="http://schemas.openxmlformats.org/officeDocument/2006/relationships/image" Target="../media/image163.jpg"/><Relationship Id="rId2" Type="http://schemas.openxmlformats.org/officeDocument/2006/relationships/slide" Target="slide51.xml"/><Relationship Id="rId16" Type="http://schemas.openxmlformats.org/officeDocument/2006/relationships/image" Target="../media/image16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54.xml"/><Relationship Id="rId5" Type="http://schemas.openxmlformats.org/officeDocument/2006/relationships/image" Target="../media/image53.png"/><Relationship Id="rId15" Type="http://schemas.openxmlformats.org/officeDocument/2006/relationships/image" Target="../media/image5.png"/><Relationship Id="rId10" Type="http://schemas.openxmlformats.org/officeDocument/2006/relationships/image" Target="../media/image54.png"/><Relationship Id="rId4" Type="http://schemas.openxmlformats.org/officeDocument/2006/relationships/slide" Target="slide46.xml"/><Relationship Id="rId9" Type="http://schemas.openxmlformats.org/officeDocument/2006/relationships/slide" Target="slide52.xml"/><Relationship Id="rId14" Type="http://schemas.openxmlformats.org/officeDocument/2006/relationships/slide" Target="slide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51.xml"/><Relationship Id="rId3" Type="http://schemas.openxmlformats.org/officeDocument/2006/relationships/slide" Target="slide54.xml"/><Relationship Id="rId7" Type="http://schemas.openxmlformats.org/officeDocument/2006/relationships/slide" Target="slide48.xml"/><Relationship Id="rId12" Type="http://schemas.openxmlformats.org/officeDocument/2006/relationships/slide" Target="slide49.xml"/><Relationship Id="rId2" Type="http://schemas.openxmlformats.org/officeDocument/2006/relationships/slide" Target="slide52.xml"/><Relationship Id="rId16" Type="http://schemas.openxmlformats.org/officeDocument/2006/relationships/image" Target="../media/image16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55.xml"/><Relationship Id="rId5" Type="http://schemas.openxmlformats.org/officeDocument/2006/relationships/image" Target="../media/image53.png"/><Relationship Id="rId15" Type="http://schemas.openxmlformats.org/officeDocument/2006/relationships/image" Target="../media/image5.png"/><Relationship Id="rId10" Type="http://schemas.openxmlformats.org/officeDocument/2006/relationships/image" Target="../media/image54.png"/><Relationship Id="rId4" Type="http://schemas.openxmlformats.org/officeDocument/2006/relationships/slide" Target="slide46.xml"/><Relationship Id="rId9" Type="http://schemas.openxmlformats.org/officeDocument/2006/relationships/slide" Target="slide53.xml"/><Relationship Id="rId14" Type="http://schemas.openxmlformats.org/officeDocument/2006/relationships/slide" Target="slide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51.xml"/><Relationship Id="rId18" Type="http://schemas.openxmlformats.org/officeDocument/2006/relationships/image" Target="../media/image61.jpg"/><Relationship Id="rId3" Type="http://schemas.openxmlformats.org/officeDocument/2006/relationships/slide" Target="slide55.xml"/><Relationship Id="rId7" Type="http://schemas.openxmlformats.org/officeDocument/2006/relationships/slide" Target="slide48.xml"/><Relationship Id="rId12" Type="http://schemas.openxmlformats.org/officeDocument/2006/relationships/slide" Target="slide49.xml"/><Relationship Id="rId17" Type="http://schemas.openxmlformats.org/officeDocument/2006/relationships/image" Target="../media/image166.jpg"/><Relationship Id="rId2" Type="http://schemas.openxmlformats.org/officeDocument/2006/relationships/slide" Target="slide53.xml"/><Relationship Id="rId16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5" Type="http://schemas.openxmlformats.org/officeDocument/2006/relationships/image" Target="../media/image5.png"/><Relationship Id="rId10" Type="http://schemas.openxmlformats.org/officeDocument/2006/relationships/slide" Target="slide54.xml"/><Relationship Id="rId4" Type="http://schemas.openxmlformats.org/officeDocument/2006/relationships/slide" Target="slide46.xml"/><Relationship Id="rId9" Type="http://schemas.openxmlformats.org/officeDocument/2006/relationships/slide" Target="slide52.xml"/><Relationship Id="rId14" Type="http://schemas.openxmlformats.org/officeDocument/2006/relationships/slide" Target="slide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slide" Target="slide49.xml"/><Relationship Id="rId18" Type="http://schemas.openxmlformats.org/officeDocument/2006/relationships/image" Target="../media/image168.jpg"/><Relationship Id="rId3" Type="http://schemas.openxmlformats.org/officeDocument/2006/relationships/slide" Target="slide56.xml"/><Relationship Id="rId7" Type="http://schemas.openxmlformats.org/officeDocument/2006/relationships/slide" Target="slide48.xml"/><Relationship Id="rId12" Type="http://schemas.openxmlformats.org/officeDocument/2006/relationships/image" Target="../media/image54.png"/><Relationship Id="rId17" Type="http://schemas.openxmlformats.org/officeDocument/2006/relationships/image" Target="../media/image167.jpg"/><Relationship Id="rId2" Type="http://schemas.openxmlformats.org/officeDocument/2006/relationships/slide" Target="slide5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7.xml"/><Relationship Id="rId11" Type="http://schemas.openxmlformats.org/officeDocument/2006/relationships/slide" Target="slide55.xml"/><Relationship Id="rId5" Type="http://schemas.openxmlformats.org/officeDocument/2006/relationships/image" Target="../media/image53.png"/><Relationship Id="rId15" Type="http://schemas.openxmlformats.org/officeDocument/2006/relationships/slide" Target="slide4.xml"/><Relationship Id="rId10" Type="http://schemas.openxmlformats.org/officeDocument/2006/relationships/slide" Target="slide53.xml"/><Relationship Id="rId19" Type="http://schemas.openxmlformats.org/officeDocument/2006/relationships/image" Target="../media/image169.jpg"/><Relationship Id="rId4" Type="http://schemas.openxmlformats.org/officeDocument/2006/relationships/slide" Target="slide46.xml"/><Relationship Id="rId9" Type="http://schemas.openxmlformats.org/officeDocument/2006/relationships/slide" Target="slide52.xml"/><Relationship Id="rId14" Type="http://schemas.openxmlformats.org/officeDocument/2006/relationships/slide" Target="slide5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7.xml"/><Relationship Id="rId11" Type="http://schemas.openxmlformats.org/officeDocument/2006/relationships/slide" Target="slide58.xml"/><Relationship Id="rId5" Type="http://schemas.openxmlformats.org/officeDocument/2006/relationships/slide" Target="slide55.xml"/><Relationship Id="rId10" Type="http://schemas.openxmlformats.org/officeDocument/2006/relationships/image" Target="../media/image54.png"/><Relationship Id="rId4" Type="http://schemas.openxmlformats.org/officeDocument/2006/relationships/image" Target="../media/image5.png"/><Relationship Id="rId9" Type="http://schemas.openxmlformats.org/officeDocument/2006/relationships/slide" Target="slide5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58.xml"/><Relationship Id="rId7" Type="http://schemas.openxmlformats.org/officeDocument/2006/relationships/image" Target="../media/image54.png"/><Relationship Id="rId2" Type="http://schemas.openxmlformats.org/officeDocument/2006/relationships/slide" Target="slide5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7.xml"/><Relationship Id="rId5" Type="http://schemas.openxmlformats.org/officeDocument/2006/relationships/image" Target="../media/image53.png"/><Relationship Id="rId10" Type="http://schemas.openxmlformats.org/officeDocument/2006/relationships/image" Target="../media/image170.jpg"/><Relationship Id="rId4" Type="http://schemas.openxmlformats.org/officeDocument/2006/relationships/slide" Target="slide6.xml"/><Relationship Id="rId9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59.xml"/><Relationship Id="rId7" Type="http://schemas.openxmlformats.org/officeDocument/2006/relationships/slide" Target="slide58.xml"/><Relationship Id="rId12" Type="http://schemas.openxmlformats.org/officeDocument/2006/relationships/image" Target="../media/image172.jpg"/><Relationship Id="rId2" Type="http://schemas.openxmlformats.org/officeDocument/2006/relationships/slide" Target="slide5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6.xml"/><Relationship Id="rId11" Type="http://schemas.openxmlformats.org/officeDocument/2006/relationships/image" Target="../media/image171.jpg"/><Relationship Id="rId5" Type="http://schemas.openxmlformats.org/officeDocument/2006/relationships/image" Target="../media/image53.png"/><Relationship Id="rId10" Type="http://schemas.openxmlformats.org/officeDocument/2006/relationships/image" Target="../media/image5.png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37.xml"/><Relationship Id="rId3" Type="http://schemas.openxmlformats.org/officeDocument/2006/relationships/slide" Target="slide58.xml"/><Relationship Id="rId7" Type="http://schemas.openxmlformats.org/officeDocument/2006/relationships/slide" Target="slide31.xml"/><Relationship Id="rId12" Type="http://schemas.openxmlformats.org/officeDocument/2006/relationships/slide" Target="slide36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slide" Target="slide35.xml"/><Relationship Id="rId5" Type="http://schemas.openxmlformats.org/officeDocument/2006/relationships/slide" Target="slide30.xml"/><Relationship Id="rId15" Type="http://schemas.openxmlformats.org/officeDocument/2006/relationships/image" Target="../media/image5.png"/><Relationship Id="rId10" Type="http://schemas.openxmlformats.org/officeDocument/2006/relationships/slide" Target="slide59.xml"/><Relationship Id="rId4" Type="http://schemas.openxmlformats.org/officeDocument/2006/relationships/slide" Target="slide60.xml"/><Relationship Id="rId9" Type="http://schemas.openxmlformats.org/officeDocument/2006/relationships/slide" Target="slide32.xml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10" Type="http://schemas.openxmlformats.org/officeDocument/2006/relationships/image" Target="../media/image56.jpg"/><Relationship Id="rId4" Type="http://schemas.openxmlformats.org/officeDocument/2006/relationships/slide" Target="slide5.xml"/><Relationship Id="rId9" Type="http://schemas.openxmlformats.org/officeDocument/2006/relationships/image" Target="../media/image55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4.xml"/><Relationship Id="rId3" Type="http://schemas.openxmlformats.org/officeDocument/2006/relationships/slide" Target="slide61.xml"/><Relationship Id="rId7" Type="http://schemas.openxmlformats.org/officeDocument/2006/relationships/image" Target="../media/image53.png"/><Relationship Id="rId12" Type="http://schemas.openxmlformats.org/officeDocument/2006/relationships/slide" Target="slide37.xml"/><Relationship Id="rId17" Type="http://schemas.openxmlformats.org/officeDocument/2006/relationships/image" Target="../media/image175.jpeg"/><Relationship Id="rId2" Type="http://schemas.openxmlformats.org/officeDocument/2006/relationships/slide" Target="slide59.xml"/><Relationship Id="rId16" Type="http://schemas.openxmlformats.org/officeDocument/2006/relationships/image" Target="../media/image174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11" Type="http://schemas.openxmlformats.org/officeDocument/2006/relationships/slide" Target="slide36.xml"/><Relationship Id="rId5" Type="http://schemas.openxmlformats.org/officeDocument/2006/relationships/image" Target="../media/image54.png"/><Relationship Id="rId15" Type="http://schemas.openxmlformats.org/officeDocument/2006/relationships/image" Target="../media/image173.jpg"/><Relationship Id="rId10" Type="http://schemas.openxmlformats.org/officeDocument/2006/relationships/slide" Target="slide35.xml"/><Relationship Id="rId4" Type="http://schemas.openxmlformats.org/officeDocument/2006/relationships/slide" Target="slide30.xml"/><Relationship Id="rId9" Type="http://schemas.openxmlformats.org/officeDocument/2006/relationships/slide" Target="slide60.xml"/><Relationship Id="rId1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65.xml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slide" Target="slide6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2.xml"/><Relationship Id="rId11" Type="http://schemas.openxmlformats.org/officeDocument/2006/relationships/slide" Target="slide63.xml"/><Relationship Id="rId5" Type="http://schemas.openxmlformats.org/officeDocument/2006/relationships/slide" Target="slide60.xml"/><Relationship Id="rId10" Type="http://schemas.openxmlformats.org/officeDocument/2006/relationships/image" Target="../media/image54.png"/><Relationship Id="rId4" Type="http://schemas.openxmlformats.org/officeDocument/2006/relationships/image" Target="../media/image5.png"/><Relationship Id="rId9" Type="http://schemas.openxmlformats.org/officeDocument/2006/relationships/slide" Target="slide6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image" Target="../media/image177.jpeg"/><Relationship Id="rId3" Type="http://schemas.openxmlformats.org/officeDocument/2006/relationships/slide" Target="slide63.xml"/><Relationship Id="rId7" Type="http://schemas.openxmlformats.org/officeDocument/2006/relationships/image" Target="../media/image54.png"/><Relationship Id="rId12" Type="http://schemas.openxmlformats.org/officeDocument/2006/relationships/image" Target="../media/image176.jpeg"/><Relationship Id="rId2" Type="http://schemas.openxmlformats.org/officeDocument/2006/relationships/slide" Target="slide6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2.xml"/><Relationship Id="rId11" Type="http://schemas.openxmlformats.org/officeDocument/2006/relationships/image" Target="../media/image5.png"/><Relationship Id="rId5" Type="http://schemas.openxmlformats.org/officeDocument/2006/relationships/image" Target="../media/image53.png"/><Relationship Id="rId10" Type="http://schemas.openxmlformats.org/officeDocument/2006/relationships/slide" Target="slide4.xml"/><Relationship Id="rId4" Type="http://schemas.openxmlformats.org/officeDocument/2006/relationships/slide" Target="slide6.xml"/><Relationship Id="rId9" Type="http://schemas.openxmlformats.org/officeDocument/2006/relationships/slide" Target="slide65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79.jpeg"/><Relationship Id="rId3" Type="http://schemas.openxmlformats.org/officeDocument/2006/relationships/slide" Target="slide64.xml"/><Relationship Id="rId7" Type="http://schemas.openxmlformats.org/officeDocument/2006/relationships/slide" Target="slide63.xml"/><Relationship Id="rId12" Type="http://schemas.openxmlformats.org/officeDocument/2006/relationships/image" Target="../media/image178.jpeg"/><Relationship Id="rId2" Type="http://schemas.openxmlformats.org/officeDocument/2006/relationships/slide" Target="slide6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image" Target="../media/image5.png"/><Relationship Id="rId5" Type="http://schemas.openxmlformats.org/officeDocument/2006/relationships/image" Target="../media/image53.png"/><Relationship Id="rId10" Type="http://schemas.openxmlformats.org/officeDocument/2006/relationships/slide" Target="slide4.xml"/><Relationship Id="rId4" Type="http://schemas.openxmlformats.org/officeDocument/2006/relationships/slide" Target="slide6.xml"/><Relationship Id="rId9" Type="http://schemas.openxmlformats.org/officeDocument/2006/relationships/slide" Target="slide6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image" Target="../media/image181.jpg"/><Relationship Id="rId3" Type="http://schemas.openxmlformats.org/officeDocument/2006/relationships/slide" Target="slide65.xml"/><Relationship Id="rId7" Type="http://schemas.openxmlformats.org/officeDocument/2006/relationships/slide" Target="slide62.xml"/><Relationship Id="rId12" Type="http://schemas.openxmlformats.org/officeDocument/2006/relationships/image" Target="../media/image180.jpg"/><Relationship Id="rId2" Type="http://schemas.openxmlformats.org/officeDocument/2006/relationships/slide" Target="slide6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image" Target="../media/image5.png"/><Relationship Id="rId5" Type="http://schemas.openxmlformats.org/officeDocument/2006/relationships/image" Target="../media/image53.png"/><Relationship Id="rId10" Type="http://schemas.openxmlformats.org/officeDocument/2006/relationships/slide" Target="slide4.xml"/><Relationship Id="rId4" Type="http://schemas.openxmlformats.org/officeDocument/2006/relationships/slide" Target="slide6.xml"/><Relationship Id="rId9" Type="http://schemas.openxmlformats.org/officeDocument/2006/relationships/image" Target="../media/image5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13" Type="http://schemas.openxmlformats.org/officeDocument/2006/relationships/image" Target="../media/image182.jpg"/><Relationship Id="rId3" Type="http://schemas.openxmlformats.org/officeDocument/2006/relationships/slide" Target="slide71.xml"/><Relationship Id="rId7" Type="http://schemas.openxmlformats.org/officeDocument/2006/relationships/slide" Target="slide62.xml"/><Relationship Id="rId12" Type="http://schemas.openxmlformats.org/officeDocument/2006/relationships/image" Target="../media/image5.png"/><Relationship Id="rId2" Type="http://schemas.openxmlformats.org/officeDocument/2006/relationships/slide" Target="slide6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1.xml"/><Relationship Id="rId11" Type="http://schemas.openxmlformats.org/officeDocument/2006/relationships/slide" Target="slide4.xml"/><Relationship Id="rId5" Type="http://schemas.openxmlformats.org/officeDocument/2006/relationships/image" Target="../media/image53.png"/><Relationship Id="rId15" Type="http://schemas.openxmlformats.org/officeDocument/2006/relationships/image" Target="../media/image184.jpg"/><Relationship Id="rId10" Type="http://schemas.openxmlformats.org/officeDocument/2006/relationships/image" Target="../media/image54.png"/><Relationship Id="rId4" Type="http://schemas.openxmlformats.org/officeDocument/2006/relationships/slide" Target="slide6.xml"/><Relationship Id="rId9" Type="http://schemas.openxmlformats.org/officeDocument/2006/relationships/slide" Target="slide65.xml"/><Relationship Id="rId14" Type="http://schemas.openxmlformats.org/officeDocument/2006/relationships/image" Target="../media/image183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3" Type="http://schemas.openxmlformats.org/officeDocument/2006/relationships/slide" Target="slide67.xml"/><Relationship Id="rId7" Type="http://schemas.openxmlformats.org/officeDocument/2006/relationships/image" Target="../media/image54.png"/><Relationship Id="rId12" Type="http://schemas.openxmlformats.org/officeDocument/2006/relationships/image" Target="../media/image5.png"/><Relationship Id="rId2" Type="http://schemas.openxmlformats.org/officeDocument/2006/relationships/slide" Target="slide6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6.xml"/><Relationship Id="rId11" Type="http://schemas.openxmlformats.org/officeDocument/2006/relationships/slide" Target="slide4.xml"/><Relationship Id="rId5" Type="http://schemas.openxmlformats.org/officeDocument/2006/relationships/image" Target="../media/image53.png"/><Relationship Id="rId10" Type="http://schemas.openxmlformats.org/officeDocument/2006/relationships/slide" Target="slide70.xml"/><Relationship Id="rId4" Type="http://schemas.openxmlformats.org/officeDocument/2006/relationships/slide" Target="slide6.xml"/><Relationship Id="rId9" Type="http://schemas.openxmlformats.org/officeDocument/2006/relationships/slide" Target="slide69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13" Type="http://schemas.openxmlformats.org/officeDocument/2006/relationships/image" Target="../media/image186.jpeg"/><Relationship Id="rId3" Type="http://schemas.openxmlformats.org/officeDocument/2006/relationships/slide" Target="slide68.xml"/><Relationship Id="rId7" Type="http://schemas.openxmlformats.org/officeDocument/2006/relationships/image" Target="../media/image54.png"/><Relationship Id="rId12" Type="http://schemas.openxmlformats.org/officeDocument/2006/relationships/image" Target="../media/image185.jpeg"/><Relationship Id="rId2" Type="http://schemas.openxmlformats.org/officeDocument/2006/relationships/slide" Target="slide66.xml"/><Relationship Id="rId16" Type="http://schemas.openxmlformats.org/officeDocument/2006/relationships/image" Target="../media/image189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7.xml"/><Relationship Id="rId11" Type="http://schemas.openxmlformats.org/officeDocument/2006/relationships/image" Target="../media/image5.png"/><Relationship Id="rId5" Type="http://schemas.openxmlformats.org/officeDocument/2006/relationships/image" Target="../media/image53.png"/><Relationship Id="rId15" Type="http://schemas.openxmlformats.org/officeDocument/2006/relationships/image" Target="../media/image188.jpg"/><Relationship Id="rId10" Type="http://schemas.openxmlformats.org/officeDocument/2006/relationships/slide" Target="slide4.xml"/><Relationship Id="rId4" Type="http://schemas.openxmlformats.org/officeDocument/2006/relationships/slide" Target="slide6.xml"/><Relationship Id="rId9" Type="http://schemas.openxmlformats.org/officeDocument/2006/relationships/slide" Target="slide70.xml"/><Relationship Id="rId14" Type="http://schemas.openxmlformats.org/officeDocument/2006/relationships/image" Target="../media/image187.jp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91.jpg"/><Relationship Id="rId3" Type="http://schemas.openxmlformats.org/officeDocument/2006/relationships/slide" Target="slide69.xml"/><Relationship Id="rId7" Type="http://schemas.openxmlformats.org/officeDocument/2006/relationships/slide" Target="slide68.xml"/><Relationship Id="rId12" Type="http://schemas.openxmlformats.org/officeDocument/2006/relationships/image" Target="../media/image190.jpg"/><Relationship Id="rId2" Type="http://schemas.openxmlformats.org/officeDocument/2006/relationships/slide" Target="slide67.xml"/><Relationship Id="rId16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6.xml"/><Relationship Id="rId11" Type="http://schemas.openxmlformats.org/officeDocument/2006/relationships/image" Target="../media/image5.png"/><Relationship Id="rId5" Type="http://schemas.openxmlformats.org/officeDocument/2006/relationships/image" Target="../media/image53.png"/><Relationship Id="rId15" Type="http://schemas.openxmlformats.org/officeDocument/2006/relationships/image" Target="../media/image193.jpg"/><Relationship Id="rId10" Type="http://schemas.openxmlformats.org/officeDocument/2006/relationships/slide" Target="slide4.xml"/><Relationship Id="rId4" Type="http://schemas.openxmlformats.org/officeDocument/2006/relationships/slide" Target="slide6.xml"/><Relationship Id="rId9" Type="http://schemas.openxmlformats.org/officeDocument/2006/relationships/slide" Target="slide70.xml"/><Relationship Id="rId14" Type="http://schemas.openxmlformats.org/officeDocument/2006/relationships/image" Target="../media/image192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13" Type="http://schemas.openxmlformats.org/officeDocument/2006/relationships/image" Target="../media/image196.jpeg"/><Relationship Id="rId3" Type="http://schemas.openxmlformats.org/officeDocument/2006/relationships/slide" Target="slide70.xml"/><Relationship Id="rId7" Type="http://schemas.openxmlformats.org/officeDocument/2006/relationships/slide" Target="slide67.xml"/><Relationship Id="rId12" Type="http://schemas.openxmlformats.org/officeDocument/2006/relationships/image" Target="../media/image195.jpeg"/><Relationship Id="rId2" Type="http://schemas.openxmlformats.org/officeDocument/2006/relationships/slide" Target="slide6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6.xml"/><Relationship Id="rId11" Type="http://schemas.openxmlformats.org/officeDocument/2006/relationships/image" Target="../media/image5.png"/><Relationship Id="rId5" Type="http://schemas.openxmlformats.org/officeDocument/2006/relationships/image" Target="../media/image53.png"/><Relationship Id="rId10" Type="http://schemas.openxmlformats.org/officeDocument/2006/relationships/slide" Target="slide4.xml"/><Relationship Id="rId4" Type="http://schemas.openxmlformats.org/officeDocument/2006/relationships/slide" Target="slide6.xml"/><Relationship Id="rId9" Type="http://schemas.openxmlformats.org/officeDocument/2006/relationships/image" Target="../media/image54.png"/><Relationship Id="rId14" Type="http://schemas.openxmlformats.org/officeDocument/2006/relationships/image" Target="../media/image19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60.jpg"/><Relationship Id="rId3" Type="http://schemas.openxmlformats.org/officeDocument/2006/relationships/image" Target="../media/image5.png"/><Relationship Id="rId7" Type="http://schemas.openxmlformats.org/officeDocument/2006/relationships/slide" Target="slide5.xml"/><Relationship Id="rId12" Type="http://schemas.openxmlformats.org/officeDocument/2006/relationships/image" Target="../media/image59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jpg"/><Relationship Id="rId5" Type="http://schemas.openxmlformats.org/officeDocument/2006/relationships/slide" Target="slide9.xml"/><Relationship Id="rId10" Type="http://schemas.openxmlformats.org/officeDocument/2006/relationships/image" Target="../media/image57.jpg"/><Relationship Id="rId4" Type="http://schemas.openxmlformats.org/officeDocument/2006/relationships/slide" Target="slide6.xml"/><Relationship Id="rId9" Type="http://schemas.openxmlformats.org/officeDocument/2006/relationships/image" Target="../media/image5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13" Type="http://schemas.openxmlformats.org/officeDocument/2006/relationships/image" Target="../media/image198.jpg"/><Relationship Id="rId3" Type="http://schemas.openxmlformats.org/officeDocument/2006/relationships/slide" Target="slide71.xml"/><Relationship Id="rId7" Type="http://schemas.openxmlformats.org/officeDocument/2006/relationships/slide" Target="slide67.xml"/><Relationship Id="rId12" Type="http://schemas.openxmlformats.org/officeDocument/2006/relationships/image" Target="../media/image5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6.xml"/><Relationship Id="rId11" Type="http://schemas.openxmlformats.org/officeDocument/2006/relationships/slide" Target="slide4.xml"/><Relationship Id="rId5" Type="http://schemas.openxmlformats.org/officeDocument/2006/relationships/image" Target="../media/image53.png"/><Relationship Id="rId15" Type="http://schemas.openxmlformats.org/officeDocument/2006/relationships/image" Target="../media/image200.jpg"/><Relationship Id="rId10" Type="http://schemas.openxmlformats.org/officeDocument/2006/relationships/image" Target="../media/image54.png"/><Relationship Id="rId4" Type="http://schemas.openxmlformats.org/officeDocument/2006/relationships/slide" Target="slide6.xml"/><Relationship Id="rId9" Type="http://schemas.openxmlformats.org/officeDocument/2006/relationships/slide" Target="slide70.xml"/><Relationship Id="rId14" Type="http://schemas.openxmlformats.org/officeDocument/2006/relationships/image" Target="../media/image199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76.xml"/><Relationship Id="rId3" Type="http://schemas.openxmlformats.org/officeDocument/2006/relationships/slide" Target="slide4.xml"/><Relationship Id="rId7" Type="http://schemas.openxmlformats.org/officeDocument/2006/relationships/slide" Target="slide71.xml"/><Relationship Id="rId12" Type="http://schemas.openxmlformats.org/officeDocument/2006/relationships/slide" Target="slide75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74.xml"/><Relationship Id="rId5" Type="http://schemas.openxmlformats.org/officeDocument/2006/relationships/slide" Target="slide6.xml"/><Relationship Id="rId10" Type="http://schemas.openxmlformats.org/officeDocument/2006/relationships/slide" Target="slide73.xml"/><Relationship Id="rId4" Type="http://schemas.openxmlformats.org/officeDocument/2006/relationships/image" Target="../media/image5.png"/><Relationship Id="rId9" Type="http://schemas.openxmlformats.org/officeDocument/2006/relationships/slide" Target="slide72.xml"/><Relationship Id="rId14" Type="http://schemas.openxmlformats.org/officeDocument/2006/relationships/slide" Target="slide65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74.xml"/><Relationship Id="rId13" Type="http://schemas.openxmlformats.org/officeDocument/2006/relationships/image" Target="../media/image201.jpg"/><Relationship Id="rId3" Type="http://schemas.openxmlformats.org/officeDocument/2006/relationships/image" Target="../media/image53.png"/><Relationship Id="rId7" Type="http://schemas.openxmlformats.org/officeDocument/2006/relationships/slide" Target="slide73.xml"/><Relationship Id="rId12" Type="http://schemas.openxmlformats.org/officeDocument/2006/relationships/image" Target="../media/image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slide" Target="slide4.xml"/><Relationship Id="rId5" Type="http://schemas.openxmlformats.org/officeDocument/2006/relationships/slide" Target="slide72.xml"/><Relationship Id="rId10" Type="http://schemas.openxmlformats.org/officeDocument/2006/relationships/slide" Target="slide76.xml"/><Relationship Id="rId4" Type="http://schemas.openxmlformats.org/officeDocument/2006/relationships/slide" Target="slide71.xml"/><Relationship Id="rId9" Type="http://schemas.openxmlformats.org/officeDocument/2006/relationships/slide" Target="slide75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74.xml"/><Relationship Id="rId13" Type="http://schemas.openxmlformats.org/officeDocument/2006/relationships/image" Target="../media/image202.jp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12" Type="http://schemas.openxmlformats.org/officeDocument/2006/relationships/image" Target="../media/image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3.xml"/><Relationship Id="rId11" Type="http://schemas.openxmlformats.org/officeDocument/2006/relationships/slide" Target="slide4.xml"/><Relationship Id="rId5" Type="http://schemas.openxmlformats.org/officeDocument/2006/relationships/slide" Target="slide72.xml"/><Relationship Id="rId10" Type="http://schemas.openxmlformats.org/officeDocument/2006/relationships/slide" Target="slide76.xml"/><Relationship Id="rId4" Type="http://schemas.openxmlformats.org/officeDocument/2006/relationships/slide" Target="slide71.xml"/><Relationship Id="rId9" Type="http://schemas.openxmlformats.org/officeDocument/2006/relationships/slide" Target="slide75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03.jpg"/><Relationship Id="rId3" Type="http://schemas.openxmlformats.org/officeDocument/2006/relationships/image" Target="../media/image53.png"/><Relationship Id="rId7" Type="http://schemas.openxmlformats.org/officeDocument/2006/relationships/slide" Target="slide74.xml"/><Relationship Id="rId12" Type="http://schemas.openxmlformats.org/officeDocument/2006/relationships/image" Target="../media/image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3.xml"/><Relationship Id="rId11" Type="http://schemas.openxmlformats.org/officeDocument/2006/relationships/slide" Target="slide4.xml"/><Relationship Id="rId5" Type="http://schemas.openxmlformats.org/officeDocument/2006/relationships/slide" Target="slide72.xml"/><Relationship Id="rId10" Type="http://schemas.openxmlformats.org/officeDocument/2006/relationships/slide" Target="slide76.xml"/><Relationship Id="rId4" Type="http://schemas.openxmlformats.org/officeDocument/2006/relationships/slide" Target="slide71.xml"/><Relationship Id="rId9" Type="http://schemas.openxmlformats.org/officeDocument/2006/relationships/slide" Target="slide7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3" Type="http://schemas.openxmlformats.org/officeDocument/2006/relationships/image" Target="../media/image53.png"/><Relationship Id="rId7" Type="http://schemas.openxmlformats.org/officeDocument/2006/relationships/slide" Target="slide74.xml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3.xml"/><Relationship Id="rId5" Type="http://schemas.openxmlformats.org/officeDocument/2006/relationships/slide" Target="slide72.xml"/><Relationship Id="rId10" Type="http://schemas.openxmlformats.org/officeDocument/2006/relationships/slide" Target="slide76.xml"/><Relationship Id="rId4" Type="http://schemas.openxmlformats.org/officeDocument/2006/relationships/slide" Target="slide71.xml"/><Relationship Id="rId9" Type="http://schemas.openxmlformats.org/officeDocument/2006/relationships/image" Target="../media/image5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13" Type="http://schemas.openxmlformats.org/officeDocument/2006/relationships/hyperlink" Target="http://www.3di.com.br/index.php/pt/" TargetMode="External"/><Relationship Id="rId3" Type="http://schemas.openxmlformats.org/officeDocument/2006/relationships/image" Target="../media/image53.png"/><Relationship Id="rId7" Type="http://schemas.openxmlformats.org/officeDocument/2006/relationships/slide" Target="slide74.xml"/><Relationship Id="rId12" Type="http://schemas.openxmlformats.org/officeDocument/2006/relationships/image" Target="../media/image20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3.xml"/><Relationship Id="rId11" Type="http://schemas.openxmlformats.org/officeDocument/2006/relationships/image" Target="../media/image204.png"/><Relationship Id="rId5" Type="http://schemas.openxmlformats.org/officeDocument/2006/relationships/slide" Target="slide72.xml"/><Relationship Id="rId15" Type="http://schemas.openxmlformats.org/officeDocument/2006/relationships/image" Target="../media/image207.png"/><Relationship Id="rId10" Type="http://schemas.openxmlformats.org/officeDocument/2006/relationships/image" Target="../media/image54.png"/><Relationship Id="rId4" Type="http://schemas.openxmlformats.org/officeDocument/2006/relationships/slide" Target="slide71.xml"/><Relationship Id="rId9" Type="http://schemas.openxmlformats.org/officeDocument/2006/relationships/slide" Target="slide76.xml"/><Relationship Id="rId14" Type="http://schemas.openxmlformats.org/officeDocument/2006/relationships/image" Target="../media/image20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62.jpg"/><Relationship Id="rId3" Type="http://schemas.openxmlformats.org/officeDocument/2006/relationships/image" Target="../media/image5.png"/><Relationship Id="rId7" Type="http://schemas.openxmlformats.org/officeDocument/2006/relationships/slide" Target="slide10.xml"/><Relationship Id="rId12" Type="http://schemas.openxmlformats.org/officeDocument/2006/relationships/image" Target="../media/image61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3.xml"/><Relationship Id="rId5" Type="http://schemas.openxmlformats.org/officeDocument/2006/relationships/image" Target="../media/image53.png"/><Relationship Id="rId15" Type="http://schemas.openxmlformats.org/officeDocument/2006/relationships/image" Target="../media/image64.jpeg"/><Relationship Id="rId10" Type="http://schemas.openxmlformats.org/officeDocument/2006/relationships/image" Target="../media/image54.png"/><Relationship Id="rId4" Type="http://schemas.openxmlformats.org/officeDocument/2006/relationships/slide" Target="slide6.xml"/><Relationship Id="rId9" Type="http://schemas.openxmlformats.org/officeDocument/2006/relationships/slide" Target="slide12.xml"/><Relationship Id="rId14" Type="http://schemas.openxmlformats.org/officeDocument/2006/relationships/image" Target="../media/image6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4.xml"/><Relationship Id="rId7" Type="http://schemas.openxmlformats.org/officeDocument/2006/relationships/slide" Target="slide9.xml"/><Relationship Id="rId12" Type="http://schemas.openxmlformats.org/officeDocument/2006/relationships/slide" Target="slide7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image" Target="../media/image5.pn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D21688A-99B2-4DD6-8407-504AFEC00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24" y="2768916"/>
            <a:ext cx="3718568" cy="146304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BF4366C-26E2-4D50-8496-1C37044BC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72" y="4231959"/>
            <a:ext cx="2236426" cy="49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3052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hlinkClick r:id="rId3" action="ppaction://hlinksldjump"/>
            <a:extLst>
              <a:ext uri="{FF2B5EF4-FFF2-40B4-BE49-F238E27FC236}">
                <a16:creationId xmlns:a16="http://schemas.microsoft.com/office/drawing/2014/main" id="{E16C1FD2-9113-4ABA-88FE-D3BB9B1605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E804E2A-004F-42FC-A98A-4ABCC3F584F0}"/>
              </a:ext>
            </a:extLst>
          </p:cNvPr>
          <p:cNvSpPr txBox="1"/>
          <p:nvPr/>
        </p:nvSpPr>
        <p:spPr>
          <a:xfrm>
            <a:off x="399367" y="203553"/>
            <a:ext cx="56966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fotográfica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facial</a:t>
            </a:r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</a:t>
            </a:r>
          </a:p>
          <a:p>
            <a:endParaRPr lang="pt-BR" sz="2000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grpSp>
        <p:nvGrpSpPr>
          <p:cNvPr id="12" name="grupo de 8">
            <a:extLst>
              <a:ext uri="{FF2B5EF4-FFF2-40B4-BE49-F238E27FC236}">
                <a16:creationId xmlns:a16="http://schemas.microsoft.com/office/drawing/2014/main" id="{0D065C46-D995-4500-99DA-16F9EEEAA3A6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14" name="Imagem 13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4F48709F-B44C-4425-BF4B-EFC4D7857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E1EE077F-7066-4A04-B64D-25780FFB8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>
              <a:hlinkClick r:id="rId7" action="ppaction://hlinksldjump"/>
              <a:extLst>
                <a:ext uri="{FF2B5EF4-FFF2-40B4-BE49-F238E27FC236}">
                  <a16:creationId xmlns:a16="http://schemas.microsoft.com/office/drawing/2014/main" id="{2FF77F79-76D2-417C-9E74-3D247C6E2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CB90D484-19B6-46CD-ABD9-55D0348E6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D9911EF5-3C68-4B93-99A1-E1516BCE4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11" action="ppaction://hlinksldjump"/>
              <a:extLst>
                <a:ext uri="{FF2B5EF4-FFF2-40B4-BE49-F238E27FC236}">
                  <a16:creationId xmlns:a16="http://schemas.microsoft.com/office/drawing/2014/main" id="{6DB8D6D1-6A7C-4FA8-B388-08701463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3FCEDFBE-0D7F-48DB-8B38-E8864913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965811F5-0D20-4A21-9748-88DCC104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28" name="triangulos">
            <a:extLst>
              <a:ext uri="{FF2B5EF4-FFF2-40B4-BE49-F238E27FC236}">
                <a16:creationId xmlns:a16="http://schemas.microsoft.com/office/drawing/2014/main" id="{19722073-0AA0-4514-8774-B05880301AA7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9" name="Triângulo isósceles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39EEBB71-192B-4AAE-82A9-0120B1788414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0" name="Triângulo isósceles 29">
              <a:hlinkClick r:id="rId10" action="ppaction://hlinksldjump"/>
              <a:extLst>
                <a:ext uri="{FF2B5EF4-FFF2-40B4-BE49-F238E27FC236}">
                  <a16:creationId xmlns:a16="http://schemas.microsoft.com/office/drawing/2014/main" id="{49756C7A-AAD5-4012-ABA1-F6F409D72A1E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1026" name="Picture 2" descr="C:\0GERAR\SYM 3D\1RT\THAIS NASCIMENTO DEL TEDESCO\sorriso corrigido.jpe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t="10213" r="6059" b="5087"/>
          <a:stretch/>
        </p:blipFill>
        <p:spPr bwMode="auto">
          <a:xfrm>
            <a:off x="5024056" y="1447358"/>
            <a:ext cx="2478426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0GERAR\SYM 3D\1RT\THAIS NASCIMENTO DEL TEDESCO\perfil mantido.jpe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2" b="7771"/>
          <a:stretch/>
        </p:blipFill>
        <p:spPr bwMode="auto">
          <a:xfrm>
            <a:off x="8166142" y="1453056"/>
            <a:ext cx="2457179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0GERAR\SYM 3D\1RT\THAIS NASCIMENTO DEL TEDESCO\THAIS NASCIMENTO DEL TEDESCO - FOTOS\WhatsApp Image 2021-04-27 at 19.13.07 (2).jpe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2" t="8216" r="5970" b="6058"/>
          <a:stretch/>
        </p:blipFill>
        <p:spPr bwMode="auto">
          <a:xfrm>
            <a:off x="1887304" y="1447359"/>
            <a:ext cx="2473333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405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hlinkClick r:id="rId2" action="ppaction://hlinksldjump"/>
            <a:extLst>
              <a:ext uri="{FF2B5EF4-FFF2-40B4-BE49-F238E27FC236}">
                <a16:creationId xmlns:a16="http://schemas.microsoft.com/office/drawing/2014/main" id="{F08249B7-29B9-4FCE-B1D5-CA8358B7C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A48E0A99-F2DB-4695-8CDB-6F3EFAEFA3A0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fotográfica</a:t>
            </a:r>
          </a:p>
          <a:p>
            <a:r>
              <a:rPr lang="pt-BR" sz="1400" dirty="0" err="1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Intrabucal</a:t>
            </a:r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</a:t>
            </a:r>
          </a:p>
        </p:txBody>
      </p:sp>
      <p:grpSp>
        <p:nvGrpSpPr>
          <p:cNvPr id="17" name="grupo de 8">
            <a:extLst>
              <a:ext uri="{FF2B5EF4-FFF2-40B4-BE49-F238E27FC236}">
                <a16:creationId xmlns:a16="http://schemas.microsoft.com/office/drawing/2014/main" id="{D5C247DF-08FE-4110-8406-95777AE3F18D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19" name="Imagem 18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EDAE07CA-039C-4A37-A0AE-F8B93D7A5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5B948F1A-0A66-4298-8973-7354E79D5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6" action="ppaction://hlinksldjump"/>
              <a:extLst>
                <a:ext uri="{FF2B5EF4-FFF2-40B4-BE49-F238E27FC236}">
                  <a16:creationId xmlns:a16="http://schemas.microsoft.com/office/drawing/2014/main" id="{4D2806C0-334C-4456-8840-BD0A6C508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7" action="ppaction://hlinksldjump"/>
              <a:extLst>
                <a:ext uri="{FF2B5EF4-FFF2-40B4-BE49-F238E27FC236}">
                  <a16:creationId xmlns:a16="http://schemas.microsoft.com/office/drawing/2014/main" id="{C7242E72-A23C-452E-94B2-1DE9D45D9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8" action="ppaction://hlinksldjump"/>
              <a:extLst>
                <a:ext uri="{FF2B5EF4-FFF2-40B4-BE49-F238E27FC236}">
                  <a16:creationId xmlns:a16="http://schemas.microsoft.com/office/drawing/2014/main" id="{0E554FC9-7005-4BAD-9657-F89316F25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10" action="ppaction://hlinksldjump"/>
              <a:extLst>
                <a:ext uri="{FF2B5EF4-FFF2-40B4-BE49-F238E27FC236}">
                  <a16:creationId xmlns:a16="http://schemas.microsoft.com/office/drawing/2014/main" id="{01A3ACF1-5052-42B2-9E0E-7CC01013E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EBC1318E-7490-4249-B182-C4E22C7FD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F6308CE8-22F6-4858-8986-847181717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1" name="triangulos">
            <a:extLst>
              <a:ext uri="{FF2B5EF4-FFF2-40B4-BE49-F238E27FC236}">
                <a16:creationId xmlns:a16="http://schemas.microsoft.com/office/drawing/2014/main" id="{50675EA5-5FB5-4932-B3AF-F49ACADC2831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32" name="Triângulo isósceles 31">
              <a:hlinkClick r:id="rId7" action="ppaction://hlinksldjump"/>
              <a:extLst>
                <a:ext uri="{FF2B5EF4-FFF2-40B4-BE49-F238E27FC236}">
                  <a16:creationId xmlns:a16="http://schemas.microsoft.com/office/drawing/2014/main" id="{375FE3F0-C451-4F3C-BF68-9E17C492A9B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Triângulo isósceles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37A086D3-A4ED-482C-829A-F2B3D73AC081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050" name="Picture 2" descr="C:\0GERAR\SYM 3D\1RT\THAIS NASCIMENTO DEL TEDESCO\THAIS NASCIMENTO DEL TEDESCO - FOTOS\WhatsApp Image 2021-04-27 at 19.13.06 (5)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551" y="961052"/>
            <a:ext cx="325270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0GERAR\SYM 3D\1RT\THAIS NASCIMENTO DEL TEDESCO\THAIS NASCIMENTO DEL TEDESCO - FOTOS\WhatsApp Image 2021-04-27 at 19.13.07 (1)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676" y="961052"/>
            <a:ext cx="325270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0GERAR\SYM 3D\1RT\THAIS NASCIMENTO DEL TEDESCO\THAIS NASCIMENTO DEL TEDESCO - FOTOS\WhatsApp Image 2021-04-27 at 19.13.07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" y="961052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0GERAR\SYM 3D\1RT\THAIS NASCIMENTO DEL TEDESCO\THAIS NASCIMENTO DEL TEDESCO - FOTOS\WhatsApp Image 2021-04-27 at 19.13.08 (2).jpe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r="5427"/>
          <a:stretch/>
        </p:blipFill>
        <p:spPr bwMode="auto">
          <a:xfrm>
            <a:off x="2884099" y="3314166"/>
            <a:ext cx="335380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0GERAR\SYM 3D\1RT\THAIS NASCIMENTO DEL TEDESCO\THAIS NASCIMENTO DEL TEDESCO - FOTOS\WhatsApp Image 2021-04-27 at 19.13.08 (1).jpe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9"/>
          <a:stretch/>
        </p:blipFill>
        <p:spPr bwMode="auto">
          <a:xfrm>
            <a:off x="6703433" y="3314166"/>
            <a:ext cx="347006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140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hlinkClick r:id="rId2" action="ppaction://hlinksldjump"/>
            <a:extLst>
              <a:ext uri="{FF2B5EF4-FFF2-40B4-BE49-F238E27FC236}">
                <a16:creationId xmlns:a16="http://schemas.microsoft.com/office/drawing/2014/main" id="{A43BC787-FA5B-4D44-BE1F-30E268F430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8133102-AFBF-47F4-84B6-DEFCEAC6C94C}"/>
              </a:ext>
            </a:extLst>
          </p:cNvPr>
          <p:cNvSpPr txBox="1"/>
          <p:nvPr/>
        </p:nvSpPr>
        <p:spPr>
          <a:xfrm>
            <a:off x="399367" y="203553"/>
            <a:ext cx="5696633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fotográfica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sorriso</a:t>
            </a:r>
          </a:p>
        </p:txBody>
      </p:sp>
      <p:grpSp>
        <p:nvGrpSpPr>
          <p:cNvPr id="14" name="grupo de 8">
            <a:extLst>
              <a:ext uri="{FF2B5EF4-FFF2-40B4-BE49-F238E27FC236}">
                <a16:creationId xmlns:a16="http://schemas.microsoft.com/office/drawing/2014/main" id="{B9A2B4BE-EE4B-4D5E-A1BA-1C96AEFAF5DA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15" name="Imagem 1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3F4FD-57BF-48A7-8481-B2B6F4FA4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77F7CCC4-D901-4BE0-97BB-3D66551BC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>
              <a:hlinkClick r:id="rId6" action="ppaction://hlinksldjump"/>
              <a:extLst>
                <a:ext uri="{FF2B5EF4-FFF2-40B4-BE49-F238E27FC236}">
                  <a16:creationId xmlns:a16="http://schemas.microsoft.com/office/drawing/2014/main" id="{99D1D182-59F9-49A8-8958-B102D9DC1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>
              <a:hlinkClick r:id="rId7" action="ppaction://hlinksldjump"/>
              <a:extLst>
                <a:ext uri="{FF2B5EF4-FFF2-40B4-BE49-F238E27FC236}">
                  <a16:creationId xmlns:a16="http://schemas.microsoft.com/office/drawing/2014/main" id="{AA97CF64-3FE4-4AE3-932F-746A90648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8" action="ppaction://hlinksldjump"/>
              <a:extLst>
                <a:ext uri="{FF2B5EF4-FFF2-40B4-BE49-F238E27FC236}">
                  <a16:creationId xmlns:a16="http://schemas.microsoft.com/office/drawing/2014/main" id="{DBD873B2-FB75-4DA5-8AAA-C954F4BC0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4A9B858E-58A3-41EB-BC44-934DEC701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F57CC14F-DC02-4640-9CA3-470C38A31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BCDF8DE4-8592-4BD0-B4AD-CEA476158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23" name="triangulos">
            <a:extLst>
              <a:ext uri="{FF2B5EF4-FFF2-40B4-BE49-F238E27FC236}">
                <a16:creationId xmlns:a16="http://schemas.microsoft.com/office/drawing/2014/main" id="{9886A59F-5C5F-4D1E-8731-F38A58271E8B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4" name="Triângulo isósceles 23">
              <a:hlinkClick r:id="rId7" action="ppaction://hlinksldjump"/>
              <a:extLst>
                <a:ext uri="{FF2B5EF4-FFF2-40B4-BE49-F238E27FC236}">
                  <a16:creationId xmlns:a16="http://schemas.microsoft.com/office/drawing/2014/main" id="{4E73EF2C-0FB8-4594-80E1-A2F360F9390F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Triângulo isósceles 24">
              <a:hlinkClick r:id="rId11" action="ppaction://hlinksldjump"/>
              <a:extLst>
                <a:ext uri="{FF2B5EF4-FFF2-40B4-BE49-F238E27FC236}">
                  <a16:creationId xmlns:a16="http://schemas.microsoft.com/office/drawing/2014/main" id="{5C80EB73-3042-4EB2-99A7-891BDE747CA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074" name="Picture 2" descr="C:\0GERAR\SYM 3D\1RT\THAIS NASCIMENTO DEL TEDESCO\THAIS NASCIMENTO DEL TEDESCO - FOTOS\WhatsApp Image 2021-04-27 at 19.13.06 (4)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070" y="3246773"/>
            <a:ext cx="3523764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0GERAR\SYM 3D\1RT\THAIS NASCIMENTO DEL TEDESCO\THAIS NASCIMENTO DEL TEDESCO - FOTOS\WhatsApp Image 2021-04-27 at 19.13.06 (1)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71" y="822023"/>
            <a:ext cx="3523764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0GERAR\SYM 3D\1RT\THAIS NASCIMENTO DEL TEDESCO\THAIS NASCIMENTO DEL TEDESCO - FOTOS\WhatsApp Image 2021-04-27 at 19.13.06 (2).jpe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51" y="3246773"/>
            <a:ext cx="3523764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0GERAR\SYM 3D\1RT\THAIS NASCIMENTO DEL TEDESCO\THAIS NASCIMENTO DEL TEDESCO - FOTOS\WhatsApp Image 2021-04-27 at 19.13.06 (3).jpe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093" y="3246773"/>
            <a:ext cx="3523764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0GERAR\SYM 3D\1RT\THAIS NASCIMENTO DEL TEDESCO\THAIS NASCIMENTO DEL TEDESCO - FOTOS\WhatsApp Image 2021-04-27 at 19.13.06.jpe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535" y="822023"/>
            <a:ext cx="3523765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173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48BAC0FB-2552-470C-B421-7EDC03D30F6D}"/>
              </a:ext>
            </a:extLst>
          </p:cNvPr>
          <p:cNvGrpSpPr/>
          <p:nvPr/>
        </p:nvGrpSpPr>
        <p:grpSpPr>
          <a:xfrm>
            <a:off x="1555898" y="2745748"/>
            <a:ext cx="9080205" cy="1366505"/>
            <a:chOff x="1555897" y="2633351"/>
            <a:chExt cx="9080205" cy="1366505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555897" y="2633351"/>
              <a:ext cx="9080205" cy="76944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Craniometria 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2347841" y="3230415"/>
              <a:ext cx="74963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mandibular</a:t>
              </a:r>
            </a:p>
          </p:txBody>
        </p:sp>
      </p:grpSp>
      <p:pic>
        <p:nvPicPr>
          <p:cNvPr id="4" name="Menu">
            <a:hlinkClick r:id="rId3" action="ppaction://hlinksldjump"/>
            <a:extLst>
              <a:ext uri="{FF2B5EF4-FFF2-40B4-BE49-F238E27FC236}">
                <a16:creationId xmlns:a16="http://schemas.microsoft.com/office/drawing/2014/main" id="{15EF99EE-43CA-4603-9516-7047CC989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grpSp>
        <p:nvGrpSpPr>
          <p:cNvPr id="70" name="triangulos">
            <a:extLst>
              <a:ext uri="{FF2B5EF4-FFF2-40B4-BE49-F238E27FC236}">
                <a16:creationId xmlns:a16="http://schemas.microsoft.com/office/drawing/2014/main" id="{B1F0C273-FC51-4390-9541-AF2D4F310A02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71" name="Triângulo isósceles 70">
              <a:hlinkClick r:id="rId5" action="ppaction://hlinksldjump"/>
              <a:extLst>
                <a:ext uri="{FF2B5EF4-FFF2-40B4-BE49-F238E27FC236}">
                  <a16:creationId xmlns:a16="http://schemas.microsoft.com/office/drawing/2014/main" id="{7C67F3E1-A813-46E1-BBFF-7D7E085F511A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Triângulo isósceles 71">
              <a:hlinkClick r:id="rId6" action="ppaction://hlinksldjump"/>
              <a:extLst>
                <a:ext uri="{FF2B5EF4-FFF2-40B4-BE49-F238E27FC236}">
                  <a16:creationId xmlns:a16="http://schemas.microsoft.com/office/drawing/2014/main" id="{743E84DD-C537-4027-AD87-E036B4BA8259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3" name="grupo de 7">
            <a:extLst>
              <a:ext uri="{FF2B5EF4-FFF2-40B4-BE49-F238E27FC236}">
                <a16:creationId xmlns:a16="http://schemas.microsoft.com/office/drawing/2014/main" id="{47F8C653-76DD-42C2-984A-F8B4D6F041D7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74" name="Imagem 73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56B90444-68E0-42D9-81E3-3F5B662DE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75" name="Imagem 74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B9DC5A7E-FBCB-4D96-A881-2CE96D2CB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76" name="Imagem 75">
              <a:hlinkClick r:id="rId9" action="ppaction://hlinksldjump"/>
              <a:extLst>
                <a:ext uri="{FF2B5EF4-FFF2-40B4-BE49-F238E27FC236}">
                  <a16:creationId xmlns:a16="http://schemas.microsoft.com/office/drawing/2014/main" id="{F5FD07A0-17F8-4B11-93FD-198691F39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77" name="Imagem 76">
              <a:hlinkClick r:id="rId6" action="ppaction://hlinksldjump"/>
              <a:extLst>
                <a:ext uri="{FF2B5EF4-FFF2-40B4-BE49-F238E27FC236}">
                  <a16:creationId xmlns:a16="http://schemas.microsoft.com/office/drawing/2014/main" id="{007FC9B6-A264-4872-8ACB-5C22ED4C9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78" name="Imagem 77">
              <a:hlinkClick r:id="rId11" action="ppaction://hlinksldjump"/>
              <a:extLst>
                <a:ext uri="{FF2B5EF4-FFF2-40B4-BE49-F238E27FC236}">
                  <a16:creationId xmlns:a16="http://schemas.microsoft.com/office/drawing/2014/main" id="{240D80D6-9EAE-4359-AF39-25F483092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79" name="Imagem 78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DE03891B-17C4-476A-94FF-9C3A7CC34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80" name="Imagem 79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662BF470-241C-485D-B633-F05CD537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725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hlinkClick r:id="rId2" action="ppaction://hlinksldjump"/>
            <a:extLst>
              <a:ext uri="{FF2B5EF4-FFF2-40B4-BE49-F238E27FC236}">
                <a16:creationId xmlns:a16="http://schemas.microsoft.com/office/drawing/2014/main" id="{4B6C5529-8B4B-400E-953E-8393C23A5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28B328E7-3C42-42F1-8DFF-193583FF127A}"/>
              </a:ext>
            </a:extLst>
          </p:cNvPr>
          <p:cNvSpPr txBox="1"/>
          <p:nvPr/>
        </p:nvSpPr>
        <p:spPr>
          <a:xfrm>
            <a:off x="399366" y="203553"/>
            <a:ext cx="9185951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Craniometria </a:t>
            </a:r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mandibular </a:t>
            </a:r>
            <a:b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craniométrica mandibular</a:t>
            </a:r>
          </a:p>
        </p:txBody>
      </p:sp>
      <p:grpSp>
        <p:nvGrpSpPr>
          <p:cNvPr id="19" name="triangulos">
            <a:extLst>
              <a:ext uri="{FF2B5EF4-FFF2-40B4-BE49-F238E27FC236}">
                <a16:creationId xmlns:a16="http://schemas.microsoft.com/office/drawing/2014/main" id="{2F2D21F5-951B-425A-849C-D3BA88E23751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2" name="Triângulo isósceles 21">
              <a:hlinkClick r:id="rId4" action="ppaction://hlinksldjump"/>
              <a:extLst>
                <a:ext uri="{FF2B5EF4-FFF2-40B4-BE49-F238E27FC236}">
                  <a16:creationId xmlns:a16="http://schemas.microsoft.com/office/drawing/2014/main" id="{32DE27A7-53EF-4EE1-AA82-C41420F8F0EB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Triângulo isósceles 23">
              <a:hlinkClick r:id="rId5" action="ppaction://hlinksldjump"/>
              <a:extLst>
                <a:ext uri="{FF2B5EF4-FFF2-40B4-BE49-F238E27FC236}">
                  <a16:creationId xmlns:a16="http://schemas.microsoft.com/office/drawing/2014/main" id="{B7E33F77-40C5-4E0D-BDF3-DE5F284722D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grupo de 7">
            <a:extLst>
              <a:ext uri="{FF2B5EF4-FFF2-40B4-BE49-F238E27FC236}">
                <a16:creationId xmlns:a16="http://schemas.microsoft.com/office/drawing/2014/main" id="{0FA2B80B-D912-4D71-9383-1A2C2A097771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26" name="Imagem 2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033C90A8-D868-45DB-92AB-3771BC3B3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7AF06B4A-3818-4FB4-A1D2-B93623BFB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965DE00A-124E-4669-87FB-FE0DDFEC8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E3A92AFE-A87E-4DAF-BEED-363B83722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5" action="ppaction://hlinksldjump"/>
              <a:extLst>
                <a:ext uri="{FF2B5EF4-FFF2-40B4-BE49-F238E27FC236}">
                  <a16:creationId xmlns:a16="http://schemas.microsoft.com/office/drawing/2014/main" id="{7F838442-9BA4-44F3-8181-AC08EBF52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3B1F01D2-19FE-4182-AAF8-2452A79DB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905E4A4D-2B10-47BC-B838-061899B9E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pic>
        <p:nvPicPr>
          <p:cNvPr id="35" name="Imagem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1275996"/>
            <a:ext cx="4029075" cy="3374688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25" y="1275996"/>
            <a:ext cx="4029075" cy="3374688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01" y="1395789"/>
            <a:ext cx="2999423" cy="2961455"/>
          </a:xfrm>
          <a:prstGeom prst="rect">
            <a:avLst/>
          </a:prstGeom>
        </p:spPr>
      </p:pic>
      <p:sp>
        <p:nvSpPr>
          <p:cNvPr id="38" name="CaixaDeTexto 37"/>
          <p:cNvSpPr txBox="1"/>
          <p:nvPr/>
        </p:nvSpPr>
        <p:spPr>
          <a:xfrm>
            <a:off x="485996" y="4780691"/>
            <a:ext cx="3675159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 err="1">
                <a:solidFill>
                  <a:srgbClr val="D7F2FF"/>
                </a:solidFill>
                <a:latin typeface="Arial Narrow"/>
              </a:rPr>
              <a:t>Cond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D - </a:t>
            </a:r>
            <a:r>
              <a:rPr lang="pt-BR" b="1" dirty="0" err="1">
                <a:solidFill>
                  <a:srgbClr val="D7F2FF"/>
                </a:solidFill>
                <a:latin typeface="Arial Narrow"/>
              </a:rPr>
              <a:t>GoD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   =    56.44 mm
Go D - Me    =    79.75 mm
Soma Ramo Corpo D    =    136.19 mm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4248150" y="5038640"/>
            <a:ext cx="401955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D7F2FF"/>
                </a:solidFill>
                <a:latin typeface="Arial Narrow"/>
              </a:rPr>
              <a:t>Diferença Soma D e Soma E    =    3.92 mm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8296275" y="4780691"/>
            <a:ext cx="3651242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pt-BR" b="1" dirty="0" err="1">
                <a:solidFill>
                  <a:srgbClr val="D7F2FF"/>
                </a:solidFill>
                <a:latin typeface="Arial Narrow"/>
              </a:rPr>
              <a:t>Cond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E - </a:t>
            </a:r>
            <a:r>
              <a:rPr lang="pt-BR" b="1" dirty="0" err="1">
                <a:solidFill>
                  <a:srgbClr val="D7F2FF"/>
                </a:solidFill>
                <a:latin typeface="Arial Narrow"/>
              </a:rPr>
              <a:t>GoE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   =    58.31 mm
Go E -  Me    =    81.81 mm
Soma Ramo Corpo E    =    140.12 mm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523875" y="789806"/>
            <a:ext cx="363728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b="1" dirty="0">
                <a:solidFill>
                  <a:srgbClr val="FFFFFF"/>
                </a:solidFill>
                <a:latin typeface="Arial Narrow"/>
              </a:rPr>
              <a:t>Ângulo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Goníaco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D    =    120.17 °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8553450" y="789806"/>
            <a:ext cx="362712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b="1" dirty="0">
                <a:solidFill>
                  <a:srgbClr val="FFFFFF"/>
                </a:solidFill>
                <a:latin typeface="Arial Narrow"/>
              </a:rPr>
              <a:t>Ângulo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Goníaco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E    =    121.59 °</a:t>
            </a:r>
          </a:p>
        </p:txBody>
      </p:sp>
    </p:spTree>
    <p:extLst>
      <p:ext uri="{BB962C8B-B14F-4D97-AF65-F5344CB8AC3E}">
        <p14:creationId xmlns:p14="http://schemas.microsoft.com/office/powerpoint/2010/main" val="1177453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905809" y="2769693"/>
            <a:ext cx="4804551" cy="39331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956" b="1" dirty="0">
                <a:solidFill>
                  <a:srgbClr val="FFFFFF"/>
                </a:solidFill>
                <a:latin typeface="Arial Narrow" panose="020B0606020202030204" pitchFamily="34" charset="0"/>
              </a:rPr>
              <a:t>Avaliação Morfológica do Corpo Mandibular</a:t>
            </a:r>
          </a:p>
        </p:txBody>
      </p:sp>
      <p:pic>
        <p:nvPicPr>
          <p:cNvPr id="12" name="Imagem 11">
            <a:hlinkClick r:id="rId2" action="ppaction://hlinksldjump"/>
            <a:extLst>
              <a:ext uri="{FF2B5EF4-FFF2-40B4-BE49-F238E27FC236}">
                <a16:creationId xmlns:a16="http://schemas.microsoft.com/office/drawing/2014/main" id="{AE87B21E-6DB2-4143-81BE-E0FEE71CC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405C271-A3BA-4724-86AD-12582D599F8E}"/>
              </a:ext>
            </a:extLst>
          </p:cNvPr>
          <p:cNvSpPr txBox="1"/>
          <p:nvPr/>
        </p:nvSpPr>
        <p:spPr>
          <a:xfrm>
            <a:off x="399367" y="203553"/>
            <a:ext cx="954689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Craniometria mandibular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morfológica do corpo mandibular</a:t>
            </a:r>
          </a:p>
        </p:txBody>
      </p:sp>
      <p:grpSp>
        <p:nvGrpSpPr>
          <p:cNvPr id="17" name="triangulos">
            <a:extLst>
              <a:ext uri="{FF2B5EF4-FFF2-40B4-BE49-F238E27FC236}">
                <a16:creationId xmlns:a16="http://schemas.microsoft.com/office/drawing/2014/main" id="{6872FFC7-1760-48A6-A3CE-F0C6328A6304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8" name="Triângulo isósceles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CE5A6BA0-783A-4154-B3AE-D2F69FCEA27C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Triângulo isósceles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4B6034C1-5EA8-4237-AB42-B5FA8B47B4A5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grupo de 7">
            <a:extLst>
              <a:ext uri="{FF2B5EF4-FFF2-40B4-BE49-F238E27FC236}">
                <a16:creationId xmlns:a16="http://schemas.microsoft.com/office/drawing/2014/main" id="{A82D2D87-5A74-4E04-ADF7-89B54497D6A6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21" name="Imagem 20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B22A74A2-2C91-46AC-9FBA-28FC699F0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D387CB54-2F57-4EA6-83A8-5B551F03F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8" action="ppaction://hlinksldjump"/>
              <a:extLst>
                <a:ext uri="{FF2B5EF4-FFF2-40B4-BE49-F238E27FC236}">
                  <a16:creationId xmlns:a16="http://schemas.microsoft.com/office/drawing/2014/main" id="{F50E58FD-30AF-491F-8F69-A67F25B75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50EF276C-6537-4736-8715-2C33F9DD4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5CFEB65D-C34A-47B5-91A6-6A461B71C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E058E723-306F-4079-8492-42B510EE7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1EE0137B-6674-4A18-83D0-873580AD0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sp>
        <p:nvSpPr>
          <p:cNvPr id="30" name="CaixaDeTexto 29"/>
          <p:cNvSpPr txBox="1"/>
          <p:nvPr/>
        </p:nvSpPr>
        <p:spPr>
          <a:xfrm>
            <a:off x="7609310" y="3224896"/>
            <a:ext cx="308864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b="1" dirty="0">
                <a:solidFill>
                  <a:srgbClr val="FFFFFF"/>
                </a:solidFill>
                <a:latin typeface="Arial Narrow"/>
              </a:rPr>
              <a:t>Ângulo Corpo D    =    31.67 °
Ângulo Corpo E    =    30.84 °</a:t>
            </a:r>
          </a:p>
        </p:txBody>
      </p:sp>
      <p:pic>
        <p:nvPicPr>
          <p:cNvPr id="31" name="Imagem 30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31" y="1000125"/>
            <a:ext cx="5075437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31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9A3F8FF5-137C-43B8-8484-D13904F99C19}"/>
              </a:ext>
            </a:extLst>
          </p:cNvPr>
          <p:cNvGrpSpPr/>
          <p:nvPr/>
        </p:nvGrpSpPr>
        <p:grpSpPr>
          <a:xfrm>
            <a:off x="1212112" y="2761338"/>
            <a:ext cx="9767776" cy="1335324"/>
            <a:chOff x="1212112" y="2675999"/>
            <a:chExt cx="9767776" cy="1335324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212112" y="2675999"/>
              <a:ext cx="9767776" cy="76944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Estudo das </a:t>
              </a:r>
              <a:r>
                <a:rPr lang="pt-BR" sz="4400" dirty="0" err="1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atm’s</a:t>
              </a:r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 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257210" y="3241882"/>
              <a:ext cx="96775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Posição espacial</a:t>
              </a:r>
            </a:p>
          </p:txBody>
        </p:sp>
      </p:grpSp>
      <p:pic>
        <p:nvPicPr>
          <p:cNvPr id="4" name="Menu">
            <a:hlinkClick r:id="rId3" action="ppaction://hlinksldjump"/>
            <a:extLst>
              <a:ext uri="{FF2B5EF4-FFF2-40B4-BE49-F238E27FC236}">
                <a16:creationId xmlns:a16="http://schemas.microsoft.com/office/drawing/2014/main" id="{15EF99EE-43CA-4603-9516-7047CC989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grpSp>
        <p:nvGrpSpPr>
          <p:cNvPr id="38" name="grupo de 8">
            <a:extLst>
              <a:ext uri="{FF2B5EF4-FFF2-40B4-BE49-F238E27FC236}">
                <a16:creationId xmlns:a16="http://schemas.microsoft.com/office/drawing/2014/main" id="{11C485A9-12B9-40E1-88EB-BEA5D2394F60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43" name="Imagem 42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6C5E1110-EFBB-4F92-B478-B57767EAC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15F45558-96CC-4C38-BD51-DCE84D453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61" name="Imagem 60">
              <a:hlinkClick r:id="rId7" action="ppaction://hlinksldjump"/>
              <a:extLst>
                <a:ext uri="{FF2B5EF4-FFF2-40B4-BE49-F238E27FC236}">
                  <a16:creationId xmlns:a16="http://schemas.microsoft.com/office/drawing/2014/main" id="{D09770CD-4334-4B32-A425-6AE7306E2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62" name="Imagem 61">
              <a:hlinkClick r:id="rId9" action="ppaction://hlinksldjump"/>
              <a:extLst>
                <a:ext uri="{FF2B5EF4-FFF2-40B4-BE49-F238E27FC236}">
                  <a16:creationId xmlns:a16="http://schemas.microsoft.com/office/drawing/2014/main" id="{952579C5-0C5E-4C5D-85C3-5E2B41323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8BF94684-01F1-4130-8ED0-CCB4A372C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11" action="ppaction://hlinksldjump"/>
              <a:extLst>
                <a:ext uri="{FF2B5EF4-FFF2-40B4-BE49-F238E27FC236}">
                  <a16:creationId xmlns:a16="http://schemas.microsoft.com/office/drawing/2014/main" id="{BC4137DC-F69B-4E50-A816-A9E7D74BB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BDB670EA-94A6-434A-A45B-549E1D2CA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8F4CAE68-528B-47E5-B25D-01A22D6FD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7" name="triangulos">
            <a:extLst>
              <a:ext uri="{FF2B5EF4-FFF2-40B4-BE49-F238E27FC236}">
                <a16:creationId xmlns:a16="http://schemas.microsoft.com/office/drawing/2014/main" id="{84F6DC92-E128-4A96-A673-5C9C52A44266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68" name="Triângulo isósceles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5F17C48B-AEBA-43B0-A0E7-2F91FD94AE4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Triângulo isósceles 68">
              <a:hlinkClick r:id="rId9" action="ppaction://hlinksldjump"/>
              <a:extLst>
                <a:ext uri="{FF2B5EF4-FFF2-40B4-BE49-F238E27FC236}">
                  <a16:creationId xmlns:a16="http://schemas.microsoft.com/office/drawing/2014/main" id="{717A8348-E041-4CF3-8B73-40E64356D84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884448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hlinkClick r:id="rId2" action="ppaction://hlinksldjump"/>
            <a:extLst>
              <a:ext uri="{FF2B5EF4-FFF2-40B4-BE49-F238E27FC236}">
                <a16:creationId xmlns:a16="http://schemas.microsoft.com/office/drawing/2014/main" id="{6C87B88A-0987-4057-ADC8-7BD97832D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006A8E-B4AC-494E-96D1-1A0758C3145E}"/>
              </a:ext>
            </a:extLst>
          </p:cNvPr>
          <p:cNvSpPr txBox="1"/>
          <p:nvPr/>
        </p:nvSpPr>
        <p:spPr>
          <a:xfrm>
            <a:off x="399367" y="203553"/>
            <a:ext cx="8489452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 - Posição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Ântero-posterior</a:t>
            </a:r>
            <a:endParaRPr lang="pt-BR" sz="1400" dirty="0">
              <a:solidFill>
                <a:srgbClr val="FFFFFF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</p:txBody>
      </p:sp>
      <p:grpSp>
        <p:nvGrpSpPr>
          <p:cNvPr id="12" name="grupo de 8">
            <a:extLst>
              <a:ext uri="{FF2B5EF4-FFF2-40B4-BE49-F238E27FC236}">
                <a16:creationId xmlns:a16="http://schemas.microsoft.com/office/drawing/2014/main" id="{79048C90-8C89-4659-874B-E4A9E3513D39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19" name="Imagem 18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522DCA73-2F58-4DA0-8C58-AAA699F3E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EF2091A7-86A2-47FC-9C22-11FD53EDA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6" action="ppaction://hlinksldjump"/>
              <a:extLst>
                <a:ext uri="{FF2B5EF4-FFF2-40B4-BE49-F238E27FC236}">
                  <a16:creationId xmlns:a16="http://schemas.microsoft.com/office/drawing/2014/main" id="{3DE94621-08C4-4FEE-8484-2FF0AD1B5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7" action="ppaction://hlinksldjump"/>
              <a:extLst>
                <a:ext uri="{FF2B5EF4-FFF2-40B4-BE49-F238E27FC236}">
                  <a16:creationId xmlns:a16="http://schemas.microsoft.com/office/drawing/2014/main" id="{9C916AC5-FEE2-4D16-A60E-B4A7C2638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9" action="ppaction://hlinksldjump"/>
              <a:extLst>
                <a:ext uri="{FF2B5EF4-FFF2-40B4-BE49-F238E27FC236}">
                  <a16:creationId xmlns:a16="http://schemas.microsoft.com/office/drawing/2014/main" id="{2CD13940-E6CA-4ABE-BC08-5185D9748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564767-7465-4770-8625-4E3581214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CB9D4961-8886-418A-9713-396D3D61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FFF04CE9-FF56-4236-9E41-48C109BFC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27" name="triangulos">
            <a:extLst>
              <a:ext uri="{FF2B5EF4-FFF2-40B4-BE49-F238E27FC236}">
                <a16:creationId xmlns:a16="http://schemas.microsoft.com/office/drawing/2014/main" id="{71133F51-4B7B-4567-804B-0D787E143AA0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8" name="Triângulo isósceles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F8F20D2D-F82A-41BE-BF69-A5B38DA5746A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Triângulo isósceles 28">
              <a:hlinkClick r:id="rId9" action="ppaction://hlinksldjump"/>
              <a:extLst>
                <a:ext uri="{FF2B5EF4-FFF2-40B4-BE49-F238E27FC236}">
                  <a16:creationId xmlns:a16="http://schemas.microsoft.com/office/drawing/2014/main" id="{3592DCB2-2037-4FA6-9AD5-4BFD319A1DF3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2" name="Imagem 31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2" y="885825"/>
            <a:ext cx="5074110" cy="5067300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6705600" y="3209925"/>
            <a:ext cx="367792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b="1" dirty="0" err="1">
                <a:solidFill>
                  <a:srgbClr val="FFFFFF"/>
                </a:solidFill>
                <a:latin typeface="Arial Narrow"/>
              </a:rPr>
              <a:t>Cond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D - Pl. Coronal     =    11.32 mm
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Cond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E - Pl. Coronal     =    10.27 mm</a:t>
            </a:r>
          </a:p>
        </p:txBody>
      </p:sp>
    </p:spTree>
    <p:extLst>
      <p:ext uri="{BB962C8B-B14F-4D97-AF65-F5344CB8AC3E}">
        <p14:creationId xmlns:p14="http://schemas.microsoft.com/office/powerpoint/2010/main" val="1692227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hlinkClick r:id="rId2" action="ppaction://hlinksldjump"/>
            <a:extLst>
              <a:ext uri="{FF2B5EF4-FFF2-40B4-BE49-F238E27FC236}">
                <a16:creationId xmlns:a16="http://schemas.microsoft.com/office/drawing/2014/main" id="{4119E401-B46B-4457-AE09-1C402B07B0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A734862-2C93-4238-80CE-ADB6658B3542}"/>
              </a:ext>
            </a:extLst>
          </p:cNvPr>
          <p:cNvSpPr txBox="1"/>
          <p:nvPr/>
        </p:nvSpPr>
        <p:spPr>
          <a:xfrm>
            <a:off x="399366" y="203553"/>
            <a:ext cx="8919165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 - Posição vertical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teto fossa - Plano Horizontal Verdadeiro </a:t>
            </a:r>
            <a:endParaRPr lang="pt-BR" sz="1400" b="1" dirty="0">
              <a:solidFill>
                <a:srgbClr val="FFFFFF"/>
              </a:solidFill>
              <a:latin typeface="Agency FB" panose="020B0503020202020204" pitchFamily="34" charset="0"/>
            </a:endParaRPr>
          </a:p>
        </p:txBody>
      </p:sp>
      <p:grpSp>
        <p:nvGrpSpPr>
          <p:cNvPr id="16" name="grupo de 8">
            <a:extLst>
              <a:ext uri="{FF2B5EF4-FFF2-40B4-BE49-F238E27FC236}">
                <a16:creationId xmlns:a16="http://schemas.microsoft.com/office/drawing/2014/main" id="{BAE1B492-419D-47F4-B7E2-E927045547A0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17" name="Imagem 16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DD5AAF77-5049-4499-B166-302A20D6B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FC64268B-A3B8-4C62-AB6E-D0B5CFFFA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4E26311F-AA18-45AF-8541-F813051C4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7" action="ppaction://hlinksldjump"/>
              <a:extLst>
                <a:ext uri="{FF2B5EF4-FFF2-40B4-BE49-F238E27FC236}">
                  <a16:creationId xmlns:a16="http://schemas.microsoft.com/office/drawing/2014/main" id="{75038C60-7535-4CB0-9128-4171C0F13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8" action="ppaction://hlinksldjump"/>
              <a:extLst>
                <a:ext uri="{FF2B5EF4-FFF2-40B4-BE49-F238E27FC236}">
                  <a16:creationId xmlns:a16="http://schemas.microsoft.com/office/drawing/2014/main" id="{6C4E2A24-7B3D-42BA-8D97-0CA5FD919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4B225CAA-7D4E-467B-9C71-BBFCDF090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C6282AC9-E30B-409C-8C28-0F38821E1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AAAB31B2-D870-448B-B448-965B685E7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25" name="triangulos">
            <a:extLst>
              <a:ext uri="{FF2B5EF4-FFF2-40B4-BE49-F238E27FC236}">
                <a16:creationId xmlns:a16="http://schemas.microsoft.com/office/drawing/2014/main" id="{69EDC774-EFD6-424C-B9E7-AB11158F2165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6" name="Triângulo isósceles 25">
              <a:hlinkClick r:id="rId7" action="ppaction://hlinksldjump"/>
              <a:extLst>
                <a:ext uri="{FF2B5EF4-FFF2-40B4-BE49-F238E27FC236}">
                  <a16:creationId xmlns:a16="http://schemas.microsoft.com/office/drawing/2014/main" id="{DF44FB73-62F4-44D1-B843-9040C6C07376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7" name="Triângulo isósceles 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81CD10E9-E8D5-4ACD-B360-94AE1C0504FF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2" name="Imagem 31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" y="1899825"/>
            <a:ext cx="3981450" cy="3276012"/>
          </a:xfrm>
          <a:prstGeom prst="rect">
            <a:avLst/>
          </a:prstGeom>
        </p:spPr>
      </p:pic>
      <p:pic>
        <p:nvPicPr>
          <p:cNvPr id="33" name="Imagem 32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80" y="1886404"/>
            <a:ext cx="3981450" cy="3283804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8764905" y="3052056"/>
            <a:ext cx="3302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it-IT" sz="1600" b="1" dirty="0">
                <a:solidFill>
                  <a:srgbClr val="D7F2FF"/>
                </a:solidFill>
                <a:latin typeface="Arial Narrow"/>
              </a:rPr>
              <a:t>Teto Fossa D - Pl. HV    =    20.76 mm</a:t>
            </a:r>
            <a:endParaRPr lang="pt-BR" sz="1600" b="1" dirty="0">
              <a:solidFill>
                <a:srgbClr val="D7F2FF"/>
              </a:solidFill>
              <a:latin typeface="Arial Narrow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8764905" y="3404481"/>
            <a:ext cx="332232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it-IT" sz="1600" b="1" dirty="0">
                <a:solidFill>
                  <a:srgbClr val="D7F2FF"/>
                </a:solidFill>
                <a:latin typeface="Arial Narrow"/>
              </a:rPr>
              <a:t>Teto Fossa E - Pl. HV    =    15.66 mm</a:t>
            </a:r>
            <a:endParaRPr lang="pt-BR" sz="1600" b="1" dirty="0">
              <a:solidFill>
                <a:srgbClr val="D7F2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35733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071270" y="2674534"/>
            <a:ext cx="4591858" cy="3662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780" b="1" dirty="0">
                <a:solidFill>
                  <a:schemeClr val="bg1"/>
                </a:solidFill>
                <a:latin typeface="Arial Narrow" panose="020B0606020202030204" pitchFamily="34" charset="0"/>
              </a:rPr>
              <a:t>Avaliação Morfológica do Ramo - Plano Axial</a:t>
            </a:r>
          </a:p>
        </p:txBody>
      </p:sp>
      <p:pic>
        <p:nvPicPr>
          <p:cNvPr id="14" name="Imagem 13">
            <a:hlinkClick r:id="rId2" action="ppaction://hlinksldjump"/>
            <a:extLst>
              <a:ext uri="{FF2B5EF4-FFF2-40B4-BE49-F238E27FC236}">
                <a16:creationId xmlns:a16="http://schemas.microsoft.com/office/drawing/2014/main" id="{C7DB61D6-602A-4938-88F5-2E51B17EE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2963425B-98B7-41A7-B7B2-6C4B7E60A0FA}"/>
              </a:ext>
            </a:extLst>
          </p:cNvPr>
          <p:cNvSpPr txBox="1"/>
          <p:nvPr/>
        </p:nvSpPr>
        <p:spPr>
          <a:xfrm>
            <a:off x="399367" y="203553"/>
            <a:ext cx="979138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 - Posição </a:t>
            </a:r>
            <a:r>
              <a:rPr lang="pt-BR" sz="1400" dirty="0" err="1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látero</a:t>
            </a:r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lateral </a:t>
            </a:r>
            <a:b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morfológica do ramo -Plano axial</a:t>
            </a:r>
          </a:p>
        </p:txBody>
      </p:sp>
      <p:grpSp>
        <p:nvGrpSpPr>
          <p:cNvPr id="16" name="grupo de 8">
            <a:extLst>
              <a:ext uri="{FF2B5EF4-FFF2-40B4-BE49-F238E27FC236}">
                <a16:creationId xmlns:a16="http://schemas.microsoft.com/office/drawing/2014/main" id="{E9C0A688-3DC6-464D-8512-95E5B7C044BF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17" name="Imagem 16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D339CA96-AAC5-4031-AAE9-21CE30DB4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BCC4304B-E44D-4DA8-B491-C336F669B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075A6599-A4BB-487E-90E1-955293B33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7" action="ppaction://hlinksldjump"/>
              <a:extLst>
                <a:ext uri="{FF2B5EF4-FFF2-40B4-BE49-F238E27FC236}">
                  <a16:creationId xmlns:a16="http://schemas.microsoft.com/office/drawing/2014/main" id="{B899D8FD-44F9-4616-BA17-A4DC06509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8" action="ppaction://hlinksldjump"/>
              <a:extLst>
                <a:ext uri="{FF2B5EF4-FFF2-40B4-BE49-F238E27FC236}">
                  <a16:creationId xmlns:a16="http://schemas.microsoft.com/office/drawing/2014/main" id="{6AB8D1BE-28BD-4F17-B7C5-109F9266A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9" action="ppaction://hlinksldjump"/>
              <a:extLst>
                <a:ext uri="{FF2B5EF4-FFF2-40B4-BE49-F238E27FC236}">
                  <a16:creationId xmlns:a16="http://schemas.microsoft.com/office/drawing/2014/main" id="{E1510673-6D0D-4EF1-9686-5C43B2C7F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0FFFC1FB-47DC-49AF-88F5-5BDF8A12D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F5871AC6-04C4-4852-860F-7B8428032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25" name="triangulos">
            <a:extLst>
              <a:ext uri="{FF2B5EF4-FFF2-40B4-BE49-F238E27FC236}">
                <a16:creationId xmlns:a16="http://schemas.microsoft.com/office/drawing/2014/main" id="{F9E8B417-2F9F-42BE-8E48-3D94B5B0BD65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6" name="Triângulo isósceles 25">
              <a:hlinkClick r:id="rId8" action="ppaction://hlinksldjump"/>
              <a:extLst>
                <a:ext uri="{FF2B5EF4-FFF2-40B4-BE49-F238E27FC236}">
                  <a16:creationId xmlns:a16="http://schemas.microsoft.com/office/drawing/2014/main" id="{CF8DC964-6C55-427C-9261-A5A3C8DB560E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7" name="Triângulo isósceles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97CB1F7E-D8DD-423F-A8E3-897DB0B8FEC3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0" name="Imagem 29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28" y="1612425"/>
            <a:ext cx="4914900" cy="3984697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7310662" y="3342836"/>
            <a:ext cx="390144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D7F2FF"/>
                </a:solidFill>
                <a:latin typeface="Arial Narrow"/>
              </a:rPr>
              <a:t>Ângulo Ramo D - </a:t>
            </a:r>
            <a:r>
              <a:rPr lang="pt-BR" b="1" dirty="0" err="1">
                <a:solidFill>
                  <a:srgbClr val="D7F2FF"/>
                </a:solidFill>
                <a:latin typeface="Arial Narrow"/>
              </a:rPr>
              <a:t>Pl.Axial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    =    83.28 °
Ângulo Ramo E -  </a:t>
            </a:r>
            <a:r>
              <a:rPr lang="pt-BR" b="1" dirty="0" err="1">
                <a:solidFill>
                  <a:srgbClr val="D7F2FF"/>
                </a:solidFill>
                <a:latin typeface="Arial Narrow"/>
              </a:rPr>
              <a:t>Pl.Axial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   =    83.46 °</a:t>
            </a:r>
          </a:p>
        </p:txBody>
      </p:sp>
    </p:spTree>
    <p:extLst>
      <p:ext uri="{BB962C8B-B14F-4D97-AF65-F5344CB8AC3E}">
        <p14:creationId xmlns:p14="http://schemas.microsoft.com/office/powerpoint/2010/main" val="636949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D2F158A-64A3-4A91-9846-7E958186024E}"/>
              </a:ext>
            </a:extLst>
          </p:cNvPr>
          <p:cNvSpPr txBox="1"/>
          <p:nvPr/>
        </p:nvSpPr>
        <p:spPr>
          <a:xfrm>
            <a:off x="2367280" y="2734428"/>
            <a:ext cx="982472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Arial"/>
              </a:rPr>
              <a:t>NOME DO PACIENTE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1FFBB99-BC38-432C-B70F-73CBC5183EA8}"/>
              </a:ext>
            </a:extLst>
          </p:cNvPr>
          <p:cNvSpPr txBox="1"/>
          <p:nvPr/>
        </p:nvSpPr>
        <p:spPr>
          <a:xfrm>
            <a:off x="2367279" y="2582028"/>
            <a:ext cx="1452246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000" b="1" dirty="0">
                <a:solidFill>
                  <a:srgbClr val="C0C0C0"/>
                </a:solidFill>
                <a:latin typeface="Arkitech Medium" panose="02000000000000000000" pitchFamily="2" charset="0"/>
              </a:rPr>
              <a:t>PACIENTE: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16A17D7-21F4-40D0-B361-37F808D5A0DC}"/>
              </a:ext>
            </a:extLst>
          </p:cNvPr>
          <p:cNvSpPr txBox="1"/>
          <p:nvPr/>
        </p:nvSpPr>
        <p:spPr>
          <a:xfrm>
            <a:off x="2367280" y="3344028"/>
            <a:ext cx="130048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000" b="1" dirty="0">
                <a:solidFill>
                  <a:srgbClr val="FFFFFF"/>
                </a:solidFill>
                <a:latin typeface="Arial Narrow" panose="020B0606020202030204" pitchFamily="34" charset="0"/>
              </a:rPr>
              <a:t>22a 8m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B6C4D18-4D06-4798-8274-B22038E41931}"/>
              </a:ext>
            </a:extLst>
          </p:cNvPr>
          <p:cNvSpPr txBox="1"/>
          <p:nvPr/>
        </p:nvSpPr>
        <p:spPr>
          <a:xfrm>
            <a:off x="2367280" y="3889865"/>
            <a:ext cx="8636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Arial"/>
              </a:rPr>
              <a:t>DR. INDICAÇÃO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97DDC7E-F8DA-44CF-B160-2F71B2898CDF}"/>
              </a:ext>
            </a:extLst>
          </p:cNvPr>
          <p:cNvSpPr txBox="1"/>
          <p:nvPr/>
        </p:nvSpPr>
        <p:spPr>
          <a:xfrm>
            <a:off x="2363153" y="3191628"/>
            <a:ext cx="995045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000" b="1" dirty="0">
                <a:solidFill>
                  <a:srgbClr val="C0C0C0"/>
                </a:solidFill>
                <a:latin typeface="Arkitech Medium" panose="02000000000000000000" pitchFamily="2" charset="0"/>
              </a:rPr>
              <a:t>IDADE: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A6A8706-B014-49F1-9BCA-BD2221E2A7F3}"/>
              </a:ext>
            </a:extLst>
          </p:cNvPr>
          <p:cNvSpPr txBox="1"/>
          <p:nvPr/>
        </p:nvSpPr>
        <p:spPr>
          <a:xfrm>
            <a:off x="4881880" y="3211362"/>
            <a:ext cx="2404745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000" b="1" dirty="0">
                <a:solidFill>
                  <a:srgbClr val="C0C0C0"/>
                </a:solidFill>
                <a:latin typeface="Arkitech Medium" panose="02000000000000000000" pitchFamily="2" charset="0"/>
              </a:rPr>
              <a:t>DATA NASCIMENTO: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8D229AC-291D-4B9A-B267-A480331BADAD}"/>
              </a:ext>
            </a:extLst>
          </p:cNvPr>
          <p:cNvSpPr txBox="1"/>
          <p:nvPr/>
        </p:nvSpPr>
        <p:spPr>
          <a:xfrm>
            <a:off x="4881880" y="3344028"/>
            <a:ext cx="1524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000" b="1" dirty="0">
                <a:solidFill>
                  <a:srgbClr val="FFFFFF"/>
                </a:solidFill>
                <a:latin typeface="Arial Narrow" panose="020B0606020202030204" pitchFamily="34" charset="0"/>
              </a:rPr>
              <a:t>08/06/1995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89A88E5-F0DA-4694-9930-18FC58794507}"/>
              </a:ext>
            </a:extLst>
          </p:cNvPr>
          <p:cNvSpPr txBox="1"/>
          <p:nvPr/>
        </p:nvSpPr>
        <p:spPr>
          <a:xfrm>
            <a:off x="7338633" y="3315043"/>
            <a:ext cx="1524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2000" b="1" dirty="0">
                <a:solidFill>
                  <a:srgbClr val="FFFFFF"/>
                </a:solidFill>
                <a:latin typeface="Arial Narrow" panose="020B0606020202030204" pitchFamily="34" charset="0"/>
              </a:rPr>
              <a:t>20/02/2018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1B1BC9E-E0FE-4345-9CD4-4766F940C8AF}"/>
              </a:ext>
            </a:extLst>
          </p:cNvPr>
          <p:cNvSpPr txBox="1"/>
          <p:nvPr/>
        </p:nvSpPr>
        <p:spPr>
          <a:xfrm>
            <a:off x="7319979" y="3191628"/>
            <a:ext cx="302768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000" b="1" dirty="0">
                <a:solidFill>
                  <a:srgbClr val="C0C0C0"/>
                </a:solidFill>
                <a:latin typeface="Arkitech Medium" panose="02000000000000000000" pitchFamily="2" charset="0"/>
              </a:rPr>
              <a:t>DATA EXAME:</a:t>
            </a:r>
          </a:p>
        </p:txBody>
      </p:sp>
      <p:pic>
        <p:nvPicPr>
          <p:cNvPr id="14" name="Imagem 13">
            <a:hlinkClick r:id="rId3" action="ppaction://hlinksldjump"/>
            <a:extLst>
              <a:ext uri="{FF2B5EF4-FFF2-40B4-BE49-F238E27FC236}">
                <a16:creationId xmlns:a16="http://schemas.microsoft.com/office/drawing/2014/main" id="{FC505660-65D4-49D9-8DBC-090F253C55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4E6331-026B-41E7-AEC0-39DD920741CA}"/>
              </a:ext>
            </a:extLst>
          </p:cNvPr>
          <p:cNvSpPr txBox="1"/>
          <p:nvPr/>
        </p:nvSpPr>
        <p:spPr>
          <a:xfrm>
            <a:off x="2369711" y="3737562"/>
            <a:ext cx="1631424" cy="2651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123" b="1" dirty="0">
                <a:solidFill>
                  <a:srgbClr val="C0C0C0"/>
                </a:solidFill>
                <a:latin typeface="Arkitech Medium" panose="02000000000000000000" pitchFamily="2" charset="0"/>
              </a:rPr>
              <a:t>INDICAÇÃO:</a:t>
            </a:r>
          </a:p>
        </p:txBody>
      </p:sp>
    </p:spTree>
    <p:extLst>
      <p:ext uri="{BB962C8B-B14F-4D97-AF65-F5344CB8AC3E}">
        <p14:creationId xmlns:p14="http://schemas.microsoft.com/office/powerpoint/2010/main" val="1524815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8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8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86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86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2EFD3B78-9EBE-4F98-B0AD-D7EDEA3EE56A}"/>
              </a:ext>
            </a:extLst>
          </p:cNvPr>
          <p:cNvGrpSpPr/>
          <p:nvPr/>
        </p:nvGrpSpPr>
        <p:grpSpPr>
          <a:xfrm>
            <a:off x="1212112" y="2717272"/>
            <a:ext cx="9767776" cy="1423457"/>
            <a:chOff x="1212112" y="2913464"/>
            <a:chExt cx="9767776" cy="1423457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212112" y="2913464"/>
              <a:ext cx="9767776" cy="76944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Estudo das </a:t>
              </a:r>
              <a:r>
                <a:rPr lang="pt-BR" sz="4400" dirty="0" err="1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atm’s</a:t>
              </a:r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 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257210" y="3567480"/>
              <a:ext cx="96775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Posição e forma</a:t>
              </a:r>
            </a:p>
          </p:txBody>
        </p:sp>
      </p:grpSp>
      <p:pic>
        <p:nvPicPr>
          <p:cNvPr id="4" name="Menu">
            <a:hlinkClick r:id="rId3" action="ppaction://hlinksldjump"/>
            <a:extLst>
              <a:ext uri="{FF2B5EF4-FFF2-40B4-BE49-F238E27FC236}">
                <a16:creationId xmlns:a16="http://schemas.microsoft.com/office/drawing/2014/main" id="{15EF99EE-43CA-4603-9516-7047CC989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grpSp>
        <p:nvGrpSpPr>
          <p:cNvPr id="38" name="triangulos">
            <a:extLst>
              <a:ext uri="{FF2B5EF4-FFF2-40B4-BE49-F238E27FC236}">
                <a16:creationId xmlns:a16="http://schemas.microsoft.com/office/drawing/2014/main" id="{CD99F40B-69C3-4493-86D3-F0340C4D0D33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43" name="Triângulo isósceles 42">
              <a:hlinkClick r:id="rId5" action="ppaction://hlinksldjump"/>
              <a:extLst>
                <a:ext uri="{FF2B5EF4-FFF2-40B4-BE49-F238E27FC236}">
                  <a16:creationId xmlns:a16="http://schemas.microsoft.com/office/drawing/2014/main" id="{49FE7BF2-0346-4D0E-ACEA-A55447A08CC0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Triângulo isósceles 46">
              <a:hlinkClick r:id="rId6" action="ppaction://hlinksldjump"/>
              <a:extLst>
                <a:ext uri="{FF2B5EF4-FFF2-40B4-BE49-F238E27FC236}">
                  <a16:creationId xmlns:a16="http://schemas.microsoft.com/office/drawing/2014/main" id="{ADFC783D-0335-4DBB-98E7-6D2454F5807C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61" name="grupo de 7">
            <a:extLst>
              <a:ext uri="{FF2B5EF4-FFF2-40B4-BE49-F238E27FC236}">
                <a16:creationId xmlns:a16="http://schemas.microsoft.com/office/drawing/2014/main" id="{CFE7BF77-1DDE-4036-90D7-6305922EB8F4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62" name="Imagem 61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6D300CAE-9108-4A93-A034-571857A6E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>
              <a:hlinkClick r:id="rId9" action="ppaction://hlinksldjump"/>
              <a:extLst>
                <a:ext uri="{FF2B5EF4-FFF2-40B4-BE49-F238E27FC236}">
                  <a16:creationId xmlns:a16="http://schemas.microsoft.com/office/drawing/2014/main" id="{520EB4D7-AA96-425C-8C3D-DFDB493A6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6" action="ppaction://hlinksldjump"/>
              <a:extLst>
                <a:ext uri="{FF2B5EF4-FFF2-40B4-BE49-F238E27FC236}">
                  <a16:creationId xmlns:a16="http://schemas.microsoft.com/office/drawing/2014/main" id="{68345CD2-DB1A-4CF9-8C5D-8401B9621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11" action="ppaction://hlinksldjump"/>
              <a:extLst>
                <a:ext uri="{FF2B5EF4-FFF2-40B4-BE49-F238E27FC236}">
                  <a16:creationId xmlns:a16="http://schemas.microsoft.com/office/drawing/2014/main" id="{211AF0C9-2A08-4907-887A-D0559BB2B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12" action="ppaction://hlinksldjump"/>
              <a:extLst>
                <a:ext uri="{FF2B5EF4-FFF2-40B4-BE49-F238E27FC236}">
                  <a16:creationId xmlns:a16="http://schemas.microsoft.com/office/drawing/2014/main" id="{85645C9B-7609-4CE3-BBBC-FDB08B870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>
              <a:hlinkClick r:id="rId13" action="ppaction://hlinksldjump"/>
              <a:extLst>
                <a:ext uri="{FF2B5EF4-FFF2-40B4-BE49-F238E27FC236}">
                  <a16:creationId xmlns:a16="http://schemas.microsoft.com/office/drawing/2014/main" id="{3C2E1978-AE98-4FC1-8863-16B7759D3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DE6532E6-3398-4F89-B094-A100654DE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6529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hlinkClick r:id="rId2" action="ppaction://hlinksldjump"/>
            <a:extLst>
              <a:ext uri="{FF2B5EF4-FFF2-40B4-BE49-F238E27FC236}">
                <a16:creationId xmlns:a16="http://schemas.microsoft.com/office/drawing/2014/main" id="{358899F6-0612-48B8-82CB-E810C5C5BA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46300"/>
            <a:ext cx="485996" cy="2638959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6E5587D5-3F90-4093-8EF5-6ABE69E3FE0A}"/>
              </a:ext>
            </a:extLst>
          </p:cNvPr>
          <p:cNvSpPr txBox="1"/>
          <p:nvPr/>
        </p:nvSpPr>
        <p:spPr>
          <a:xfrm>
            <a:off x="399367" y="203553"/>
            <a:ext cx="848945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ea typeface="NSimSun" panose="02010609030101010101" pitchFamily="49" charset="-122"/>
                <a:cs typeface="Segoe UI Light" panose="020B0502040204020203" pitchFamily="34" charset="0"/>
              </a:rPr>
              <a:t>Estudo das </a:t>
            </a:r>
            <a:r>
              <a:rPr lang="pt-BR" sz="1400" dirty="0" err="1">
                <a:solidFill>
                  <a:srgbClr val="FFFFFF"/>
                </a:solidFill>
                <a:latin typeface="Arkitech" panose="02000000000000000000" pitchFamily="2" charset="0"/>
                <a:ea typeface="NSimSun" panose="02010609030101010101" pitchFamily="49" charset="-122"/>
                <a:cs typeface="Segoe UI Light" panose="020B0502040204020203" pitchFamily="34" charset="0"/>
              </a:rPr>
              <a:t>ATM’s</a:t>
            </a:r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ea typeface="NSimSun" panose="02010609030101010101" pitchFamily="49" charset="-122"/>
                <a:cs typeface="Segoe UI Light" panose="020B0502040204020203" pitchFamily="34" charset="0"/>
              </a:rPr>
              <a:t> posição e forma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ea typeface="NSimSun" panose="02010609030101010101" pitchFamily="49" charset="-122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ea typeface="NSimSun" panose="02010609030101010101" pitchFamily="49" charset="-122"/>
                <a:cs typeface="Segoe UI Light" panose="020B0502040204020203" pitchFamily="34" charset="0"/>
              </a:rPr>
              <a:t>Visão geral</a:t>
            </a:r>
          </a:p>
        </p:txBody>
      </p:sp>
      <p:grpSp>
        <p:nvGrpSpPr>
          <p:cNvPr id="23" name="triangulos">
            <a:extLst>
              <a:ext uri="{FF2B5EF4-FFF2-40B4-BE49-F238E27FC236}">
                <a16:creationId xmlns:a16="http://schemas.microsoft.com/office/drawing/2014/main" id="{E4F7B226-DFDF-44A5-BFDC-80E74E1E7B45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4" name="Triângulo isósceles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4F270F0E-F9C0-43C0-A1D3-C1D443E9F1C2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Triângulo isósceles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6A75B617-3881-43C2-A19D-18FBB474ACE6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6" name="grupo de 7">
            <a:extLst>
              <a:ext uri="{FF2B5EF4-FFF2-40B4-BE49-F238E27FC236}">
                <a16:creationId xmlns:a16="http://schemas.microsoft.com/office/drawing/2014/main" id="{2D012600-BD5B-40A9-9B21-45D77E7D8B7B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27" name="Imagem 26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D9BFD3B0-06A7-47B7-9A81-BC7C3D4A6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14193C7F-9BD9-4EC3-A20A-1455CE838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6D03DB93-0716-4B70-8B36-9F5F54EF4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5" action="ppaction://hlinksldjump"/>
              <a:extLst>
                <a:ext uri="{FF2B5EF4-FFF2-40B4-BE49-F238E27FC236}">
                  <a16:creationId xmlns:a16="http://schemas.microsoft.com/office/drawing/2014/main" id="{EC58918C-A99D-49B0-8845-A11C729D5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20BAF0-E0FD-485C-863F-E5D7F0E56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11" action="ppaction://hlinksldjump"/>
              <a:extLst>
                <a:ext uri="{FF2B5EF4-FFF2-40B4-BE49-F238E27FC236}">
                  <a16:creationId xmlns:a16="http://schemas.microsoft.com/office/drawing/2014/main" id="{B48D2F7C-9952-4E13-ADAF-4621269F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A75469B0-0FEF-49F4-B53F-2BA4D8DEA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pic>
        <p:nvPicPr>
          <p:cNvPr id="42" name="Imagem 41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81" y="3438525"/>
            <a:ext cx="1404897" cy="2333625"/>
          </a:xfrm>
          <a:prstGeom prst="rect">
            <a:avLst/>
          </a:prstGeom>
        </p:spPr>
      </p:pic>
      <p:pic>
        <p:nvPicPr>
          <p:cNvPr id="43" name="Imagem 42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17" y="1009650"/>
            <a:ext cx="1723550" cy="2295525"/>
          </a:xfrm>
          <a:prstGeom prst="rect">
            <a:avLst/>
          </a:prstGeom>
        </p:spPr>
      </p:pic>
      <p:pic>
        <p:nvPicPr>
          <p:cNvPr id="44" name="Imagem 43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25" y="1009650"/>
            <a:ext cx="1618985" cy="2295525"/>
          </a:xfrm>
          <a:prstGeom prst="rect">
            <a:avLst/>
          </a:prstGeom>
        </p:spPr>
      </p:pic>
      <p:pic>
        <p:nvPicPr>
          <p:cNvPr id="45" name="Imagem 44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974" y="3438525"/>
            <a:ext cx="2821939" cy="2333625"/>
          </a:xfrm>
          <a:prstGeom prst="rect">
            <a:avLst/>
          </a:prstGeom>
        </p:spPr>
      </p:pic>
      <p:pic>
        <p:nvPicPr>
          <p:cNvPr id="46" name="Imagem 45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434" y="3438525"/>
            <a:ext cx="2729416" cy="2333625"/>
          </a:xfrm>
          <a:prstGeom prst="rect">
            <a:avLst/>
          </a:prstGeom>
        </p:spPr>
      </p:pic>
      <p:pic>
        <p:nvPicPr>
          <p:cNvPr id="47" name="Imagem 46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56" y="1009650"/>
            <a:ext cx="1576524" cy="2295525"/>
          </a:xfrm>
          <a:prstGeom prst="rect">
            <a:avLst/>
          </a:prstGeom>
        </p:spPr>
      </p:pic>
      <p:pic>
        <p:nvPicPr>
          <p:cNvPr id="48" name="Imagem 47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218" y="1009650"/>
            <a:ext cx="1712174" cy="2295525"/>
          </a:xfrm>
          <a:prstGeom prst="rect">
            <a:avLst/>
          </a:prstGeom>
        </p:spPr>
      </p:pic>
      <p:pic>
        <p:nvPicPr>
          <p:cNvPr id="49" name="Imagem 48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623" y="3438525"/>
            <a:ext cx="1467663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89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hlinkClick r:id="rId2" action="ppaction://hlinksldjump"/>
            <a:extLst>
              <a:ext uri="{FF2B5EF4-FFF2-40B4-BE49-F238E27FC236}">
                <a16:creationId xmlns:a16="http://schemas.microsoft.com/office/drawing/2014/main" id="{EB23BDAB-801E-4532-B9CF-61EA82199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D99FE56A-680F-4866-AD5C-D34E8088C7BC}"/>
              </a:ext>
            </a:extLst>
          </p:cNvPr>
          <p:cNvSpPr txBox="1"/>
          <p:nvPr/>
        </p:nvSpPr>
        <p:spPr>
          <a:xfrm>
            <a:off x="399367" y="203553"/>
            <a:ext cx="848945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ea typeface="NSimSun" panose="02010609030101010101" pitchFamily="49" charset="-122"/>
                <a:cs typeface="Segoe UI Light" panose="020B0502040204020203" pitchFamily="34" charset="0"/>
              </a:rPr>
              <a:t>ATM   - avaliação sagital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ea typeface="NSimSun" panose="02010609030101010101" pitchFamily="49" charset="-122"/>
                <a:cs typeface="Segoe UI Light" panose="020B0502040204020203" pitchFamily="34" charset="0"/>
              </a:rPr>
              <a:t>ATM direita e esquerda</a:t>
            </a:r>
          </a:p>
        </p:txBody>
      </p:sp>
      <p:grpSp>
        <p:nvGrpSpPr>
          <p:cNvPr id="19" name="triangulos">
            <a:extLst>
              <a:ext uri="{FF2B5EF4-FFF2-40B4-BE49-F238E27FC236}">
                <a16:creationId xmlns:a16="http://schemas.microsoft.com/office/drawing/2014/main" id="{361CABCC-BAE9-4501-8066-0D0CE1B3E8F6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0" name="Triângulo isósceles 19">
              <a:hlinkClick r:id="rId4" action="ppaction://hlinksldjump"/>
              <a:extLst>
                <a:ext uri="{FF2B5EF4-FFF2-40B4-BE49-F238E27FC236}">
                  <a16:creationId xmlns:a16="http://schemas.microsoft.com/office/drawing/2014/main" id="{75387D4B-F814-45D9-9CFF-24416EECB37A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Triângulo isósceles 20">
              <a:hlinkClick r:id="rId5" action="ppaction://hlinksldjump"/>
              <a:extLst>
                <a:ext uri="{FF2B5EF4-FFF2-40B4-BE49-F238E27FC236}">
                  <a16:creationId xmlns:a16="http://schemas.microsoft.com/office/drawing/2014/main" id="{755B3B08-0BD2-4B0F-9120-ED9B186A337E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2" name="grupo de 7">
            <a:extLst>
              <a:ext uri="{FF2B5EF4-FFF2-40B4-BE49-F238E27FC236}">
                <a16:creationId xmlns:a16="http://schemas.microsoft.com/office/drawing/2014/main" id="{27610C65-4158-4DF2-AD80-1C18D69A6DBB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23" name="Imagem 22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8D3A95D4-CF4C-4B82-84AA-D5DC3D607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8" action="ppaction://hlinksldjump"/>
              <a:extLst>
                <a:ext uri="{FF2B5EF4-FFF2-40B4-BE49-F238E27FC236}">
                  <a16:creationId xmlns:a16="http://schemas.microsoft.com/office/drawing/2014/main" id="{554046E2-3C64-4CA8-B234-2A224E9A9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2F075DF6-1B75-4717-BADC-FF05BC6AC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9" action="ppaction://hlinksldjump"/>
              <a:extLst>
                <a:ext uri="{FF2B5EF4-FFF2-40B4-BE49-F238E27FC236}">
                  <a16:creationId xmlns:a16="http://schemas.microsoft.com/office/drawing/2014/main" id="{2CF98024-27E9-458C-B85B-E95258828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11563F01-C33F-4DB7-88A0-872D5FF7E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11" action="ppaction://hlinksldjump"/>
              <a:extLst>
                <a:ext uri="{FF2B5EF4-FFF2-40B4-BE49-F238E27FC236}">
                  <a16:creationId xmlns:a16="http://schemas.microsoft.com/office/drawing/2014/main" id="{74902447-8226-4BAF-8D18-6F0C56F8E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F63B19DB-2671-4AB5-A9EB-0D8FC582C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pic>
        <p:nvPicPr>
          <p:cNvPr id="31" name="Imagem 30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328" y="3228975"/>
            <a:ext cx="2959204" cy="2952750"/>
          </a:xfrm>
          <a:prstGeom prst="rect">
            <a:avLst/>
          </a:prstGeom>
        </p:spPr>
      </p:pic>
      <p:pic>
        <p:nvPicPr>
          <p:cNvPr id="37" name="Imagem 36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28" y="3209925"/>
            <a:ext cx="2968903" cy="2952750"/>
          </a:xfrm>
          <a:prstGeom prst="rect">
            <a:avLst/>
          </a:prstGeom>
        </p:spPr>
      </p:pic>
      <p:pic>
        <p:nvPicPr>
          <p:cNvPr id="38" name="Imagem 37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21" y="828675"/>
            <a:ext cx="1370492" cy="2276475"/>
          </a:xfrm>
          <a:prstGeom prst="rect">
            <a:avLst/>
          </a:prstGeom>
        </p:spPr>
      </p:pic>
      <p:pic>
        <p:nvPicPr>
          <p:cNvPr id="39" name="Imagem 38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630" y="838200"/>
            <a:ext cx="1605549" cy="2276475"/>
          </a:xfrm>
          <a:prstGeom prst="rect">
            <a:avLst/>
          </a:prstGeom>
        </p:spPr>
      </p:pic>
      <p:pic>
        <p:nvPicPr>
          <p:cNvPr id="40" name="Imagem 39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84" y="847725"/>
            <a:ext cx="1563441" cy="2276475"/>
          </a:xfrm>
          <a:prstGeom prst="rect">
            <a:avLst/>
          </a:prstGeom>
        </p:spPr>
      </p:pic>
      <p:pic>
        <p:nvPicPr>
          <p:cNvPr id="41" name="Imagem 40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32" y="857250"/>
            <a:ext cx="143172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33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hlinkClick r:id="rId3" action="ppaction://hlinksldjump"/>
            <a:extLst>
              <a:ext uri="{FF2B5EF4-FFF2-40B4-BE49-F238E27FC236}">
                <a16:creationId xmlns:a16="http://schemas.microsoft.com/office/drawing/2014/main" id="{A0D522EB-B7AC-4CBD-ABC6-8812F4B4D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A549214F-026C-422E-81F8-17DC86C99DC6}"/>
              </a:ext>
            </a:extLst>
          </p:cNvPr>
          <p:cNvSpPr txBox="1"/>
          <p:nvPr/>
        </p:nvSpPr>
        <p:spPr>
          <a:xfrm>
            <a:off x="399367" y="203553"/>
            <a:ext cx="848945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 - avaliação Coronal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 direita e esquerda</a:t>
            </a:r>
          </a:p>
        </p:txBody>
      </p:sp>
      <p:grpSp>
        <p:nvGrpSpPr>
          <p:cNvPr id="40" name="triangulos">
            <a:extLst>
              <a:ext uri="{FF2B5EF4-FFF2-40B4-BE49-F238E27FC236}">
                <a16:creationId xmlns:a16="http://schemas.microsoft.com/office/drawing/2014/main" id="{B0838009-94F3-4755-A2D0-DB6BC375156C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41" name="Triângulo isósceles 40">
              <a:hlinkClick r:id="rId5" action="ppaction://hlinksldjump"/>
              <a:extLst>
                <a:ext uri="{FF2B5EF4-FFF2-40B4-BE49-F238E27FC236}">
                  <a16:creationId xmlns:a16="http://schemas.microsoft.com/office/drawing/2014/main" id="{3D49225F-DEC7-40D0-8B60-233EA60E3626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Triângulo isósceles 41">
              <a:hlinkClick r:id="rId6" action="ppaction://hlinksldjump"/>
              <a:extLst>
                <a:ext uri="{FF2B5EF4-FFF2-40B4-BE49-F238E27FC236}">
                  <a16:creationId xmlns:a16="http://schemas.microsoft.com/office/drawing/2014/main" id="{42CE3DFE-AA16-4DA0-A887-D5DB29B5711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43" name="grupo de 7">
            <a:extLst>
              <a:ext uri="{FF2B5EF4-FFF2-40B4-BE49-F238E27FC236}">
                <a16:creationId xmlns:a16="http://schemas.microsoft.com/office/drawing/2014/main" id="{B745C6A4-9BAB-4D3D-AACA-5BC666B4768F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44" name="Imagem 43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813D814F-836A-4187-B6D2-B97238392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9" action="ppaction://hlinksldjump"/>
              <a:extLst>
                <a:ext uri="{FF2B5EF4-FFF2-40B4-BE49-F238E27FC236}">
                  <a16:creationId xmlns:a16="http://schemas.microsoft.com/office/drawing/2014/main" id="{408D69F0-8B3F-4909-85BC-FE4017148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10" action="ppaction://hlinksldjump"/>
              <a:extLst>
                <a:ext uri="{FF2B5EF4-FFF2-40B4-BE49-F238E27FC236}">
                  <a16:creationId xmlns:a16="http://schemas.microsoft.com/office/drawing/2014/main" id="{19F81C55-E6A3-44E5-8B57-73BE0421B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5" action="ppaction://hlinksldjump"/>
              <a:extLst>
                <a:ext uri="{FF2B5EF4-FFF2-40B4-BE49-F238E27FC236}">
                  <a16:creationId xmlns:a16="http://schemas.microsoft.com/office/drawing/2014/main" id="{BDE2E5BD-47BF-49C0-B809-E94714289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>
              <a:hlinkClick r:id="rId11" action="ppaction://hlinksldjump"/>
              <a:extLst>
                <a:ext uri="{FF2B5EF4-FFF2-40B4-BE49-F238E27FC236}">
                  <a16:creationId xmlns:a16="http://schemas.microsoft.com/office/drawing/2014/main" id="{0E68FB1D-9A72-455E-9EC2-69FA9F5C2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6" action="ppaction://hlinksldjump"/>
              <a:extLst>
                <a:ext uri="{FF2B5EF4-FFF2-40B4-BE49-F238E27FC236}">
                  <a16:creationId xmlns:a16="http://schemas.microsoft.com/office/drawing/2014/main" id="{CF175E29-3C11-431E-89EB-849067100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211AF751-149F-4711-B8DD-5F25137CE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pic>
        <p:nvPicPr>
          <p:cNvPr id="21" name="Imagem 20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01" y="858578"/>
            <a:ext cx="1787915" cy="2381250"/>
          </a:xfrm>
          <a:prstGeom prst="rect">
            <a:avLst/>
          </a:prstGeom>
        </p:spPr>
      </p:pic>
      <p:pic>
        <p:nvPicPr>
          <p:cNvPr id="22" name="Imagem 21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664" y="858578"/>
            <a:ext cx="1787915" cy="2381250"/>
          </a:xfrm>
          <a:prstGeom prst="rect">
            <a:avLst/>
          </a:prstGeom>
        </p:spPr>
      </p:pic>
      <p:pic>
        <p:nvPicPr>
          <p:cNvPr id="23" name="Imagem 22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14" y="858578"/>
            <a:ext cx="1787915" cy="2381250"/>
          </a:xfrm>
          <a:prstGeom prst="rect">
            <a:avLst/>
          </a:prstGeom>
        </p:spPr>
      </p:pic>
      <p:pic>
        <p:nvPicPr>
          <p:cNvPr id="24" name="Imagem 23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627" y="858578"/>
            <a:ext cx="1776114" cy="2381250"/>
          </a:xfrm>
          <a:prstGeom prst="rect">
            <a:avLst/>
          </a:prstGeom>
        </p:spPr>
      </p:pic>
      <p:pic>
        <p:nvPicPr>
          <p:cNvPr id="26" name="Imagem 25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84" y="3457703"/>
            <a:ext cx="4048125" cy="2688449"/>
          </a:xfrm>
          <a:prstGeom prst="rect">
            <a:avLst/>
          </a:prstGeom>
        </p:spPr>
      </p:pic>
      <p:pic>
        <p:nvPicPr>
          <p:cNvPr id="27" name="Imagem 26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09" y="3439982"/>
            <a:ext cx="4086225" cy="270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06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hlinkClick r:id="rId3" action="ppaction://hlinksldjump"/>
            <a:extLst>
              <a:ext uri="{FF2B5EF4-FFF2-40B4-BE49-F238E27FC236}">
                <a16:creationId xmlns:a16="http://schemas.microsoft.com/office/drawing/2014/main" id="{A0D522EB-B7AC-4CBD-ABC6-8812F4B4D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A549214F-026C-422E-81F8-17DC86C99DC6}"/>
              </a:ext>
            </a:extLst>
          </p:cNvPr>
          <p:cNvSpPr txBox="1"/>
          <p:nvPr/>
        </p:nvSpPr>
        <p:spPr>
          <a:xfrm>
            <a:off x="399367" y="203553"/>
            <a:ext cx="848945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 - avaliação Axial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 direita e esquerda</a:t>
            </a:r>
          </a:p>
        </p:txBody>
      </p:sp>
      <p:grpSp>
        <p:nvGrpSpPr>
          <p:cNvPr id="40" name="triangulos">
            <a:extLst>
              <a:ext uri="{FF2B5EF4-FFF2-40B4-BE49-F238E27FC236}">
                <a16:creationId xmlns:a16="http://schemas.microsoft.com/office/drawing/2014/main" id="{B0838009-94F3-4755-A2D0-DB6BC375156C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41" name="Triângulo isósceles 40">
              <a:hlinkClick r:id="rId5" action="ppaction://hlinksldjump"/>
              <a:extLst>
                <a:ext uri="{FF2B5EF4-FFF2-40B4-BE49-F238E27FC236}">
                  <a16:creationId xmlns:a16="http://schemas.microsoft.com/office/drawing/2014/main" id="{3D49225F-DEC7-40D0-8B60-233EA60E3626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Triângulo isósceles 41">
              <a:hlinkClick r:id="rId6" action="ppaction://hlinksldjump"/>
              <a:extLst>
                <a:ext uri="{FF2B5EF4-FFF2-40B4-BE49-F238E27FC236}">
                  <a16:creationId xmlns:a16="http://schemas.microsoft.com/office/drawing/2014/main" id="{42CE3DFE-AA16-4DA0-A887-D5DB29B5711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43" name="grupo de 7">
            <a:extLst>
              <a:ext uri="{FF2B5EF4-FFF2-40B4-BE49-F238E27FC236}">
                <a16:creationId xmlns:a16="http://schemas.microsoft.com/office/drawing/2014/main" id="{B745C6A4-9BAB-4D3D-AACA-5BC666B4768F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44" name="Imagem 43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813D814F-836A-4187-B6D2-B97238392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9" action="ppaction://hlinksldjump"/>
              <a:extLst>
                <a:ext uri="{FF2B5EF4-FFF2-40B4-BE49-F238E27FC236}">
                  <a16:creationId xmlns:a16="http://schemas.microsoft.com/office/drawing/2014/main" id="{408D69F0-8B3F-4909-85BC-FE4017148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10" action="ppaction://hlinksldjump"/>
              <a:extLst>
                <a:ext uri="{FF2B5EF4-FFF2-40B4-BE49-F238E27FC236}">
                  <a16:creationId xmlns:a16="http://schemas.microsoft.com/office/drawing/2014/main" id="{19F81C55-E6A3-44E5-8B57-73BE0421B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5" action="ppaction://hlinksldjump"/>
              <a:extLst>
                <a:ext uri="{FF2B5EF4-FFF2-40B4-BE49-F238E27FC236}">
                  <a16:creationId xmlns:a16="http://schemas.microsoft.com/office/drawing/2014/main" id="{BDE2E5BD-47BF-49C0-B809-E94714289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>
              <a:hlinkClick r:id="rId11" action="ppaction://hlinksldjump"/>
              <a:extLst>
                <a:ext uri="{FF2B5EF4-FFF2-40B4-BE49-F238E27FC236}">
                  <a16:creationId xmlns:a16="http://schemas.microsoft.com/office/drawing/2014/main" id="{0E68FB1D-9A72-455E-9EC2-69FA9F5C2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6" action="ppaction://hlinksldjump"/>
              <a:extLst>
                <a:ext uri="{FF2B5EF4-FFF2-40B4-BE49-F238E27FC236}">
                  <a16:creationId xmlns:a16="http://schemas.microsoft.com/office/drawing/2014/main" id="{CF175E29-3C11-431E-89EB-849067100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211AF751-149F-4711-B8DD-5F25137CE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pic>
        <p:nvPicPr>
          <p:cNvPr id="21" name="Imagem 20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83" y="793448"/>
            <a:ext cx="1659185" cy="2209800"/>
          </a:xfrm>
          <a:prstGeom prst="rect">
            <a:avLst/>
          </a:prstGeom>
        </p:spPr>
      </p:pic>
      <p:pic>
        <p:nvPicPr>
          <p:cNvPr id="22" name="Imagem 21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223" y="793448"/>
            <a:ext cx="1034604" cy="2209800"/>
          </a:xfrm>
          <a:prstGeom prst="rect">
            <a:avLst/>
          </a:prstGeom>
        </p:spPr>
      </p:pic>
      <p:pic>
        <p:nvPicPr>
          <p:cNvPr id="23" name="Imagem 22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05" y="793448"/>
            <a:ext cx="1680640" cy="2238375"/>
          </a:xfrm>
          <a:prstGeom prst="rect">
            <a:avLst/>
          </a:prstGeom>
        </p:spPr>
      </p:pic>
      <p:pic>
        <p:nvPicPr>
          <p:cNvPr id="24" name="Imagem 23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49" y="793448"/>
            <a:ext cx="1034604" cy="2209800"/>
          </a:xfrm>
          <a:prstGeom prst="rect">
            <a:avLst/>
          </a:prstGeom>
        </p:spPr>
      </p:pic>
      <p:pic>
        <p:nvPicPr>
          <p:cNvPr id="30" name="Imagem 29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913" y="3170313"/>
            <a:ext cx="3743325" cy="2990095"/>
          </a:xfrm>
          <a:prstGeom prst="rect">
            <a:avLst/>
          </a:prstGeom>
        </p:spPr>
      </p:pic>
      <p:pic>
        <p:nvPicPr>
          <p:cNvPr id="31" name="Imagem 30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38" y="3161011"/>
            <a:ext cx="3781425" cy="300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10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hlinkClick r:id="rId2" action="ppaction://hlinksldjump"/>
            <a:extLst>
              <a:ext uri="{FF2B5EF4-FFF2-40B4-BE49-F238E27FC236}">
                <a16:creationId xmlns:a16="http://schemas.microsoft.com/office/drawing/2014/main" id="{E2EFF6EC-2916-46CB-908D-4A3F999EA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85113A4-7492-451F-AB05-E953EEBEF327}"/>
              </a:ext>
            </a:extLst>
          </p:cNvPr>
          <p:cNvSpPr txBox="1"/>
          <p:nvPr/>
        </p:nvSpPr>
        <p:spPr>
          <a:xfrm>
            <a:off x="399366" y="203553"/>
            <a:ext cx="10745961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 - avaliação sagital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ATM direita e esquerda - corte sagital aproximado</a:t>
            </a:r>
          </a:p>
        </p:txBody>
      </p:sp>
      <p:grpSp>
        <p:nvGrpSpPr>
          <p:cNvPr id="15" name="triangulos">
            <a:extLst>
              <a:ext uri="{FF2B5EF4-FFF2-40B4-BE49-F238E27FC236}">
                <a16:creationId xmlns:a16="http://schemas.microsoft.com/office/drawing/2014/main" id="{9A3F79E0-697F-4BEA-A56E-4B2921D5EB42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6" name="Triângulo isósceles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ABDF760B-FE1C-45D9-8D58-57E53A899F3B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Triângulo isósceles 16">
              <a:hlinkClick r:id="rId5" action="ppaction://hlinksldjump"/>
              <a:extLst>
                <a:ext uri="{FF2B5EF4-FFF2-40B4-BE49-F238E27FC236}">
                  <a16:creationId xmlns:a16="http://schemas.microsoft.com/office/drawing/2014/main" id="{9E11BCFC-573C-400E-8E4F-379B4DCA2F63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8" name="grupo de 7">
            <a:extLst>
              <a:ext uri="{FF2B5EF4-FFF2-40B4-BE49-F238E27FC236}">
                <a16:creationId xmlns:a16="http://schemas.microsoft.com/office/drawing/2014/main" id="{A6D4D01D-692C-456B-BEEA-1B3138A1888B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19" name="Imagem 18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5F3D2664-A03C-4722-BA59-B3C3F59D8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438D91B2-AAC7-4F52-BC68-42AD88954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35A369D0-CEBA-450F-A66B-E9A2DE5C1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ADA42038-2BF5-47D1-A66A-639E44BB8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A384E35B-CA6E-483C-9FD5-4CAD1C61F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11" action="ppaction://hlinksldjump"/>
              <a:extLst>
                <a:ext uri="{FF2B5EF4-FFF2-40B4-BE49-F238E27FC236}">
                  <a16:creationId xmlns:a16="http://schemas.microsoft.com/office/drawing/2014/main" id="{6C2F461C-A301-4DBA-8F06-3DF5A918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78210841-615D-4753-86E6-7A5D2D1B1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pic>
        <p:nvPicPr>
          <p:cNvPr id="28" name="Imagem 27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62" y="1380418"/>
            <a:ext cx="3388825" cy="4543425"/>
          </a:xfrm>
          <a:prstGeom prst="rect">
            <a:avLst/>
          </a:prstGeom>
        </p:spPr>
      </p:pic>
      <p:pic>
        <p:nvPicPr>
          <p:cNvPr id="29" name="Imagem 28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004" y="1380418"/>
            <a:ext cx="3411342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13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E4207949-A33F-4849-81C3-858DC6AB06EC}"/>
              </a:ext>
            </a:extLst>
          </p:cNvPr>
          <p:cNvGrpSpPr/>
          <p:nvPr/>
        </p:nvGrpSpPr>
        <p:grpSpPr>
          <a:xfrm>
            <a:off x="1212112" y="2697793"/>
            <a:ext cx="9767776" cy="1462415"/>
            <a:chOff x="1212112" y="2736026"/>
            <a:chExt cx="9767776" cy="1462415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212112" y="2736026"/>
              <a:ext cx="9767776" cy="76944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maxilo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257210" y="3429000"/>
              <a:ext cx="96775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Mandibular</a:t>
              </a:r>
            </a:p>
          </p:txBody>
        </p:sp>
      </p:grpSp>
      <p:pic>
        <p:nvPicPr>
          <p:cNvPr id="4" name="Menu">
            <a:hlinkClick r:id="rId3" action="ppaction://hlinksldjump"/>
            <a:extLst>
              <a:ext uri="{FF2B5EF4-FFF2-40B4-BE49-F238E27FC236}">
                <a16:creationId xmlns:a16="http://schemas.microsoft.com/office/drawing/2014/main" id="{15EF99EE-43CA-4603-9516-7047CC989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grpSp>
        <p:nvGrpSpPr>
          <p:cNvPr id="38" name="grupo de 8">
            <a:extLst>
              <a:ext uri="{FF2B5EF4-FFF2-40B4-BE49-F238E27FC236}">
                <a16:creationId xmlns:a16="http://schemas.microsoft.com/office/drawing/2014/main" id="{BBCDA7F1-FDB7-4449-BB3B-28F6D18D87F0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43" name="Imagem 42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2BC84F0F-5BCA-4038-9175-D1909B72F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DB342644-4416-4AB9-95BB-A431A2F36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61" name="Imagem 60">
              <a:hlinkClick r:id="rId7" action="ppaction://hlinksldjump"/>
              <a:extLst>
                <a:ext uri="{FF2B5EF4-FFF2-40B4-BE49-F238E27FC236}">
                  <a16:creationId xmlns:a16="http://schemas.microsoft.com/office/drawing/2014/main" id="{BD90D7DB-75E9-47E0-BA6C-8B00DF32E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62" name="Imagem 61">
              <a:hlinkClick r:id="rId9" action="ppaction://hlinksldjump"/>
              <a:extLst>
                <a:ext uri="{FF2B5EF4-FFF2-40B4-BE49-F238E27FC236}">
                  <a16:creationId xmlns:a16="http://schemas.microsoft.com/office/drawing/2014/main" id="{27A640D4-5C72-43DD-B75F-C65593E2D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DFFB0E30-2867-43BB-A9BC-4C2F878C7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11" action="ppaction://hlinksldjump"/>
              <a:extLst>
                <a:ext uri="{FF2B5EF4-FFF2-40B4-BE49-F238E27FC236}">
                  <a16:creationId xmlns:a16="http://schemas.microsoft.com/office/drawing/2014/main" id="{5C8AE70C-3E14-4629-83BF-4C974874A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58A7BC63-96C5-449E-B6EF-26857ADB6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272E39FB-2104-4BDD-80D5-C6D472E0B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7" name="triangulos">
            <a:extLst>
              <a:ext uri="{FF2B5EF4-FFF2-40B4-BE49-F238E27FC236}">
                <a16:creationId xmlns:a16="http://schemas.microsoft.com/office/drawing/2014/main" id="{EC25FB0B-28FE-4F75-A2AF-305FC5A51278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68" name="Triângulo isósceles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08CFF89E-93EA-4756-B17A-FB790C3FD5E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9" name="Triângulo isósceles 68">
              <a:hlinkClick r:id="rId9" action="ppaction://hlinksldjump"/>
              <a:extLst>
                <a:ext uri="{FF2B5EF4-FFF2-40B4-BE49-F238E27FC236}">
                  <a16:creationId xmlns:a16="http://schemas.microsoft.com/office/drawing/2014/main" id="{B8174F66-9D9D-4A15-B5F9-801FEA53099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065761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hlinkClick r:id="rId2" action="ppaction://hlinksldjump"/>
            <a:extLst>
              <a:ext uri="{FF2B5EF4-FFF2-40B4-BE49-F238E27FC236}">
                <a16:creationId xmlns:a16="http://schemas.microsoft.com/office/drawing/2014/main" id="{76A81101-F936-4487-B512-728E258EE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FFF9977B-9DCD-4CF4-A5CD-A74E714ABAC3}"/>
              </a:ext>
            </a:extLst>
          </p:cNvPr>
          <p:cNvSpPr txBox="1"/>
          <p:nvPr/>
        </p:nvSpPr>
        <p:spPr>
          <a:xfrm>
            <a:off x="399367" y="203553"/>
            <a:ext cx="9505506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maxilo mandibular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Triângulo de simetria esquelética superior</a:t>
            </a:r>
          </a:p>
        </p:txBody>
      </p:sp>
      <p:grpSp>
        <p:nvGrpSpPr>
          <p:cNvPr id="15" name="grupo de 8">
            <a:extLst>
              <a:ext uri="{FF2B5EF4-FFF2-40B4-BE49-F238E27FC236}">
                <a16:creationId xmlns:a16="http://schemas.microsoft.com/office/drawing/2014/main" id="{F40828F0-74C3-4201-BC4A-D8370F47D8CF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16" name="Imagem 1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D22D7C1E-40DF-411F-BEC5-B789084B3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E86216A0-B89B-49C2-9D19-EF92460A5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7AA63C1E-33F3-4302-B671-E0483AA4C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287508BA-C89B-42F8-AC32-1488E41D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DC3F5A34-8A5B-4808-B6EC-B40664A7A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C3AEB196-6F80-4829-85B4-65642487B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16C8F9FC-D59F-49A5-93B2-881D67C3C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D12FC6DD-AEFF-4863-A3AE-3B364F961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24" name="triangulos">
            <a:extLst>
              <a:ext uri="{FF2B5EF4-FFF2-40B4-BE49-F238E27FC236}">
                <a16:creationId xmlns:a16="http://schemas.microsoft.com/office/drawing/2014/main" id="{15D882A8-8299-4E42-B218-763EE755C66F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5" name="Triângulo isósceles 24">
              <a:hlinkClick r:id="rId6" action="ppaction://hlinksldjump"/>
              <a:extLst>
                <a:ext uri="{FF2B5EF4-FFF2-40B4-BE49-F238E27FC236}">
                  <a16:creationId xmlns:a16="http://schemas.microsoft.com/office/drawing/2014/main" id="{49591EA8-270D-47C3-A165-57F00B5434FB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6" name="Triângulo isósceles 25">
              <a:hlinkClick r:id="rId9" action="ppaction://hlinksldjump"/>
              <a:extLst>
                <a:ext uri="{FF2B5EF4-FFF2-40B4-BE49-F238E27FC236}">
                  <a16:creationId xmlns:a16="http://schemas.microsoft.com/office/drawing/2014/main" id="{5B7BC4AA-3FED-42EB-A40C-62BD439F5380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0" name="Imagem 29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28" y="945514"/>
            <a:ext cx="5133975" cy="4300135"/>
          </a:xfrm>
          <a:prstGeom prst="rect">
            <a:avLst/>
          </a:prstGeom>
        </p:spPr>
      </p:pic>
      <p:pic>
        <p:nvPicPr>
          <p:cNvPr id="31" name="Imagem 30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345" y="857206"/>
            <a:ext cx="4482767" cy="4476750"/>
          </a:xfrm>
          <a:prstGeom prst="rect">
            <a:avLst/>
          </a:prstGeom>
        </p:spPr>
      </p:pic>
      <p:sp>
        <p:nvSpPr>
          <p:cNvPr id="32" name="CaixaDeTexto 31"/>
          <p:cNvSpPr txBox="1"/>
          <p:nvPr/>
        </p:nvSpPr>
        <p:spPr>
          <a:xfrm>
            <a:off x="4845353" y="5572081"/>
            <a:ext cx="31496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Arial Narrow"/>
              </a:rPr>
              <a:t>ENA - PSM     =    0.27 mm</a:t>
            </a:r>
          </a:p>
        </p:txBody>
      </p:sp>
    </p:spTree>
    <p:extLst>
      <p:ext uri="{BB962C8B-B14F-4D97-AF65-F5344CB8AC3E}">
        <p14:creationId xmlns:p14="http://schemas.microsoft.com/office/powerpoint/2010/main" val="2752336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hlinkClick r:id="rId2" action="ppaction://hlinksldjump"/>
            <a:extLst>
              <a:ext uri="{FF2B5EF4-FFF2-40B4-BE49-F238E27FC236}">
                <a16:creationId xmlns:a16="http://schemas.microsoft.com/office/drawing/2014/main" id="{FCD45052-D72B-4490-9FC1-750532D82B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42E018F-6AE0-4DEB-9255-5DD1AEB3A35F}"/>
              </a:ext>
            </a:extLst>
          </p:cNvPr>
          <p:cNvSpPr txBox="1"/>
          <p:nvPr/>
        </p:nvSpPr>
        <p:spPr>
          <a:xfrm>
            <a:off x="399367" y="203553"/>
            <a:ext cx="9505506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maxilo mandibular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Triângulo de simetria esquelética inferior</a:t>
            </a:r>
          </a:p>
        </p:txBody>
      </p:sp>
      <p:grpSp>
        <p:nvGrpSpPr>
          <p:cNvPr id="15" name="grupo de 8">
            <a:extLst>
              <a:ext uri="{FF2B5EF4-FFF2-40B4-BE49-F238E27FC236}">
                <a16:creationId xmlns:a16="http://schemas.microsoft.com/office/drawing/2014/main" id="{7E38C39E-8D46-425E-A4DC-1698D4C499DA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16" name="Imagem 1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7B2357D8-87C0-42A0-9E4C-46DEA8FF5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5DB1F7D2-0D2A-494A-A80B-B67C8725A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39D35588-D298-4E5F-9BE5-C6FEB07F8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A9AA7DDC-1CBB-4169-8DBC-66F014BA3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3728029A-FE78-4892-B03A-AC92C4F7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DAA15AEB-1CE1-4FB9-A4AF-46A5B94E7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D4C48B98-3BDE-4919-A9D2-C710480AA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78C5F266-F74F-472A-A6E9-A42DC202B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24" name="triangulos">
            <a:extLst>
              <a:ext uri="{FF2B5EF4-FFF2-40B4-BE49-F238E27FC236}">
                <a16:creationId xmlns:a16="http://schemas.microsoft.com/office/drawing/2014/main" id="{2462ADD9-703E-422B-BCCF-1B4BB0AB6ED5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5" name="Triângulo isósceles 24">
              <a:hlinkClick r:id="rId7" action="ppaction://hlinksldjump"/>
              <a:extLst>
                <a:ext uri="{FF2B5EF4-FFF2-40B4-BE49-F238E27FC236}">
                  <a16:creationId xmlns:a16="http://schemas.microsoft.com/office/drawing/2014/main" id="{99477066-6191-418A-A2B2-D2BAEE7CE09B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6" name="Triângulo isósceles 25">
              <a:hlinkClick r:id="rId10" action="ppaction://hlinksldjump"/>
              <a:extLst>
                <a:ext uri="{FF2B5EF4-FFF2-40B4-BE49-F238E27FC236}">
                  <a16:creationId xmlns:a16="http://schemas.microsoft.com/office/drawing/2014/main" id="{87F5D49E-EC4F-4499-9B2F-88081F40BFE0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0" name="Imagem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127" y="960479"/>
            <a:ext cx="4307783" cy="4302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53" y="950954"/>
            <a:ext cx="5144446" cy="4302000"/>
          </a:xfrm>
          <a:prstGeom prst="rect">
            <a:avLst/>
          </a:prstGeom>
        </p:spPr>
      </p:pic>
      <p:sp>
        <p:nvSpPr>
          <p:cNvPr id="32" name="CaixaDeTexto 31"/>
          <p:cNvSpPr txBox="1"/>
          <p:nvPr/>
        </p:nvSpPr>
        <p:spPr>
          <a:xfrm>
            <a:off x="4900452" y="5601539"/>
            <a:ext cx="3048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Arial Narrow"/>
              </a:rPr>
              <a:t>Me - PSM     =    -0.08 mm</a:t>
            </a:r>
          </a:p>
        </p:txBody>
      </p:sp>
    </p:spTree>
    <p:extLst>
      <p:ext uri="{BB962C8B-B14F-4D97-AF65-F5344CB8AC3E}">
        <p14:creationId xmlns:p14="http://schemas.microsoft.com/office/powerpoint/2010/main" val="4068916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CB9EE621-255D-4EC0-96BA-9E4D76F74C8A}"/>
              </a:ext>
            </a:extLst>
          </p:cNvPr>
          <p:cNvSpPr txBox="1"/>
          <p:nvPr/>
        </p:nvSpPr>
        <p:spPr>
          <a:xfrm>
            <a:off x="399366" y="203553"/>
            <a:ext cx="10625191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maxilo mandibular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relação sagital e axial maxilo-mandibular </a:t>
            </a:r>
          </a:p>
        </p:txBody>
      </p:sp>
      <p:grpSp>
        <p:nvGrpSpPr>
          <p:cNvPr id="14" name="grupo de 8">
            <a:extLst>
              <a:ext uri="{FF2B5EF4-FFF2-40B4-BE49-F238E27FC236}">
                <a16:creationId xmlns:a16="http://schemas.microsoft.com/office/drawing/2014/main" id="{FE8F0AE3-9FC9-4DF6-B586-E7D0DAAEEB26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15" name="Imagem 14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42113716-4013-4586-BA04-407CBF770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16B29946-1875-4997-BA32-5B797F40A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>
              <a:hlinkClick r:id="rId4" action="ppaction://hlinksldjump"/>
              <a:extLst>
                <a:ext uri="{FF2B5EF4-FFF2-40B4-BE49-F238E27FC236}">
                  <a16:creationId xmlns:a16="http://schemas.microsoft.com/office/drawing/2014/main" id="{6CD68E6F-1519-47A0-817E-AED838BF4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>
              <a:hlinkClick r:id="rId5" action="ppaction://hlinksldjump"/>
              <a:extLst>
                <a:ext uri="{FF2B5EF4-FFF2-40B4-BE49-F238E27FC236}">
                  <a16:creationId xmlns:a16="http://schemas.microsoft.com/office/drawing/2014/main" id="{DAB1A8F3-3F30-4D31-9004-242AD7AF7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E7820858-4157-42BE-9394-B22F35DCD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7" action="ppaction://hlinksldjump"/>
              <a:extLst>
                <a:ext uri="{FF2B5EF4-FFF2-40B4-BE49-F238E27FC236}">
                  <a16:creationId xmlns:a16="http://schemas.microsoft.com/office/drawing/2014/main" id="{9DF5BFA4-8217-41F0-B56C-F90C7FF8D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6CB72AEB-9140-4B13-9857-41411CB11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B0D4EE68-2C5F-426B-BC98-027521153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23" name="triangulos">
            <a:extLst>
              <a:ext uri="{FF2B5EF4-FFF2-40B4-BE49-F238E27FC236}">
                <a16:creationId xmlns:a16="http://schemas.microsoft.com/office/drawing/2014/main" id="{DF095A13-CD02-402E-9CFF-793F929ED2C3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4" name="Triângulo isósceles 23">
              <a:hlinkClick r:id="rId6" action="ppaction://hlinksldjump"/>
              <a:extLst>
                <a:ext uri="{FF2B5EF4-FFF2-40B4-BE49-F238E27FC236}">
                  <a16:creationId xmlns:a16="http://schemas.microsoft.com/office/drawing/2014/main" id="{6045180A-399C-4611-8062-D64C1909A5E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5" name="Triângulo isósceles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B95E0BBD-66AD-4A71-A78C-BE7BB79C382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6" name="Menu">
            <a:hlinkClick r:id="rId10" action="ppaction://hlinksldjump"/>
            <a:extLst>
              <a:ext uri="{FF2B5EF4-FFF2-40B4-BE49-F238E27FC236}">
                <a16:creationId xmlns:a16="http://schemas.microsoft.com/office/drawing/2014/main" id="{4B9BD92A-910E-46C6-8E51-21E398F060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30" name="Imagem 29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07" y="923727"/>
            <a:ext cx="5048250" cy="4440724"/>
          </a:xfrm>
          <a:prstGeom prst="rect">
            <a:avLst/>
          </a:prstGeom>
        </p:spPr>
      </p:pic>
      <p:pic>
        <p:nvPicPr>
          <p:cNvPr id="31" name="Imagem 30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061" y="923727"/>
            <a:ext cx="4520918" cy="4514850"/>
          </a:xfrm>
          <a:prstGeom prst="rect">
            <a:avLst/>
          </a:prstGeom>
        </p:spPr>
      </p:pic>
      <p:sp>
        <p:nvSpPr>
          <p:cNvPr id="32" name="CaixaDeTexto 31"/>
          <p:cNvSpPr txBox="1"/>
          <p:nvPr/>
        </p:nvSpPr>
        <p:spPr>
          <a:xfrm>
            <a:off x="3955307" y="5630114"/>
            <a:ext cx="542544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Arial Narrow"/>
              </a:rPr>
              <a:t>Discrepância Ponto A - Ponto B    =    -1.11 mm</a:t>
            </a:r>
          </a:p>
        </p:txBody>
      </p:sp>
    </p:spTree>
    <p:extLst>
      <p:ext uri="{BB962C8B-B14F-4D97-AF65-F5344CB8AC3E}">
        <p14:creationId xmlns:p14="http://schemas.microsoft.com/office/powerpoint/2010/main" val="597156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logo 3Di">
            <a:hlinkClick r:id="rId3" action="ppaction://hlinksldjump"/>
            <a:extLst>
              <a:ext uri="{FF2B5EF4-FFF2-40B4-BE49-F238E27FC236}">
                <a16:creationId xmlns:a16="http://schemas.microsoft.com/office/drawing/2014/main" id="{247B4F6B-7376-4E57-80E0-56BD239D84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908" y="3060279"/>
            <a:ext cx="1874332" cy="737443"/>
          </a:xfrm>
          <a:prstGeom prst="rect">
            <a:avLst/>
          </a:prstGeom>
        </p:spPr>
      </p:pic>
      <p:pic>
        <p:nvPicPr>
          <p:cNvPr id="46" name="Imagem 45">
            <a:hlinkClick r:id="rId3" action="ppaction://hlinksldjump"/>
            <a:extLst>
              <a:ext uri="{FF2B5EF4-FFF2-40B4-BE49-F238E27FC236}">
                <a16:creationId xmlns:a16="http://schemas.microsoft.com/office/drawing/2014/main" id="{6A98FFF2-9707-4D18-9DB3-A0BCB3C90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4490" y="4148327"/>
            <a:ext cx="1459264" cy="321756"/>
          </a:xfrm>
          <a:prstGeom prst="rect">
            <a:avLst/>
          </a:prstGeom>
        </p:spPr>
      </p:pic>
      <p:pic>
        <p:nvPicPr>
          <p:cNvPr id="113" name="Quadrado pronto">
            <a:extLst>
              <a:ext uri="{FF2B5EF4-FFF2-40B4-BE49-F238E27FC236}">
                <a16:creationId xmlns:a16="http://schemas.microsoft.com/office/drawing/2014/main" id="{D33794FC-2196-4170-8D6D-BCCA9A2773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77" y="1590656"/>
            <a:ext cx="4315848" cy="3676688"/>
          </a:xfrm>
          <a:prstGeom prst="rect">
            <a:avLst/>
          </a:prstGeom>
        </p:spPr>
      </p:pic>
      <p:pic>
        <p:nvPicPr>
          <p:cNvPr id="34" name="Triangulo 18">
            <a:extLst>
              <a:ext uri="{FF2B5EF4-FFF2-40B4-BE49-F238E27FC236}">
                <a16:creationId xmlns:a16="http://schemas.microsoft.com/office/drawing/2014/main" id="{FBBB84D2-7C70-49CF-9967-3741115951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185" y="3324500"/>
            <a:ext cx="1734861" cy="900910"/>
          </a:xfrm>
          <a:prstGeom prst="rect">
            <a:avLst/>
          </a:prstGeom>
        </p:spPr>
      </p:pic>
      <p:pic>
        <p:nvPicPr>
          <p:cNvPr id="35" name="Triangulo 17">
            <a:extLst>
              <a:ext uri="{FF2B5EF4-FFF2-40B4-BE49-F238E27FC236}">
                <a16:creationId xmlns:a16="http://schemas.microsoft.com/office/drawing/2014/main" id="{1DC87FC6-D4EA-4DAE-BED5-1449FEE8E7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21" y="2908769"/>
            <a:ext cx="913085" cy="617854"/>
          </a:xfrm>
          <a:prstGeom prst="rect">
            <a:avLst/>
          </a:prstGeom>
        </p:spPr>
      </p:pic>
      <p:pic>
        <p:nvPicPr>
          <p:cNvPr id="36" name="Triangulo 15">
            <a:extLst>
              <a:ext uri="{FF2B5EF4-FFF2-40B4-BE49-F238E27FC236}">
                <a16:creationId xmlns:a16="http://schemas.microsoft.com/office/drawing/2014/main" id="{471697AE-C3D2-4E28-8560-3CF7468BCC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678" y="2756840"/>
            <a:ext cx="1415282" cy="1515721"/>
          </a:xfrm>
          <a:prstGeom prst="rect">
            <a:avLst/>
          </a:prstGeom>
        </p:spPr>
      </p:pic>
      <p:pic>
        <p:nvPicPr>
          <p:cNvPr id="37" name="Triangulo 12">
            <a:extLst>
              <a:ext uri="{FF2B5EF4-FFF2-40B4-BE49-F238E27FC236}">
                <a16:creationId xmlns:a16="http://schemas.microsoft.com/office/drawing/2014/main" id="{5C93584D-BC15-4DB8-84E8-A3257E4420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05" y="2876332"/>
            <a:ext cx="538720" cy="770036"/>
          </a:xfrm>
          <a:prstGeom prst="rect">
            <a:avLst/>
          </a:prstGeom>
        </p:spPr>
      </p:pic>
      <p:pic>
        <p:nvPicPr>
          <p:cNvPr id="38" name="Triangulo 8">
            <a:extLst>
              <a:ext uri="{FF2B5EF4-FFF2-40B4-BE49-F238E27FC236}">
                <a16:creationId xmlns:a16="http://schemas.microsoft.com/office/drawing/2014/main" id="{2B7111CF-7023-4DC5-A5A0-C3F3C8F9F0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40" y="3213739"/>
            <a:ext cx="684813" cy="1966176"/>
          </a:xfrm>
          <a:prstGeom prst="rect">
            <a:avLst/>
          </a:prstGeom>
        </p:spPr>
      </p:pic>
      <p:pic>
        <p:nvPicPr>
          <p:cNvPr id="39" name="Triangulo 7">
            <a:extLst>
              <a:ext uri="{FF2B5EF4-FFF2-40B4-BE49-F238E27FC236}">
                <a16:creationId xmlns:a16="http://schemas.microsoft.com/office/drawing/2014/main" id="{DA254922-518B-4BB4-9022-7C140BDF71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31" y="2990021"/>
            <a:ext cx="815690" cy="1101788"/>
          </a:xfrm>
          <a:prstGeom prst="rect">
            <a:avLst/>
          </a:prstGeom>
        </p:spPr>
      </p:pic>
      <p:pic>
        <p:nvPicPr>
          <p:cNvPr id="40" name="Triangulo 5">
            <a:extLst>
              <a:ext uri="{FF2B5EF4-FFF2-40B4-BE49-F238E27FC236}">
                <a16:creationId xmlns:a16="http://schemas.microsoft.com/office/drawing/2014/main" id="{868CBC7A-9C65-485B-97BA-2A99827263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92" y="2482372"/>
            <a:ext cx="630028" cy="1966176"/>
          </a:xfrm>
          <a:prstGeom prst="rect">
            <a:avLst/>
          </a:prstGeom>
        </p:spPr>
      </p:pic>
      <p:pic>
        <p:nvPicPr>
          <p:cNvPr id="41" name="Triangulo 2">
            <a:extLst>
              <a:ext uri="{FF2B5EF4-FFF2-40B4-BE49-F238E27FC236}">
                <a16:creationId xmlns:a16="http://schemas.microsoft.com/office/drawing/2014/main" id="{806418BE-09C9-41D4-B9CD-E706C03738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18" y="2809214"/>
            <a:ext cx="817330" cy="1674306"/>
          </a:xfrm>
          <a:prstGeom prst="rect">
            <a:avLst/>
          </a:prstGeom>
        </p:spPr>
      </p:pic>
      <p:pic>
        <p:nvPicPr>
          <p:cNvPr id="42" name="Triangulo 1">
            <a:extLst>
              <a:ext uri="{FF2B5EF4-FFF2-40B4-BE49-F238E27FC236}">
                <a16:creationId xmlns:a16="http://schemas.microsoft.com/office/drawing/2014/main" id="{D99F6C07-7332-4124-8774-EF244B209B2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539" y="2264945"/>
            <a:ext cx="623941" cy="1670945"/>
          </a:xfrm>
          <a:prstGeom prst="rect">
            <a:avLst/>
          </a:prstGeom>
        </p:spPr>
      </p:pic>
      <p:pic>
        <p:nvPicPr>
          <p:cNvPr id="67" name="Triangulo 21">
            <a:extLst>
              <a:ext uri="{FF2B5EF4-FFF2-40B4-BE49-F238E27FC236}">
                <a16:creationId xmlns:a16="http://schemas.microsoft.com/office/drawing/2014/main" id="{DB21A2E5-9955-4C2D-88F7-F9BA6CC739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53" y="1611571"/>
            <a:ext cx="2075746" cy="1190053"/>
          </a:xfrm>
          <a:prstGeom prst="rect">
            <a:avLst/>
          </a:prstGeom>
        </p:spPr>
      </p:pic>
      <p:pic>
        <p:nvPicPr>
          <p:cNvPr id="69" name="Triangulo 20">
            <a:extLst>
              <a:ext uri="{FF2B5EF4-FFF2-40B4-BE49-F238E27FC236}">
                <a16:creationId xmlns:a16="http://schemas.microsoft.com/office/drawing/2014/main" id="{436DF90B-F273-45CC-AD50-E2E8E9FEE6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52" y="2226676"/>
            <a:ext cx="803515" cy="690900"/>
          </a:xfrm>
          <a:prstGeom prst="rect">
            <a:avLst/>
          </a:prstGeom>
        </p:spPr>
      </p:pic>
      <p:pic>
        <p:nvPicPr>
          <p:cNvPr id="71" name="Triangulo 19">
            <a:extLst>
              <a:ext uri="{FF2B5EF4-FFF2-40B4-BE49-F238E27FC236}">
                <a16:creationId xmlns:a16="http://schemas.microsoft.com/office/drawing/2014/main" id="{D0908805-2779-4CC8-9A65-70D9C25AF1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11" y="2226221"/>
            <a:ext cx="1734861" cy="900910"/>
          </a:xfrm>
          <a:prstGeom prst="rect">
            <a:avLst/>
          </a:prstGeom>
        </p:spPr>
      </p:pic>
      <p:pic>
        <p:nvPicPr>
          <p:cNvPr id="73" name="Triangulo 18">
            <a:extLst>
              <a:ext uri="{FF2B5EF4-FFF2-40B4-BE49-F238E27FC236}">
                <a16:creationId xmlns:a16="http://schemas.microsoft.com/office/drawing/2014/main" id="{9FC7C526-AC5D-44EB-AD0D-BA4BE0854B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44" y="2221893"/>
            <a:ext cx="1734861" cy="900910"/>
          </a:xfrm>
          <a:prstGeom prst="rect">
            <a:avLst/>
          </a:prstGeom>
        </p:spPr>
      </p:pic>
      <p:pic>
        <p:nvPicPr>
          <p:cNvPr id="75" name="Triangulo 17">
            <a:extLst>
              <a:ext uri="{FF2B5EF4-FFF2-40B4-BE49-F238E27FC236}">
                <a16:creationId xmlns:a16="http://schemas.microsoft.com/office/drawing/2014/main" id="{20D37A96-5E61-491D-8627-AA2B77D116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49" y="1823409"/>
            <a:ext cx="913085" cy="617854"/>
          </a:xfrm>
          <a:prstGeom prst="rect">
            <a:avLst/>
          </a:prstGeom>
        </p:spPr>
      </p:pic>
      <p:pic>
        <p:nvPicPr>
          <p:cNvPr id="77" name="Triangulo 16">
            <a:extLst>
              <a:ext uri="{FF2B5EF4-FFF2-40B4-BE49-F238E27FC236}">
                <a16:creationId xmlns:a16="http://schemas.microsoft.com/office/drawing/2014/main" id="{9B1331C5-574D-42B0-A7D2-BC2FDF6747D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955" y="1619581"/>
            <a:ext cx="2075746" cy="620898"/>
          </a:xfrm>
          <a:prstGeom prst="rect">
            <a:avLst/>
          </a:prstGeom>
        </p:spPr>
      </p:pic>
      <p:pic>
        <p:nvPicPr>
          <p:cNvPr id="79" name="Triangulo 15">
            <a:extLst>
              <a:ext uri="{FF2B5EF4-FFF2-40B4-BE49-F238E27FC236}">
                <a16:creationId xmlns:a16="http://schemas.microsoft.com/office/drawing/2014/main" id="{17699BDA-AB90-4062-AEE5-20D5922031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776" y="2853635"/>
            <a:ext cx="1415282" cy="1515721"/>
          </a:xfrm>
          <a:prstGeom prst="rect">
            <a:avLst/>
          </a:prstGeom>
        </p:spPr>
      </p:pic>
      <p:pic>
        <p:nvPicPr>
          <p:cNvPr id="81" name="Triangulo 14">
            <a:extLst>
              <a:ext uri="{FF2B5EF4-FFF2-40B4-BE49-F238E27FC236}">
                <a16:creationId xmlns:a16="http://schemas.microsoft.com/office/drawing/2014/main" id="{2C0389AC-0A77-4847-88C4-34A4771EDE9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76" y="4228863"/>
            <a:ext cx="1813996" cy="1031786"/>
          </a:xfrm>
          <a:prstGeom prst="rect">
            <a:avLst/>
          </a:prstGeom>
        </p:spPr>
      </p:pic>
      <p:pic>
        <p:nvPicPr>
          <p:cNvPr id="83" name="Triangulo 13">
            <a:extLst>
              <a:ext uri="{FF2B5EF4-FFF2-40B4-BE49-F238E27FC236}">
                <a16:creationId xmlns:a16="http://schemas.microsoft.com/office/drawing/2014/main" id="{A9814638-9F5F-4601-BACA-AE4044FDC8B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15" y="4359899"/>
            <a:ext cx="2094008" cy="897867"/>
          </a:xfrm>
          <a:prstGeom prst="rect">
            <a:avLst/>
          </a:prstGeom>
        </p:spPr>
      </p:pic>
      <p:pic>
        <p:nvPicPr>
          <p:cNvPr id="85" name="Triangulo 12">
            <a:extLst>
              <a:ext uri="{FF2B5EF4-FFF2-40B4-BE49-F238E27FC236}">
                <a16:creationId xmlns:a16="http://schemas.microsoft.com/office/drawing/2014/main" id="{DC8D625C-6FE3-44E4-87DD-76C6E4DA2E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90" y="4361778"/>
            <a:ext cx="538720" cy="770036"/>
          </a:xfrm>
          <a:prstGeom prst="rect">
            <a:avLst/>
          </a:prstGeom>
        </p:spPr>
      </p:pic>
      <p:pic>
        <p:nvPicPr>
          <p:cNvPr id="87" name="Triangulo 11">
            <a:extLst>
              <a:ext uri="{FF2B5EF4-FFF2-40B4-BE49-F238E27FC236}">
                <a16:creationId xmlns:a16="http://schemas.microsoft.com/office/drawing/2014/main" id="{5EA907A7-8E1D-4540-94EC-F9083070146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43" y="3139486"/>
            <a:ext cx="1333104" cy="1515721"/>
          </a:xfrm>
          <a:prstGeom prst="rect">
            <a:avLst/>
          </a:prstGeom>
        </p:spPr>
      </p:pic>
      <p:pic>
        <p:nvPicPr>
          <p:cNvPr id="89" name="Triangulo 10">
            <a:extLst>
              <a:ext uri="{FF2B5EF4-FFF2-40B4-BE49-F238E27FC236}">
                <a16:creationId xmlns:a16="http://schemas.microsoft.com/office/drawing/2014/main" id="{413456FD-EC7B-43E7-B8D1-EB46CE36779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30" y="2984163"/>
            <a:ext cx="1333104" cy="1397020"/>
          </a:xfrm>
          <a:prstGeom prst="rect">
            <a:avLst/>
          </a:prstGeom>
        </p:spPr>
      </p:pic>
      <p:pic>
        <p:nvPicPr>
          <p:cNvPr id="91" name="Triangulo 9">
            <a:extLst>
              <a:ext uri="{FF2B5EF4-FFF2-40B4-BE49-F238E27FC236}">
                <a16:creationId xmlns:a16="http://schemas.microsoft.com/office/drawing/2014/main" id="{985A113E-CF3F-4A9B-A58A-BD8D3158B7A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82" y="2863491"/>
            <a:ext cx="934390" cy="1515721"/>
          </a:xfrm>
          <a:prstGeom prst="rect">
            <a:avLst/>
          </a:prstGeom>
        </p:spPr>
      </p:pic>
      <p:pic>
        <p:nvPicPr>
          <p:cNvPr id="93" name="Triangulo 8">
            <a:extLst>
              <a:ext uri="{FF2B5EF4-FFF2-40B4-BE49-F238E27FC236}">
                <a16:creationId xmlns:a16="http://schemas.microsoft.com/office/drawing/2014/main" id="{8E7A80CE-F3D7-4359-ABF1-21F6A09A0E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879" y="3257452"/>
            <a:ext cx="684813" cy="1966176"/>
          </a:xfrm>
          <a:prstGeom prst="rect">
            <a:avLst/>
          </a:prstGeom>
        </p:spPr>
      </p:pic>
      <p:pic>
        <p:nvPicPr>
          <p:cNvPr id="95" name="Triangulo 7">
            <a:extLst>
              <a:ext uri="{FF2B5EF4-FFF2-40B4-BE49-F238E27FC236}">
                <a16:creationId xmlns:a16="http://schemas.microsoft.com/office/drawing/2014/main" id="{C7034FDC-8AEB-4993-A201-D5083D1DC5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86" y="3263681"/>
            <a:ext cx="815690" cy="1101788"/>
          </a:xfrm>
          <a:prstGeom prst="rect">
            <a:avLst/>
          </a:prstGeom>
        </p:spPr>
      </p:pic>
      <p:pic>
        <p:nvPicPr>
          <p:cNvPr id="97" name="Triangulo 6">
            <a:extLst>
              <a:ext uri="{FF2B5EF4-FFF2-40B4-BE49-F238E27FC236}">
                <a16:creationId xmlns:a16="http://schemas.microsoft.com/office/drawing/2014/main" id="{118FE6F6-218B-4F36-984A-2656F2AD751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78" y="2939269"/>
            <a:ext cx="815690" cy="855256"/>
          </a:xfrm>
          <a:prstGeom prst="rect">
            <a:avLst/>
          </a:prstGeom>
        </p:spPr>
      </p:pic>
      <p:pic>
        <p:nvPicPr>
          <p:cNvPr id="99" name="Triangulo 5">
            <a:extLst>
              <a:ext uri="{FF2B5EF4-FFF2-40B4-BE49-F238E27FC236}">
                <a16:creationId xmlns:a16="http://schemas.microsoft.com/office/drawing/2014/main" id="{A9F4FA86-54B9-444E-9126-A54C72B52E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58" y="3257041"/>
            <a:ext cx="630028" cy="1966176"/>
          </a:xfrm>
          <a:prstGeom prst="rect">
            <a:avLst/>
          </a:prstGeom>
        </p:spPr>
      </p:pic>
      <p:pic>
        <p:nvPicPr>
          <p:cNvPr id="101" name="Triangulo 4">
            <a:extLst>
              <a:ext uri="{FF2B5EF4-FFF2-40B4-BE49-F238E27FC236}">
                <a16:creationId xmlns:a16="http://schemas.microsoft.com/office/drawing/2014/main" id="{D3FFE413-1131-401A-B421-F474FA5509F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979" y="2820414"/>
            <a:ext cx="1217446" cy="1600942"/>
          </a:xfrm>
          <a:prstGeom prst="rect">
            <a:avLst/>
          </a:prstGeom>
        </p:spPr>
      </p:pic>
      <p:pic>
        <p:nvPicPr>
          <p:cNvPr id="103" name="Triangulo 3">
            <a:extLst>
              <a:ext uri="{FF2B5EF4-FFF2-40B4-BE49-F238E27FC236}">
                <a16:creationId xmlns:a16="http://schemas.microsoft.com/office/drawing/2014/main" id="{E4BDAE02-8562-464B-B79D-C2DD4ADC691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9" y="2255948"/>
            <a:ext cx="1217446" cy="1022655"/>
          </a:xfrm>
          <a:prstGeom prst="rect">
            <a:avLst/>
          </a:prstGeom>
        </p:spPr>
      </p:pic>
      <p:pic>
        <p:nvPicPr>
          <p:cNvPr id="105" name="Triangulo 2">
            <a:extLst>
              <a:ext uri="{FF2B5EF4-FFF2-40B4-BE49-F238E27FC236}">
                <a16:creationId xmlns:a16="http://schemas.microsoft.com/office/drawing/2014/main" id="{93DB2E50-B8CF-4DFE-BCBD-1FA09590047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61" y="1614064"/>
            <a:ext cx="815690" cy="1670945"/>
          </a:xfrm>
          <a:prstGeom prst="rect">
            <a:avLst/>
          </a:prstGeom>
        </p:spPr>
      </p:pic>
      <p:pic>
        <p:nvPicPr>
          <p:cNvPr id="107" name="Triangulo 1">
            <a:extLst>
              <a:ext uri="{FF2B5EF4-FFF2-40B4-BE49-F238E27FC236}">
                <a16:creationId xmlns:a16="http://schemas.microsoft.com/office/drawing/2014/main" id="{C4113B3D-47BB-4427-9229-B6400598983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290" y="1609421"/>
            <a:ext cx="623941" cy="1670945"/>
          </a:xfrm>
          <a:prstGeom prst="rect">
            <a:avLst/>
          </a:prstGeom>
        </p:spPr>
      </p:pic>
      <p:pic>
        <p:nvPicPr>
          <p:cNvPr id="111" name="Brilho">
            <a:extLst>
              <a:ext uri="{FF2B5EF4-FFF2-40B4-BE49-F238E27FC236}">
                <a16:creationId xmlns:a16="http://schemas.microsoft.com/office/drawing/2014/main" id="{9111470F-8216-4365-BACA-76E28B51AA4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91" y="2075178"/>
            <a:ext cx="2530281" cy="241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84775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75807 0.0902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04" y="451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49778 0.735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96" y="36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11693 -0.499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-249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62266 0.6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33" y="305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62448 -0.6909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24" y="-3456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48151 -0.6407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6" y="-3203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0.76029 -0.3236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8" y="-161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05065 -0.885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442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0.6582 -0.196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17" y="-983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52839 -0.8083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19" y="-4041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-0.84258 0.158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35" y="78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15781 -0.9215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460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00729 0.641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320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6375 0.0421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75" y="210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27487 0.6826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3412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28659 0.9516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475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03633 0.8682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4340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51459 0.2442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1219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32096 0.8310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4155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12266 -0.620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3101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67213 0.6784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3391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3.33333E-6 L 4.16667E-6 -0.611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602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2.96296E-6 L 0.4849 -0.0212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-1065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4.07407E-6 L -0.48646 -0.1303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-652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85 -0.00254 L 0.10104 0.5946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2986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862 -0.0882 L -0.30378 -0.7835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-3476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-2.96296E-6 L -0.12005 0.5912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2956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-1.11022E-16 L 0.38829 0.6342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4" y="3171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2.96296E-6 L 0.34297 -0.5409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-2706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2.96296E-6 L -0.37227 0.55278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0" y="27639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FC14439C-A067-4F9C-9192-1B26643FFD8B}"/>
              </a:ext>
            </a:extLst>
          </p:cNvPr>
          <p:cNvGrpSpPr/>
          <p:nvPr/>
        </p:nvGrpSpPr>
        <p:grpSpPr>
          <a:xfrm>
            <a:off x="1212112" y="2731387"/>
            <a:ext cx="9767776" cy="1395227"/>
            <a:chOff x="1212112" y="2766283"/>
            <a:chExt cx="9767776" cy="1395227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212112" y="2766283"/>
              <a:ext cx="9767776" cy="76944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257210" y="3392069"/>
              <a:ext cx="96775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Sagital</a:t>
              </a:r>
            </a:p>
          </p:txBody>
        </p:sp>
      </p:grpSp>
      <p:pic>
        <p:nvPicPr>
          <p:cNvPr id="4" name="Menu">
            <a:hlinkClick r:id="rId3" action="ppaction://hlinksldjump"/>
            <a:extLst>
              <a:ext uri="{FF2B5EF4-FFF2-40B4-BE49-F238E27FC236}">
                <a16:creationId xmlns:a16="http://schemas.microsoft.com/office/drawing/2014/main" id="{15EF99EE-43CA-4603-9516-7047CC989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grpSp>
        <p:nvGrpSpPr>
          <p:cNvPr id="38" name="triangulos">
            <a:extLst>
              <a:ext uri="{FF2B5EF4-FFF2-40B4-BE49-F238E27FC236}">
                <a16:creationId xmlns:a16="http://schemas.microsoft.com/office/drawing/2014/main" id="{F0FD83B0-891A-4AD1-84BD-43BF2AD18F38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43" name="Triângulo isósceles 42">
              <a:hlinkClick r:id="rId5" action="ppaction://hlinksldjump"/>
              <a:extLst>
                <a:ext uri="{FF2B5EF4-FFF2-40B4-BE49-F238E27FC236}">
                  <a16:creationId xmlns:a16="http://schemas.microsoft.com/office/drawing/2014/main" id="{4A6CD6A5-8968-4B19-A350-0D0E5A8FBC0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7" name="Triângulo isósceles 46">
              <a:hlinkClick r:id="rId6" action="ppaction://hlinksldjump"/>
              <a:extLst>
                <a:ext uri="{FF2B5EF4-FFF2-40B4-BE49-F238E27FC236}">
                  <a16:creationId xmlns:a16="http://schemas.microsoft.com/office/drawing/2014/main" id="{48C0A7C2-68A4-4429-8501-75FC2501E4E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69" name="grupo de 8">
            <a:extLst>
              <a:ext uri="{FF2B5EF4-FFF2-40B4-BE49-F238E27FC236}">
                <a16:creationId xmlns:a16="http://schemas.microsoft.com/office/drawing/2014/main" id="{7BD744FD-FA6D-4124-87A4-6F6A85D483A8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70" name="Imagem 69">
              <a:hlinkClick r:id="rId7" action="ppaction://hlinksldjump"/>
              <a:extLst>
                <a:ext uri="{FF2B5EF4-FFF2-40B4-BE49-F238E27FC236}">
                  <a16:creationId xmlns:a16="http://schemas.microsoft.com/office/drawing/2014/main" id="{5F89D8CA-916A-442A-9011-7711943D8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71" name="Imagem 70">
              <a:hlinkClick r:id="rId6" action="ppaction://hlinksldjump"/>
              <a:extLst>
                <a:ext uri="{FF2B5EF4-FFF2-40B4-BE49-F238E27FC236}">
                  <a16:creationId xmlns:a16="http://schemas.microsoft.com/office/drawing/2014/main" id="{A26EDD91-63E2-4C42-BA3D-7F8DE58D5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72" name="Imagem 71">
              <a:hlinkClick r:id="rId10" action="ppaction://hlinksldjump"/>
              <a:extLst>
                <a:ext uri="{FF2B5EF4-FFF2-40B4-BE49-F238E27FC236}">
                  <a16:creationId xmlns:a16="http://schemas.microsoft.com/office/drawing/2014/main" id="{FBCE9E54-C86F-43A8-8744-1A4C9FA63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73" name="Imagem 72">
              <a:hlinkClick r:id="rId11" action="ppaction://hlinksldjump"/>
              <a:extLst>
                <a:ext uri="{FF2B5EF4-FFF2-40B4-BE49-F238E27FC236}">
                  <a16:creationId xmlns:a16="http://schemas.microsoft.com/office/drawing/2014/main" id="{A316C495-F204-45E4-9D0F-72A1DB909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74" name="Imagem 73">
              <a:hlinkClick r:id="rId12" action="ppaction://hlinksldjump"/>
              <a:extLst>
                <a:ext uri="{FF2B5EF4-FFF2-40B4-BE49-F238E27FC236}">
                  <a16:creationId xmlns:a16="http://schemas.microsoft.com/office/drawing/2014/main" id="{E8DE0F1D-9178-4E66-8918-3C97D98C1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75" name="Imagem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34C06DE7-1697-4DE5-8470-821BF9189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76" name="Imagem 75">
              <a:hlinkClick r:id="rId14" action="ppaction://hlinksldjump"/>
              <a:extLst>
                <a:ext uri="{FF2B5EF4-FFF2-40B4-BE49-F238E27FC236}">
                  <a16:creationId xmlns:a16="http://schemas.microsoft.com/office/drawing/2014/main" id="{2E216F6E-2F80-4DAA-8AF7-A46C18A44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77" name="Imagem 76">
              <a:hlinkClick r:id="rId15" action="ppaction://hlinksldjump"/>
              <a:extLst>
                <a:ext uri="{FF2B5EF4-FFF2-40B4-BE49-F238E27FC236}">
                  <a16:creationId xmlns:a16="http://schemas.microsoft.com/office/drawing/2014/main" id="{7B7B16D4-81C7-487E-B8FE-2D3367BD7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6689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71249BBB-458A-4ED4-B000-AAC7578B6446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Sagital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Perfil Esquelético</a:t>
            </a:r>
          </a:p>
        </p:txBody>
      </p:sp>
      <p:grpSp>
        <p:nvGrpSpPr>
          <p:cNvPr id="21" name="triangulos">
            <a:extLst>
              <a:ext uri="{FF2B5EF4-FFF2-40B4-BE49-F238E27FC236}">
                <a16:creationId xmlns:a16="http://schemas.microsoft.com/office/drawing/2014/main" id="{BD1CF249-CCBB-4BFF-AB35-73914C4C269D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2" name="Triângulo isósceles 21">
              <a:hlinkClick r:id="rId2" action="ppaction://hlinksldjump"/>
              <a:extLst>
                <a:ext uri="{FF2B5EF4-FFF2-40B4-BE49-F238E27FC236}">
                  <a16:creationId xmlns:a16="http://schemas.microsoft.com/office/drawing/2014/main" id="{EFDB4F9C-0588-4712-AA0F-DB950448605B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3" name="Triângulo isósceles 22">
              <a:hlinkClick r:id="rId3" action="ppaction://hlinksldjump"/>
              <a:extLst>
                <a:ext uri="{FF2B5EF4-FFF2-40B4-BE49-F238E27FC236}">
                  <a16:creationId xmlns:a16="http://schemas.microsoft.com/office/drawing/2014/main" id="{FA44C7E0-345D-408A-8920-61B3882D4121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4" name="grupo de 8">
            <a:extLst>
              <a:ext uri="{FF2B5EF4-FFF2-40B4-BE49-F238E27FC236}">
                <a16:creationId xmlns:a16="http://schemas.microsoft.com/office/drawing/2014/main" id="{BFC5BBEE-368D-4E3A-B586-6CA55F998E04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25" name="Imagem 24">
              <a:hlinkClick r:id="rId2" action="ppaction://hlinksldjump"/>
              <a:extLst>
                <a:ext uri="{FF2B5EF4-FFF2-40B4-BE49-F238E27FC236}">
                  <a16:creationId xmlns:a16="http://schemas.microsoft.com/office/drawing/2014/main" id="{5323A092-39A4-446D-ABFC-A2773405D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8AF59830-14F4-4202-A956-F51C20635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3" action="ppaction://hlinksldjump"/>
              <a:extLst>
                <a:ext uri="{FF2B5EF4-FFF2-40B4-BE49-F238E27FC236}">
                  <a16:creationId xmlns:a16="http://schemas.microsoft.com/office/drawing/2014/main" id="{B7ECD6CF-2234-4590-8225-91381F45C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E82B97F1-0F2F-4C62-ABA8-59CCD41E1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8" action="ppaction://hlinksldjump"/>
              <a:extLst>
                <a:ext uri="{FF2B5EF4-FFF2-40B4-BE49-F238E27FC236}">
                  <a16:creationId xmlns:a16="http://schemas.microsoft.com/office/drawing/2014/main" id="{13F2C6F5-6E3F-4C1B-81F4-F1BAF0157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1A08C43F-3CEE-4E84-81CA-12A3392AE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0" action="ppaction://hlinksldjump"/>
              <a:extLst>
                <a:ext uri="{FF2B5EF4-FFF2-40B4-BE49-F238E27FC236}">
                  <a16:creationId xmlns:a16="http://schemas.microsoft.com/office/drawing/2014/main" id="{6C543DF4-192D-4873-84B4-CD1CCA07D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1" action="ppaction://hlinksldjump"/>
              <a:extLst>
                <a:ext uri="{FF2B5EF4-FFF2-40B4-BE49-F238E27FC236}">
                  <a16:creationId xmlns:a16="http://schemas.microsoft.com/office/drawing/2014/main" id="{0D10D153-268A-4E00-9A2C-F94FED229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pic>
        <p:nvPicPr>
          <p:cNvPr id="33" name="Menu">
            <a:hlinkClick r:id="rId12" action="ppaction://hlinksldjump"/>
            <a:extLst>
              <a:ext uri="{FF2B5EF4-FFF2-40B4-BE49-F238E27FC236}">
                <a16:creationId xmlns:a16="http://schemas.microsoft.com/office/drawing/2014/main" id="{5257FB12-7DA7-4DAC-876B-9311C74D8E4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0" name="Imagem 19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9" y="1103809"/>
            <a:ext cx="5467350" cy="4563244"/>
          </a:xfrm>
          <a:prstGeom prst="rect">
            <a:avLst/>
          </a:prstGeom>
        </p:spPr>
      </p:pic>
      <p:pic>
        <p:nvPicPr>
          <p:cNvPr id="34" name="Imagem 33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49" y="1103809"/>
            <a:ext cx="5467350" cy="456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81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72568" y="5419018"/>
            <a:ext cx="2709333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Arial Narrow"/>
              </a:rPr>
              <a:t>Terço Inferior da Face - Perfil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219345" y="5290741"/>
            <a:ext cx="2447431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Arial Narrow"/>
              </a:rPr>
              <a:t>Análise Perfil - </a:t>
            </a:r>
            <a:r>
              <a:rPr lang="pt-BR" sz="1600" b="1" dirty="0" err="1">
                <a:solidFill>
                  <a:srgbClr val="FFFFFF"/>
                </a:solidFill>
                <a:latin typeface="Arial Narrow"/>
              </a:rPr>
              <a:t>Arnett</a:t>
            </a:r>
            <a:r>
              <a:rPr lang="pt-BR" sz="1600" b="1" dirty="0">
                <a:solidFill>
                  <a:srgbClr val="FFFFFF"/>
                </a:solidFill>
                <a:latin typeface="Arial Narrow"/>
              </a:rPr>
              <a:t>    Plano Vertical Verdadeiro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09732A7-9666-4625-B699-FAF1437C3E55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Sagital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Perfil Tecidos Moles</a:t>
            </a:r>
          </a:p>
        </p:txBody>
      </p:sp>
      <p:grpSp>
        <p:nvGrpSpPr>
          <p:cNvPr id="34" name="triangulos">
            <a:extLst>
              <a:ext uri="{FF2B5EF4-FFF2-40B4-BE49-F238E27FC236}">
                <a16:creationId xmlns:a16="http://schemas.microsoft.com/office/drawing/2014/main" id="{83608F77-5C73-4BC1-8C6D-AC23F9437EC6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35" name="Triângulo isósceles 34">
              <a:hlinkClick r:id="rId2" action="ppaction://hlinksldjump"/>
              <a:extLst>
                <a:ext uri="{FF2B5EF4-FFF2-40B4-BE49-F238E27FC236}">
                  <a16:creationId xmlns:a16="http://schemas.microsoft.com/office/drawing/2014/main" id="{9EFFC822-8302-46B6-BE47-5990DA5BD02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6" name="Triângulo isósceles 35">
              <a:hlinkClick r:id="rId3" action="ppaction://hlinksldjump"/>
              <a:extLst>
                <a:ext uri="{FF2B5EF4-FFF2-40B4-BE49-F238E27FC236}">
                  <a16:creationId xmlns:a16="http://schemas.microsoft.com/office/drawing/2014/main" id="{76E6A4D4-3C43-4544-AAC0-E51FC8CC64D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7" name="grupo de 8">
            <a:extLst>
              <a:ext uri="{FF2B5EF4-FFF2-40B4-BE49-F238E27FC236}">
                <a16:creationId xmlns:a16="http://schemas.microsoft.com/office/drawing/2014/main" id="{651AF5C1-5883-4E5C-A1D4-A63D5CCC80E0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38" name="Imagem 37">
              <a:hlinkClick r:id="rId4" action="ppaction://hlinksldjump"/>
              <a:extLst>
                <a:ext uri="{FF2B5EF4-FFF2-40B4-BE49-F238E27FC236}">
                  <a16:creationId xmlns:a16="http://schemas.microsoft.com/office/drawing/2014/main" id="{A576D7A2-C3DB-4888-9635-DF568E820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2" action="ppaction://hlinksldjump"/>
              <a:extLst>
                <a:ext uri="{FF2B5EF4-FFF2-40B4-BE49-F238E27FC236}">
                  <a16:creationId xmlns:a16="http://schemas.microsoft.com/office/drawing/2014/main" id="{1B276FFA-86B2-4345-A194-55274B1FA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>
              <a:hlinkClick r:id="rId6" action="ppaction://hlinksldjump"/>
              <a:extLst>
                <a:ext uri="{FF2B5EF4-FFF2-40B4-BE49-F238E27FC236}">
                  <a16:creationId xmlns:a16="http://schemas.microsoft.com/office/drawing/2014/main" id="{EB9C946E-AC08-4F58-BE3E-9F49E0713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3" action="ppaction://hlinksldjump"/>
              <a:extLst>
                <a:ext uri="{FF2B5EF4-FFF2-40B4-BE49-F238E27FC236}">
                  <a16:creationId xmlns:a16="http://schemas.microsoft.com/office/drawing/2014/main" id="{0FCD6AB9-53C2-417B-A17F-4AC28936C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8" action="ppaction://hlinksldjump"/>
              <a:extLst>
                <a:ext uri="{FF2B5EF4-FFF2-40B4-BE49-F238E27FC236}">
                  <a16:creationId xmlns:a16="http://schemas.microsoft.com/office/drawing/2014/main" id="{F09ED857-AD2A-4BD0-B3CF-8747C393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>
              <a:hlinkClick r:id="rId9" action="ppaction://hlinksldjump"/>
              <a:extLst>
                <a:ext uri="{FF2B5EF4-FFF2-40B4-BE49-F238E27FC236}">
                  <a16:creationId xmlns:a16="http://schemas.microsoft.com/office/drawing/2014/main" id="{19F15B0A-BCA6-46B3-9762-259DA44C5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10" action="ppaction://hlinksldjump"/>
              <a:extLst>
                <a:ext uri="{FF2B5EF4-FFF2-40B4-BE49-F238E27FC236}">
                  <a16:creationId xmlns:a16="http://schemas.microsoft.com/office/drawing/2014/main" id="{8CA9E3E4-8711-4447-9316-0100B798C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11" action="ppaction://hlinksldjump"/>
              <a:extLst>
                <a:ext uri="{FF2B5EF4-FFF2-40B4-BE49-F238E27FC236}">
                  <a16:creationId xmlns:a16="http://schemas.microsoft.com/office/drawing/2014/main" id="{DF7FB0CD-70BF-4A53-81C4-C438A4632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pic>
        <p:nvPicPr>
          <p:cNvPr id="46" name="Menu">
            <a:hlinkClick r:id="rId12" action="ppaction://hlinksldjump"/>
            <a:extLst>
              <a:ext uri="{FF2B5EF4-FFF2-40B4-BE49-F238E27FC236}">
                <a16:creationId xmlns:a16="http://schemas.microsoft.com/office/drawing/2014/main" id="{8B99C6A3-D602-4DE6-91C5-6C63904D7E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6" y="1478632"/>
            <a:ext cx="4092662" cy="338400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94" y="1478632"/>
            <a:ext cx="3785308" cy="3384000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8705850" y="2781300"/>
            <a:ext cx="2962275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 err="1">
                <a:solidFill>
                  <a:srgbClr val="FFFFFF"/>
                </a:solidFill>
                <a:latin typeface="Arial Narrow"/>
              </a:rPr>
              <a:t>Pronasal</a:t>
            </a:r>
            <a:r>
              <a:rPr lang="pt-BR" sz="1600" b="1" dirty="0">
                <a:solidFill>
                  <a:srgbClr val="FFFFFF"/>
                </a:solidFill>
                <a:latin typeface="Arial Narrow"/>
              </a:rPr>
              <a:t> - PVV    =    14.09 mm
Lábio Superior - PVV    =    5 mm
Lábio Inferior - PVV    =    6.62 mm
</a:t>
            </a:r>
            <a:r>
              <a:rPr lang="pt-BR" sz="1600" b="1" dirty="0" err="1">
                <a:solidFill>
                  <a:srgbClr val="FFFFFF"/>
                </a:solidFill>
                <a:latin typeface="Arial Narrow"/>
              </a:rPr>
              <a:t>Pog</a:t>
            </a:r>
            <a:r>
              <a:rPr lang="pt-BR" sz="1600" b="1" dirty="0">
                <a:solidFill>
                  <a:srgbClr val="FFFFFF"/>
                </a:solidFill>
                <a:latin typeface="Arial Narrow"/>
              </a:rPr>
              <a:t>' - PVV    =    0.83 mm</a:t>
            </a:r>
          </a:p>
        </p:txBody>
      </p:sp>
    </p:spTree>
    <p:extLst>
      <p:ext uri="{BB962C8B-B14F-4D97-AF65-F5344CB8AC3E}">
        <p14:creationId xmlns:p14="http://schemas.microsoft.com/office/powerpoint/2010/main" val="3791268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529479" y="940661"/>
            <a:ext cx="1761067" cy="36593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778" b="1" dirty="0">
                <a:solidFill>
                  <a:srgbClr val="FFFFFF"/>
                </a:solidFill>
                <a:latin typeface="Arial Narrow"/>
              </a:rPr>
              <a:t>Hemi Tele Direita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647726" y="946525"/>
            <a:ext cx="2059093" cy="36593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778" b="1" dirty="0">
                <a:solidFill>
                  <a:srgbClr val="FFFFFF"/>
                </a:solidFill>
                <a:latin typeface="Arial Narrow"/>
              </a:rPr>
              <a:t>Hemi Tele Esquerda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3CB8A63-04CC-4FBD-8177-B69DEA0758C5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Sagital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Análise Perfil Tecidos Moles/Esquelético</a:t>
            </a:r>
          </a:p>
        </p:txBody>
      </p:sp>
      <p:grpSp>
        <p:nvGrpSpPr>
          <p:cNvPr id="21" name="triangulos">
            <a:extLst>
              <a:ext uri="{FF2B5EF4-FFF2-40B4-BE49-F238E27FC236}">
                <a16:creationId xmlns:a16="http://schemas.microsoft.com/office/drawing/2014/main" id="{E84BFBF7-6847-47C3-8F18-3271021A2566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2" name="Triângulo isósceles 21">
              <a:hlinkClick r:id="rId2" action="ppaction://hlinksldjump"/>
              <a:extLst>
                <a:ext uri="{FF2B5EF4-FFF2-40B4-BE49-F238E27FC236}">
                  <a16:creationId xmlns:a16="http://schemas.microsoft.com/office/drawing/2014/main" id="{61B5F065-C454-4C14-9DCE-0938B198D262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3" name="Triângulo isósceles 22">
              <a:hlinkClick r:id="rId3" action="ppaction://hlinksldjump"/>
              <a:extLst>
                <a:ext uri="{FF2B5EF4-FFF2-40B4-BE49-F238E27FC236}">
                  <a16:creationId xmlns:a16="http://schemas.microsoft.com/office/drawing/2014/main" id="{58D86409-48BF-4454-8155-26C376BB4D08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4" name="grupo de 8">
            <a:extLst>
              <a:ext uri="{FF2B5EF4-FFF2-40B4-BE49-F238E27FC236}">
                <a16:creationId xmlns:a16="http://schemas.microsoft.com/office/drawing/2014/main" id="{23B6E19B-2505-487C-95E0-79891E113A92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25" name="Imagem 24">
              <a:hlinkClick r:id="rId4" action="ppaction://hlinksldjump"/>
              <a:extLst>
                <a:ext uri="{FF2B5EF4-FFF2-40B4-BE49-F238E27FC236}">
                  <a16:creationId xmlns:a16="http://schemas.microsoft.com/office/drawing/2014/main" id="{C95513EB-A3BE-4259-B114-FBAA61A88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6" action="ppaction://hlinksldjump"/>
              <a:extLst>
                <a:ext uri="{FF2B5EF4-FFF2-40B4-BE49-F238E27FC236}">
                  <a16:creationId xmlns:a16="http://schemas.microsoft.com/office/drawing/2014/main" id="{574C7A57-5DA8-4373-BFFC-B525B1245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2" action="ppaction://hlinksldjump"/>
              <a:extLst>
                <a:ext uri="{FF2B5EF4-FFF2-40B4-BE49-F238E27FC236}">
                  <a16:creationId xmlns:a16="http://schemas.microsoft.com/office/drawing/2014/main" id="{7D700727-AF30-45E8-84CF-A6EC0FA27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7" action="ppaction://hlinksldjump"/>
              <a:extLst>
                <a:ext uri="{FF2B5EF4-FFF2-40B4-BE49-F238E27FC236}">
                  <a16:creationId xmlns:a16="http://schemas.microsoft.com/office/drawing/2014/main" id="{7F34692E-C36B-4634-8C0B-D723CFC79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3" action="ppaction://hlinksldjump"/>
              <a:extLst>
                <a:ext uri="{FF2B5EF4-FFF2-40B4-BE49-F238E27FC236}">
                  <a16:creationId xmlns:a16="http://schemas.microsoft.com/office/drawing/2014/main" id="{F3B8068E-A764-4CAF-ACAB-E003F3E4F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FE6FBBB5-6BEB-434A-8B9B-5DB46C378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23CBA0-AC6A-4976-8170-181C4D0BB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11" action="ppaction://hlinksldjump"/>
              <a:extLst>
                <a:ext uri="{FF2B5EF4-FFF2-40B4-BE49-F238E27FC236}">
                  <a16:creationId xmlns:a16="http://schemas.microsoft.com/office/drawing/2014/main" id="{664130FF-4379-439E-8D82-C516A6BEC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pic>
        <p:nvPicPr>
          <p:cNvPr id="33" name="Menu">
            <a:hlinkClick r:id="rId12" action="ppaction://hlinksldjump"/>
            <a:extLst>
              <a:ext uri="{FF2B5EF4-FFF2-40B4-BE49-F238E27FC236}">
                <a16:creationId xmlns:a16="http://schemas.microsoft.com/office/drawing/2014/main" id="{10733530-220A-4363-8A2E-A833237FCC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35" name="Imagem 34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5" y="1493853"/>
            <a:ext cx="4857750" cy="4200001"/>
          </a:xfrm>
          <a:prstGeom prst="rect">
            <a:avLst/>
          </a:prstGeom>
        </p:spPr>
      </p:pic>
      <p:pic>
        <p:nvPicPr>
          <p:cNvPr id="36" name="Imagem 35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30" y="1514030"/>
            <a:ext cx="4857750" cy="423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3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11DA545F-49D8-4A88-9EC7-6A9CD1AF180A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Sagital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posicionamento dos incisivos na sínfise direito</a:t>
            </a:r>
          </a:p>
        </p:txBody>
      </p:sp>
      <p:grpSp>
        <p:nvGrpSpPr>
          <p:cNvPr id="26" name="triangulos">
            <a:extLst>
              <a:ext uri="{FF2B5EF4-FFF2-40B4-BE49-F238E27FC236}">
                <a16:creationId xmlns:a16="http://schemas.microsoft.com/office/drawing/2014/main" id="{1A18DF25-ECF3-4A1B-9A57-5E33DCC95AB7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7" name="Triângulo isósceles 26">
              <a:hlinkClick r:id="rId2" action="ppaction://hlinksldjump"/>
              <a:extLst>
                <a:ext uri="{FF2B5EF4-FFF2-40B4-BE49-F238E27FC236}">
                  <a16:creationId xmlns:a16="http://schemas.microsoft.com/office/drawing/2014/main" id="{38A370AB-7DEF-4849-B634-75F665975EA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8" name="Triângulo isósceles 27">
              <a:hlinkClick r:id="rId3" action="ppaction://hlinksldjump"/>
              <a:extLst>
                <a:ext uri="{FF2B5EF4-FFF2-40B4-BE49-F238E27FC236}">
                  <a16:creationId xmlns:a16="http://schemas.microsoft.com/office/drawing/2014/main" id="{AD5362A8-D04C-4F83-9275-9EA1AC17F113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9" name="grupo de 8">
            <a:extLst>
              <a:ext uri="{FF2B5EF4-FFF2-40B4-BE49-F238E27FC236}">
                <a16:creationId xmlns:a16="http://schemas.microsoft.com/office/drawing/2014/main" id="{D25F6FE8-62DF-42A1-A1FB-BB5E1DF59588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30" name="Imagem 29">
              <a:hlinkClick r:id="rId4" action="ppaction://hlinksldjump"/>
              <a:extLst>
                <a:ext uri="{FF2B5EF4-FFF2-40B4-BE49-F238E27FC236}">
                  <a16:creationId xmlns:a16="http://schemas.microsoft.com/office/drawing/2014/main" id="{E9FAD4B4-02FA-459F-A342-BF6C88BE5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6" action="ppaction://hlinksldjump"/>
              <a:extLst>
                <a:ext uri="{FF2B5EF4-FFF2-40B4-BE49-F238E27FC236}">
                  <a16:creationId xmlns:a16="http://schemas.microsoft.com/office/drawing/2014/main" id="{CF5E549F-1413-401F-91C7-0308D268E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7" action="ppaction://hlinksldjump"/>
              <a:extLst>
                <a:ext uri="{FF2B5EF4-FFF2-40B4-BE49-F238E27FC236}">
                  <a16:creationId xmlns:a16="http://schemas.microsoft.com/office/drawing/2014/main" id="{3A5B5C38-3246-4B35-9CEF-72C285185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2" action="ppaction://hlinksldjump"/>
              <a:extLst>
                <a:ext uri="{FF2B5EF4-FFF2-40B4-BE49-F238E27FC236}">
                  <a16:creationId xmlns:a16="http://schemas.microsoft.com/office/drawing/2014/main" id="{32EB83CB-153B-4DBA-9728-F996A83CC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8" action="ppaction://hlinksldjump"/>
              <a:extLst>
                <a:ext uri="{FF2B5EF4-FFF2-40B4-BE49-F238E27FC236}">
                  <a16:creationId xmlns:a16="http://schemas.microsoft.com/office/drawing/2014/main" id="{26A0F87F-E225-4749-94B7-DF68B6C9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3" action="ppaction://hlinksldjump"/>
              <a:extLst>
                <a:ext uri="{FF2B5EF4-FFF2-40B4-BE49-F238E27FC236}">
                  <a16:creationId xmlns:a16="http://schemas.microsoft.com/office/drawing/2014/main" id="{091CB4B0-8E1A-4BF7-9F97-851E475F4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10" action="ppaction://hlinksldjump"/>
              <a:extLst>
                <a:ext uri="{FF2B5EF4-FFF2-40B4-BE49-F238E27FC236}">
                  <a16:creationId xmlns:a16="http://schemas.microsoft.com/office/drawing/2014/main" id="{C04A640A-EF02-4006-BDAF-662CEE8FE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8E64EBFC-FB23-45ED-8546-96FD2F63A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pic>
        <p:nvPicPr>
          <p:cNvPr id="38" name="Menu">
            <a:hlinkClick r:id="rId12" action="ppaction://hlinksldjump"/>
            <a:extLst>
              <a:ext uri="{FF2B5EF4-FFF2-40B4-BE49-F238E27FC236}">
                <a16:creationId xmlns:a16="http://schemas.microsoft.com/office/drawing/2014/main" id="{C14D4C16-DDE1-4A5C-B03E-7D099FE587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47" name="Imagem 46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302" y="857250"/>
            <a:ext cx="1827245" cy="1685925"/>
          </a:xfrm>
          <a:prstGeom prst="rect">
            <a:avLst/>
          </a:prstGeom>
        </p:spPr>
      </p:pic>
      <p:pic>
        <p:nvPicPr>
          <p:cNvPr id="48" name="Imagem 47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677" y="857250"/>
            <a:ext cx="1827245" cy="1685925"/>
          </a:xfrm>
          <a:prstGeom prst="rect">
            <a:avLst/>
          </a:prstGeom>
        </p:spPr>
      </p:pic>
      <p:pic>
        <p:nvPicPr>
          <p:cNvPr id="49" name="Imagem 48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77" y="857250"/>
            <a:ext cx="1827245" cy="1685925"/>
          </a:xfrm>
          <a:prstGeom prst="rect">
            <a:avLst/>
          </a:prstGeom>
        </p:spPr>
      </p:pic>
      <p:pic>
        <p:nvPicPr>
          <p:cNvPr id="50" name="Imagem 49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752" y="2638425"/>
            <a:ext cx="1827245" cy="1685925"/>
          </a:xfrm>
          <a:prstGeom prst="rect">
            <a:avLst/>
          </a:prstGeom>
        </p:spPr>
      </p:pic>
      <p:pic>
        <p:nvPicPr>
          <p:cNvPr id="51" name="Imagem 50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52" y="2638425"/>
            <a:ext cx="1827245" cy="1685925"/>
          </a:xfrm>
          <a:prstGeom prst="rect">
            <a:avLst/>
          </a:prstGeom>
        </p:spPr>
      </p:pic>
      <p:pic>
        <p:nvPicPr>
          <p:cNvPr id="52" name="Imagem 51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152" y="2638425"/>
            <a:ext cx="1827245" cy="1685925"/>
          </a:xfrm>
          <a:prstGeom prst="rect">
            <a:avLst/>
          </a:prstGeom>
        </p:spPr>
      </p:pic>
      <p:pic>
        <p:nvPicPr>
          <p:cNvPr id="53" name="Imagem 52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52" y="4448175"/>
            <a:ext cx="1827245" cy="1685925"/>
          </a:xfrm>
          <a:prstGeom prst="rect">
            <a:avLst/>
          </a:prstGeom>
        </p:spPr>
      </p:pic>
      <p:pic>
        <p:nvPicPr>
          <p:cNvPr id="54" name="Imagem 53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52" y="4448175"/>
            <a:ext cx="1827245" cy="1685925"/>
          </a:xfrm>
          <a:prstGeom prst="rect">
            <a:avLst/>
          </a:prstGeom>
        </p:spPr>
      </p:pic>
      <p:pic>
        <p:nvPicPr>
          <p:cNvPr id="55" name="Imagem 54"/>
          <p:cNvPicPr>
            <a:picLocks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127" y="4448175"/>
            <a:ext cx="182724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64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B31AEBE1-3F12-4620-9964-6D74F50B8DDB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sagital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posicionamento dos incisivos na sínfise esquerdo</a:t>
            </a:r>
          </a:p>
        </p:txBody>
      </p:sp>
      <p:grpSp>
        <p:nvGrpSpPr>
          <p:cNvPr id="26" name="triangulos">
            <a:extLst>
              <a:ext uri="{FF2B5EF4-FFF2-40B4-BE49-F238E27FC236}">
                <a16:creationId xmlns:a16="http://schemas.microsoft.com/office/drawing/2014/main" id="{718F9B01-360B-4976-AAD3-807A7BDCC741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7" name="Triângulo isósceles 26">
              <a:hlinkClick r:id="rId2" action="ppaction://hlinksldjump"/>
              <a:extLst>
                <a:ext uri="{FF2B5EF4-FFF2-40B4-BE49-F238E27FC236}">
                  <a16:creationId xmlns:a16="http://schemas.microsoft.com/office/drawing/2014/main" id="{EBED583C-2155-4563-9046-33C5AC6533AD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8" name="Triângulo isósceles 27">
              <a:hlinkClick r:id="rId3" action="ppaction://hlinksldjump"/>
              <a:extLst>
                <a:ext uri="{FF2B5EF4-FFF2-40B4-BE49-F238E27FC236}">
                  <a16:creationId xmlns:a16="http://schemas.microsoft.com/office/drawing/2014/main" id="{C145076A-DA72-4554-9620-C567C315C23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9" name="grupo de 8">
            <a:extLst>
              <a:ext uri="{FF2B5EF4-FFF2-40B4-BE49-F238E27FC236}">
                <a16:creationId xmlns:a16="http://schemas.microsoft.com/office/drawing/2014/main" id="{F51A6E5F-3315-4718-9797-60666FF4D645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30" name="Imagem 29">
              <a:hlinkClick r:id="rId4" action="ppaction://hlinksldjump"/>
              <a:extLst>
                <a:ext uri="{FF2B5EF4-FFF2-40B4-BE49-F238E27FC236}">
                  <a16:creationId xmlns:a16="http://schemas.microsoft.com/office/drawing/2014/main" id="{BA89CD46-D8E8-4993-91F6-8CDA4747D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6" action="ppaction://hlinksldjump"/>
              <a:extLst>
                <a:ext uri="{FF2B5EF4-FFF2-40B4-BE49-F238E27FC236}">
                  <a16:creationId xmlns:a16="http://schemas.microsoft.com/office/drawing/2014/main" id="{1F77E5A1-6724-4927-8414-FAE0DC0CA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7" action="ppaction://hlinksldjump"/>
              <a:extLst>
                <a:ext uri="{FF2B5EF4-FFF2-40B4-BE49-F238E27FC236}">
                  <a16:creationId xmlns:a16="http://schemas.microsoft.com/office/drawing/2014/main" id="{F78B647A-FEB1-4CD8-A591-10A3A9012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8" action="ppaction://hlinksldjump"/>
              <a:extLst>
                <a:ext uri="{FF2B5EF4-FFF2-40B4-BE49-F238E27FC236}">
                  <a16:creationId xmlns:a16="http://schemas.microsoft.com/office/drawing/2014/main" id="{88B386A8-32C8-41DF-BF30-6AB50BB41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2" action="ppaction://hlinksldjump"/>
              <a:extLst>
                <a:ext uri="{FF2B5EF4-FFF2-40B4-BE49-F238E27FC236}">
                  <a16:creationId xmlns:a16="http://schemas.microsoft.com/office/drawing/2014/main" id="{77E0AD23-0DC3-4F29-8548-5DDD29921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21950975-0477-4604-92F0-F73F7C4A6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3" action="ppaction://hlinksldjump"/>
              <a:extLst>
                <a:ext uri="{FF2B5EF4-FFF2-40B4-BE49-F238E27FC236}">
                  <a16:creationId xmlns:a16="http://schemas.microsoft.com/office/drawing/2014/main" id="{19DE32D1-A4FF-47A4-8A5C-B6E8587C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49FAB9-FC9F-47E3-9BD4-F5BA8D829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pic>
        <p:nvPicPr>
          <p:cNvPr id="38" name="Menu">
            <a:hlinkClick r:id="rId12" action="ppaction://hlinksldjump"/>
            <a:extLst>
              <a:ext uri="{FF2B5EF4-FFF2-40B4-BE49-F238E27FC236}">
                <a16:creationId xmlns:a16="http://schemas.microsoft.com/office/drawing/2014/main" id="{35CBE8BF-62F4-46B1-81CA-DCD8AB756A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47" name="Imagem 46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292" y="2641298"/>
            <a:ext cx="1837569" cy="1695450"/>
          </a:xfrm>
          <a:prstGeom prst="rect">
            <a:avLst/>
          </a:prstGeom>
        </p:spPr>
      </p:pic>
      <p:pic>
        <p:nvPicPr>
          <p:cNvPr id="48" name="Imagem 47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717" y="4470098"/>
            <a:ext cx="1837569" cy="1695450"/>
          </a:xfrm>
          <a:prstGeom prst="rect">
            <a:avLst/>
          </a:prstGeom>
        </p:spPr>
      </p:pic>
      <p:pic>
        <p:nvPicPr>
          <p:cNvPr id="49" name="Imagem 48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67" y="4470098"/>
            <a:ext cx="1837569" cy="1695450"/>
          </a:xfrm>
          <a:prstGeom prst="rect">
            <a:avLst/>
          </a:prstGeom>
        </p:spPr>
      </p:pic>
      <p:pic>
        <p:nvPicPr>
          <p:cNvPr id="50" name="Imagem 49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42" y="4460573"/>
            <a:ext cx="1837569" cy="1695450"/>
          </a:xfrm>
          <a:prstGeom prst="rect">
            <a:avLst/>
          </a:prstGeom>
        </p:spPr>
      </p:pic>
      <p:pic>
        <p:nvPicPr>
          <p:cNvPr id="51" name="Imagem 50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92" y="2641298"/>
            <a:ext cx="1837569" cy="1695450"/>
          </a:xfrm>
          <a:prstGeom prst="rect">
            <a:avLst/>
          </a:prstGeom>
        </p:spPr>
      </p:pic>
      <p:pic>
        <p:nvPicPr>
          <p:cNvPr id="52" name="Imagem 51"/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42" y="2641298"/>
            <a:ext cx="1837569" cy="1695450"/>
          </a:xfrm>
          <a:prstGeom prst="rect">
            <a:avLst/>
          </a:prstGeom>
        </p:spPr>
      </p:pic>
      <p:pic>
        <p:nvPicPr>
          <p:cNvPr id="53" name="Imagem 52"/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67" y="802973"/>
            <a:ext cx="1837569" cy="1695450"/>
          </a:xfrm>
          <a:prstGeom prst="rect">
            <a:avLst/>
          </a:prstGeom>
        </p:spPr>
      </p:pic>
      <p:pic>
        <p:nvPicPr>
          <p:cNvPr id="54" name="Imagem 53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17" y="802973"/>
            <a:ext cx="1837569" cy="1695450"/>
          </a:xfrm>
          <a:prstGeom prst="rect">
            <a:avLst/>
          </a:prstGeom>
        </p:spPr>
      </p:pic>
      <p:pic>
        <p:nvPicPr>
          <p:cNvPr id="55" name="Imagem 54"/>
          <p:cNvPicPr>
            <a:picLocks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92" y="802973"/>
            <a:ext cx="1837569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5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2950617" y="5631612"/>
            <a:ext cx="5906347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1600" b="1" dirty="0">
                <a:solidFill>
                  <a:srgbClr val="FFFFFF"/>
                </a:solidFill>
                <a:latin typeface="Arial Narrow"/>
              </a:rPr>
              <a:t>Observar que essas medidas de </a:t>
            </a:r>
            <a:r>
              <a:rPr lang="pt-BR" sz="1600" b="1" dirty="0" err="1">
                <a:solidFill>
                  <a:srgbClr val="FFFFFF"/>
                </a:solidFill>
                <a:latin typeface="Arial Narrow"/>
              </a:rPr>
              <a:t>overjet</a:t>
            </a:r>
            <a:r>
              <a:rPr lang="pt-BR" sz="1600" b="1" dirty="0">
                <a:solidFill>
                  <a:srgbClr val="FFFFFF"/>
                </a:solidFill>
                <a:latin typeface="Arial Narrow"/>
              </a:rPr>
              <a:t> e </a:t>
            </a:r>
            <a:r>
              <a:rPr lang="pt-BR" sz="1600" b="1" dirty="0" err="1">
                <a:solidFill>
                  <a:srgbClr val="FFFFFF"/>
                </a:solidFill>
                <a:latin typeface="Arial Narrow"/>
              </a:rPr>
              <a:t>overbite</a:t>
            </a:r>
            <a:r>
              <a:rPr lang="pt-BR" sz="1600" b="1" dirty="0">
                <a:solidFill>
                  <a:srgbClr val="FFFFFF"/>
                </a:solidFill>
                <a:latin typeface="Arial Narrow"/>
              </a:rPr>
              <a:t> são calculadas  em relação às distâncias entre os dentes 11 e 41 e entre  21 e 31.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141D8F1-74B9-4DEE-9D23-CFC0B5BC1F50}"/>
              </a:ext>
            </a:extLst>
          </p:cNvPr>
          <p:cNvSpPr txBox="1"/>
          <p:nvPr/>
        </p:nvSpPr>
        <p:spPr>
          <a:xfrm>
            <a:off x="399367" y="203553"/>
            <a:ext cx="10642444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Sagital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posicionamento dos incisivos na sínfise aproximado</a:t>
            </a:r>
          </a:p>
        </p:txBody>
      </p:sp>
      <p:grpSp>
        <p:nvGrpSpPr>
          <p:cNvPr id="23" name="triangulos">
            <a:extLst>
              <a:ext uri="{FF2B5EF4-FFF2-40B4-BE49-F238E27FC236}">
                <a16:creationId xmlns:a16="http://schemas.microsoft.com/office/drawing/2014/main" id="{CD0353C7-7598-48C5-AB6E-F15CAA515DD2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4" name="Triângulo isósceles 23">
              <a:hlinkClick r:id="rId2" action="ppaction://hlinksldjump"/>
              <a:extLst>
                <a:ext uri="{FF2B5EF4-FFF2-40B4-BE49-F238E27FC236}">
                  <a16:creationId xmlns:a16="http://schemas.microsoft.com/office/drawing/2014/main" id="{997EF4DF-971C-4F58-B737-C193546426BB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5" name="Triângulo isósceles 24">
              <a:hlinkClick r:id="rId3" action="ppaction://hlinksldjump"/>
              <a:extLst>
                <a:ext uri="{FF2B5EF4-FFF2-40B4-BE49-F238E27FC236}">
                  <a16:creationId xmlns:a16="http://schemas.microsoft.com/office/drawing/2014/main" id="{863550FF-5F39-40D3-BA9F-D5DD6687305C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6" name="grupo de 8">
            <a:extLst>
              <a:ext uri="{FF2B5EF4-FFF2-40B4-BE49-F238E27FC236}">
                <a16:creationId xmlns:a16="http://schemas.microsoft.com/office/drawing/2014/main" id="{D4CBE69B-94FC-453B-9710-42E48CC31F7F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27" name="Imagem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8E4F064A-65E0-442A-8F89-EA78F9AD2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6" action="ppaction://hlinksldjump"/>
              <a:extLst>
                <a:ext uri="{FF2B5EF4-FFF2-40B4-BE49-F238E27FC236}">
                  <a16:creationId xmlns:a16="http://schemas.microsoft.com/office/drawing/2014/main" id="{4CC6D17A-F4FD-4BFF-9D84-A7822ED06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E19276CF-672C-4DBE-AD38-D7B79B16D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CEF325B4-124A-42E1-8E66-E776F6DB5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9" action="ppaction://hlinksldjump"/>
              <a:extLst>
                <a:ext uri="{FF2B5EF4-FFF2-40B4-BE49-F238E27FC236}">
                  <a16:creationId xmlns:a16="http://schemas.microsoft.com/office/drawing/2014/main" id="{A4027A12-5217-4C5E-A07E-F336B4B37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2" action="ppaction://hlinksldjump"/>
              <a:extLst>
                <a:ext uri="{FF2B5EF4-FFF2-40B4-BE49-F238E27FC236}">
                  <a16:creationId xmlns:a16="http://schemas.microsoft.com/office/drawing/2014/main" id="{3C579C7B-3229-4739-9736-221340160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3" name="Imagem 32">
              <a:hlinkClick r:id="rId10" action="ppaction://hlinksldjump"/>
              <a:extLst>
                <a:ext uri="{FF2B5EF4-FFF2-40B4-BE49-F238E27FC236}">
                  <a16:creationId xmlns:a16="http://schemas.microsoft.com/office/drawing/2014/main" id="{1D099696-3A4A-4EDB-B3D0-7A9A2C51C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87DBFC4A-3485-4A0B-A99F-3051D32D7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pic>
        <p:nvPicPr>
          <p:cNvPr id="35" name="Menu">
            <a:hlinkClick r:id="rId12" action="ppaction://hlinksldjump"/>
            <a:extLst>
              <a:ext uri="{FF2B5EF4-FFF2-40B4-BE49-F238E27FC236}">
                <a16:creationId xmlns:a16="http://schemas.microsoft.com/office/drawing/2014/main" id="{77AF3D56-5B2A-4700-B0CA-F3880146B60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48" name="Imagem 47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92" y="1546085"/>
            <a:ext cx="3318814" cy="4067175"/>
          </a:xfrm>
          <a:prstGeom prst="rect">
            <a:avLst/>
          </a:prstGeom>
        </p:spPr>
      </p:pic>
      <p:sp>
        <p:nvSpPr>
          <p:cNvPr id="49" name="CaixaDeTexto 48"/>
          <p:cNvSpPr txBox="1"/>
          <p:nvPr/>
        </p:nvSpPr>
        <p:spPr>
          <a:xfrm>
            <a:off x="1583937" y="1184135"/>
            <a:ext cx="28448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 dirty="0" err="1">
                <a:solidFill>
                  <a:srgbClr val="FFFFFF"/>
                </a:solidFill>
                <a:latin typeface="Arial Narrow"/>
              </a:rPr>
              <a:t>Overbite</a:t>
            </a:r>
            <a:r>
              <a:rPr lang="pt-BR" sz="2000" b="1" dirty="0">
                <a:solidFill>
                  <a:srgbClr val="FFFFFF"/>
                </a:solidFill>
                <a:latin typeface="Arial Narrow"/>
              </a:rPr>
              <a:t> D    =    0.6 mm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1564887" y="784085"/>
            <a:ext cx="270256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 dirty="0" err="1">
                <a:solidFill>
                  <a:srgbClr val="FFFFFF"/>
                </a:solidFill>
                <a:latin typeface="Arial Narrow"/>
              </a:rPr>
              <a:t>Overjet</a:t>
            </a:r>
            <a:r>
              <a:rPr lang="pt-BR" sz="2000" b="1" dirty="0">
                <a:solidFill>
                  <a:srgbClr val="FFFFFF"/>
                </a:solidFill>
                <a:latin typeface="Arial Narrow"/>
              </a:rPr>
              <a:t> D    =    0.93 mm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7813287" y="765035"/>
            <a:ext cx="26924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 dirty="0" err="1">
                <a:solidFill>
                  <a:srgbClr val="FFFFFF"/>
                </a:solidFill>
                <a:latin typeface="Arial Narrow"/>
              </a:rPr>
              <a:t>Overjet</a:t>
            </a:r>
            <a:r>
              <a:rPr lang="pt-BR" sz="2000" b="1" dirty="0">
                <a:solidFill>
                  <a:srgbClr val="FFFFFF"/>
                </a:solidFill>
                <a:latin typeface="Arial Narrow"/>
              </a:rPr>
              <a:t> E    =    1.15 mm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7822812" y="1117460"/>
            <a:ext cx="282448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 dirty="0" err="1">
                <a:solidFill>
                  <a:srgbClr val="FFFFFF"/>
                </a:solidFill>
                <a:latin typeface="Arial Narrow"/>
              </a:rPr>
              <a:t>Overbite</a:t>
            </a:r>
            <a:r>
              <a:rPr lang="pt-BR" sz="2000" b="1" dirty="0">
                <a:solidFill>
                  <a:srgbClr val="FFFFFF"/>
                </a:solidFill>
                <a:latin typeface="Arial Narrow"/>
              </a:rPr>
              <a:t> E    =    0.57 mm</a:t>
            </a:r>
          </a:p>
        </p:txBody>
      </p:sp>
      <p:pic>
        <p:nvPicPr>
          <p:cNvPr id="53" name="Imagem 52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467" y="1507985"/>
            <a:ext cx="3318814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13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4B760E2-1847-4BA9-9293-D9C509576B3C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sagital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 compensação sagital dento-alveolar</a:t>
            </a:r>
          </a:p>
        </p:txBody>
      </p:sp>
      <p:grpSp>
        <p:nvGrpSpPr>
          <p:cNvPr id="12" name="triangulos">
            <a:extLst>
              <a:ext uri="{FF2B5EF4-FFF2-40B4-BE49-F238E27FC236}">
                <a16:creationId xmlns:a16="http://schemas.microsoft.com/office/drawing/2014/main" id="{53596151-BC4A-4C92-8B1F-3E81E8004EF5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3" name="Triângulo isósceles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A851FFF6-81D8-4173-8124-520B5C06A25F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Triângulo isósceles 13">
              <a:hlinkClick r:id="rId3" action="ppaction://hlinksldjump"/>
              <a:extLst>
                <a:ext uri="{FF2B5EF4-FFF2-40B4-BE49-F238E27FC236}">
                  <a16:creationId xmlns:a16="http://schemas.microsoft.com/office/drawing/2014/main" id="{C8D55E09-E34D-4AFB-93DF-D703C7A86A11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5" name="grupo de 8">
            <a:extLst>
              <a:ext uri="{FF2B5EF4-FFF2-40B4-BE49-F238E27FC236}">
                <a16:creationId xmlns:a16="http://schemas.microsoft.com/office/drawing/2014/main" id="{4AD864F7-C6ED-4545-BEE3-2DE9DEED969D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16" name="Imagem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A973D8C1-0212-4A5D-8BAA-51C63413B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>
              <a:hlinkClick r:id="rId6" action="ppaction://hlinksldjump"/>
              <a:extLst>
                <a:ext uri="{FF2B5EF4-FFF2-40B4-BE49-F238E27FC236}">
                  <a16:creationId xmlns:a16="http://schemas.microsoft.com/office/drawing/2014/main" id="{9AD17524-97FB-4572-A0E0-41E343EEE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>
              <a:hlinkClick r:id="rId7" action="ppaction://hlinksldjump"/>
              <a:extLst>
                <a:ext uri="{FF2B5EF4-FFF2-40B4-BE49-F238E27FC236}">
                  <a16:creationId xmlns:a16="http://schemas.microsoft.com/office/drawing/2014/main" id="{9F1BC1A7-F7B3-4DD3-AFCB-3182BB2B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8" action="ppaction://hlinksldjump"/>
              <a:extLst>
                <a:ext uri="{FF2B5EF4-FFF2-40B4-BE49-F238E27FC236}">
                  <a16:creationId xmlns:a16="http://schemas.microsoft.com/office/drawing/2014/main" id="{1930D867-1E14-42D9-A9E7-8AEFF2092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012359BB-F349-49D9-9150-9E0A6CDAE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F4262A8-EB3D-49F8-9A58-FD2EF205B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2" action="ppaction://hlinksldjump"/>
              <a:extLst>
                <a:ext uri="{FF2B5EF4-FFF2-40B4-BE49-F238E27FC236}">
                  <a16:creationId xmlns:a16="http://schemas.microsoft.com/office/drawing/2014/main" id="{7201F6A2-2C2B-4072-B0F1-273AECE23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11" action="ppaction://hlinksldjump"/>
              <a:extLst>
                <a:ext uri="{FF2B5EF4-FFF2-40B4-BE49-F238E27FC236}">
                  <a16:creationId xmlns:a16="http://schemas.microsoft.com/office/drawing/2014/main" id="{81640D0B-4116-4503-8AB7-AE5F43F6E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pic>
        <p:nvPicPr>
          <p:cNvPr id="24" name="Menu">
            <a:hlinkClick r:id="rId13" action="ppaction://hlinksldjump"/>
            <a:extLst>
              <a:ext uri="{FF2B5EF4-FFF2-40B4-BE49-F238E27FC236}">
                <a16:creationId xmlns:a16="http://schemas.microsoft.com/office/drawing/2014/main" id="{ACA264E3-0EE8-44DF-9EC5-8DDA73E088A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9" name="Imagem 28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79" y="836682"/>
            <a:ext cx="5086661" cy="4467225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1402397" y="5456307"/>
            <a:ext cx="4064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Arial Narrow"/>
              </a:rPr>
              <a:t>Discrepância UDM - A    =    10.32 mm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6971969" y="5456307"/>
            <a:ext cx="403352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Arial Narrow"/>
              </a:rPr>
              <a:t>Discrepância LDM - B    =    8.16 mm</a:t>
            </a:r>
          </a:p>
        </p:txBody>
      </p:sp>
      <p:pic>
        <p:nvPicPr>
          <p:cNvPr id="32" name="Imagem 31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279" y="808107"/>
            <a:ext cx="5086661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49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C3A4003E-E4EC-4477-A4C1-4199FBE9482D}"/>
              </a:ext>
            </a:extLst>
          </p:cNvPr>
          <p:cNvGrpSpPr/>
          <p:nvPr/>
        </p:nvGrpSpPr>
        <p:grpSpPr>
          <a:xfrm>
            <a:off x="1212112" y="2761338"/>
            <a:ext cx="9767776" cy="1335324"/>
            <a:chOff x="1212112" y="2766580"/>
            <a:chExt cx="9767776" cy="1335324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212112" y="2766580"/>
              <a:ext cx="9767776" cy="76944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257210" y="3332463"/>
              <a:ext cx="96775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transversal</a:t>
              </a:r>
            </a:p>
          </p:txBody>
        </p:sp>
      </p:grpSp>
      <p:pic>
        <p:nvPicPr>
          <p:cNvPr id="4" name="Menu">
            <a:hlinkClick r:id="rId3" action="ppaction://hlinksldjump"/>
            <a:extLst>
              <a:ext uri="{FF2B5EF4-FFF2-40B4-BE49-F238E27FC236}">
                <a16:creationId xmlns:a16="http://schemas.microsoft.com/office/drawing/2014/main" id="{15EF99EE-43CA-4603-9516-7047CC989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grpSp>
        <p:nvGrpSpPr>
          <p:cNvPr id="38" name="grupo de 8">
            <a:extLst>
              <a:ext uri="{FF2B5EF4-FFF2-40B4-BE49-F238E27FC236}">
                <a16:creationId xmlns:a16="http://schemas.microsoft.com/office/drawing/2014/main" id="{72899B3F-775D-4CD2-8279-F02474DBFEB5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43" name="Imagem 42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8DE13059-5EF9-4F72-A4B4-7CBCCAFA1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332BE200-ACAC-46D8-A69D-0CF5CF88F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61" name="Imagem 60">
              <a:hlinkClick r:id="rId7" action="ppaction://hlinksldjump"/>
              <a:extLst>
                <a:ext uri="{FF2B5EF4-FFF2-40B4-BE49-F238E27FC236}">
                  <a16:creationId xmlns:a16="http://schemas.microsoft.com/office/drawing/2014/main" id="{FA9FD54E-3D1E-454F-A4A9-1D7821E0D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62" name="Imagem 61">
              <a:hlinkClick r:id="rId9" action="ppaction://hlinksldjump"/>
              <a:extLst>
                <a:ext uri="{FF2B5EF4-FFF2-40B4-BE49-F238E27FC236}">
                  <a16:creationId xmlns:a16="http://schemas.microsoft.com/office/drawing/2014/main" id="{DB302A5D-8992-488C-93EA-04AE21E54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D653EFF-C41B-4E89-9CD6-156F85ABF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11" action="ppaction://hlinksldjump"/>
              <a:extLst>
                <a:ext uri="{FF2B5EF4-FFF2-40B4-BE49-F238E27FC236}">
                  <a16:creationId xmlns:a16="http://schemas.microsoft.com/office/drawing/2014/main" id="{053AF98E-457C-4BC1-9BF2-DB771717C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09774824-2CC1-4132-B7B5-7D7E0CBD8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EDBAD414-3495-49A0-9689-48E396A17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7" name="triangulos">
            <a:extLst>
              <a:ext uri="{FF2B5EF4-FFF2-40B4-BE49-F238E27FC236}">
                <a16:creationId xmlns:a16="http://schemas.microsoft.com/office/drawing/2014/main" id="{A9DA534C-4071-4FD2-A50A-7AA77BF4B8C2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68" name="Triângulo isósceles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6968C1BE-77FE-4E2E-B4A6-5F6799A288D9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9" name="Triângulo isósceles 68">
              <a:hlinkClick r:id="rId9" action="ppaction://hlinksldjump"/>
              <a:extLst>
                <a:ext uri="{FF2B5EF4-FFF2-40B4-BE49-F238E27FC236}">
                  <a16:creationId xmlns:a16="http://schemas.microsoft.com/office/drawing/2014/main" id="{F582C574-45C2-4C31-B19E-FD92D04A4F5C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42083839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CF974A6A-4BCC-400A-B256-0E94A87A6666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transversal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discrepância dento-alveolar </a:t>
            </a:r>
          </a:p>
        </p:txBody>
      </p:sp>
      <p:grpSp>
        <p:nvGrpSpPr>
          <p:cNvPr id="8" name="grupo de 8">
            <a:extLst>
              <a:ext uri="{FF2B5EF4-FFF2-40B4-BE49-F238E27FC236}">
                <a16:creationId xmlns:a16="http://schemas.microsoft.com/office/drawing/2014/main" id="{84EF281E-A2D1-4A84-897A-CF4DA537E9EB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10" name="Imagem 9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A07AF1DA-3F10-4F1A-BE6D-5B843C2A2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11" name="Imagem 10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8E72AC56-A2D3-4F81-B5D1-7073225DC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12" name="Imagem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29437694-CB45-4EB6-9860-12C8B7C9D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13" name="Imagem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D8AC185C-A2F5-47D3-A3B7-9FE7C30A6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14" name="Imagem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72D05FEB-4D73-4F5E-8361-29B3CB5FA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>
              <a:hlinkClick r:id="rId8" action="ppaction://hlinksldjump"/>
              <a:extLst>
                <a:ext uri="{FF2B5EF4-FFF2-40B4-BE49-F238E27FC236}">
                  <a16:creationId xmlns:a16="http://schemas.microsoft.com/office/drawing/2014/main" id="{461D83CC-1538-464B-9D3D-4F5230BD8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E29FE34C-B1D3-47DE-984C-56E8772D6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1AC0F3EA-FEFA-4E48-8190-E2326873D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18" name="triangulos">
            <a:extLst>
              <a:ext uri="{FF2B5EF4-FFF2-40B4-BE49-F238E27FC236}">
                <a16:creationId xmlns:a16="http://schemas.microsoft.com/office/drawing/2014/main" id="{0CC5036B-3177-4CD4-8A61-940AB618375F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9" name="Triângulo isósceles 18">
              <a:hlinkClick r:id="rId4" action="ppaction://hlinksldjump"/>
              <a:extLst>
                <a:ext uri="{FF2B5EF4-FFF2-40B4-BE49-F238E27FC236}">
                  <a16:creationId xmlns:a16="http://schemas.microsoft.com/office/drawing/2014/main" id="{00091443-7599-4E70-874D-628E2E3CD54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0" name="Triângulo isósceles 19">
              <a:hlinkClick r:id="rId7" action="ppaction://hlinksldjump"/>
              <a:extLst>
                <a:ext uri="{FF2B5EF4-FFF2-40B4-BE49-F238E27FC236}">
                  <a16:creationId xmlns:a16="http://schemas.microsoft.com/office/drawing/2014/main" id="{DA0FB14F-719F-4EE4-9BE4-74F22A76A96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21" name="Menu">
            <a:hlinkClick r:id="rId9" action="ppaction://hlinksldjump"/>
            <a:extLst>
              <a:ext uri="{FF2B5EF4-FFF2-40B4-BE49-F238E27FC236}">
                <a16:creationId xmlns:a16="http://schemas.microsoft.com/office/drawing/2014/main" id="{7933BE33-1E98-4863-8323-915C293986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5" name="Imagem 24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6" y="1367284"/>
            <a:ext cx="3630324" cy="3714750"/>
          </a:xfrm>
          <a:prstGeom prst="rect">
            <a:avLst/>
          </a:prstGeom>
        </p:spPr>
      </p:pic>
      <p:pic>
        <p:nvPicPr>
          <p:cNvPr id="26" name="Imagem 25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329" y="1367284"/>
            <a:ext cx="3597288" cy="3714750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8756873" y="2796034"/>
            <a:ext cx="3435127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Arial Narrow"/>
              </a:rPr>
              <a:t>LAS     =    39.88 mm
LAI    =    38.37 mm
Discrepância Transversal    =    1.5 mm
</a:t>
            </a:r>
          </a:p>
        </p:txBody>
      </p:sp>
    </p:spTree>
    <p:extLst>
      <p:ext uri="{BB962C8B-B14F-4D97-AF65-F5344CB8AC3E}">
        <p14:creationId xmlns:p14="http://schemas.microsoft.com/office/powerpoint/2010/main" val="254242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 3Di">
            <a:hlinkClick r:id="rId3" action="ppaction://hlinksldjump"/>
            <a:extLst>
              <a:ext uri="{FF2B5EF4-FFF2-40B4-BE49-F238E27FC236}">
                <a16:creationId xmlns:a16="http://schemas.microsoft.com/office/drawing/2014/main" id="{3E269A8A-F661-4191-8D3D-01CB5FC42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54" y="2963951"/>
            <a:ext cx="2212493" cy="870490"/>
          </a:xfrm>
          <a:prstGeom prst="rect">
            <a:avLst/>
          </a:prstGeom>
        </p:spPr>
      </p:pic>
      <p:pic>
        <p:nvPicPr>
          <p:cNvPr id="14" name="Imagem 13">
            <a:hlinkClick r:id="rId5" action="ppaction://hlinksldjump"/>
            <a:extLst>
              <a:ext uri="{FF2B5EF4-FFF2-40B4-BE49-F238E27FC236}">
                <a16:creationId xmlns:a16="http://schemas.microsoft.com/office/drawing/2014/main" id="{0B29B6CC-B97D-4075-952E-0782B933E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197" y="866672"/>
            <a:ext cx="3400030" cy="371206"/>
          </a:xfrm>
          <a:prstGeom prst="rect">
            <a:avLst/>
          </a:prstGeom>
        </p:spPr>
      </p:pic>
      <p:pic>
        <p:nvPicPr>
          <p:cNvPr id="16" name="Imagem 15">
            <a:hlinkClick r:id="rId7" action="ppaction://hlinksldjump"/>
            <a:extLst>
              <a:ext uri="{FF2B5EF4-FFF2-40B4-BE49-F238E27FC236}">
                <a16:creationId xmlns:a16="http://schemas.microsoft.com/office/drawing/2014/main" id="{A1B58DB4-879A-4808-88CB-157D35AB2C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0013" y="1650066"/>
            <a:ext cx="3454187" cy="371208"/>
          </a:xfrm>
          <a:prstGeom prst="rect">
            <a:avLst/>
          </a:prstGeom>
        </p:spPr>
      </p:pic>
      <p:pic>
        <p:nvPicPr>
          <p:cNvPr id="18" name="Imagem 17">
            <a:hlinkClick r:id="rId9" action="ppaction://hlinksldjump"/>
            <a:extLst>
              <a:ext uri="{FF2B5EF4-FFF2-40B4-BE49-F238E27FC236}">
                <a16:creationId xmlns:a16="http://schemas.microsoft.com/office/drawing/2014/main" id="{4BD7F5FA-71E9-40AD-8668-54ACE5E9B2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242" y="2433462"/>
            <a:ext cx="3493779" cy="371206"/>
          </a:xfrm>
          <a:prstGeom prst="rect">
            <a:avLst/>
          </a:prstGeom>
        </p:spPr>
      </p:pic>
      <p:pic>
        <p:nvPicPr>
          <p:cNvPr id="20" name="Imagem 19">
            <a:hlinkClick r:id="rId11" action="ppaction://hlinksldjump"/>
            <a:extLst>
              <a:ext uri="{FF2B5EF4-FFF2-40B4-BE49-F238E27FC236}">
                <a16:creationId xmlns:a16="http://schemas.microsoft.com/office/drawing/2014/main" id="{8F42AA5F-6678-45C9-9CA6-D349502EE0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174" y="3216856"/>
            <a:ext cx="3481651" cy="367033"/>
          </a:xfrm>
          <a:prstGeom prst="rect">
            <a:avLst/>
          </a:prstGeom>
        </p:spPr>
      </p:pic>
      <p:pic>
        <p:nvPicPr>
          <p:cNvPr id="24" name="Imagem 23">
            <a:hlinkClick r:id="rId13" action="ppaction://hlinksldjump"/>
            <a:extLst>
              <a:ext uri="{FF2B5EF4-FFF2-40B4-BE49-F238E27FC236}">
                <a16:creationId xmlns:a16="http://schemas.microsoft.com/office/drawing/2014/main" id="{1EA207B7-5558-43CF-AE34-395F889B996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879" y="3996077"/>
            <a:ext cx="3554921" cy="379458"/>
          </a:xfrm>
          <a:prstGeom prst="rect">
            <a:avLst/>
          </a:prstGeom>
        </p:spPr>
      </p:pic>
      <p:pic>
        <p:nvPicPr>
          <p:cNvPr id="26" name="Imagem 25">
            <a:hlinkClick r:id="rId15" action="ppaction://hlinksldjump"/>
            <a:extLst>
              <a:ext uri="{FF2B5EF4-FFF2-40B4-BE49-F238E27FC236}">
                <a16:creationId xmlns:a16="http://schemas.microsoft.com/office/drawing/2014/main" id="{7F8AA9E5-D524-461C-94E0-EF57A18C84E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905" y="4787723"/>
            <a:ext cx="3554915" cy="380836"/>
          </a:xfrm>
          <a:prstGeom prst="rect">
            <a:avLst/>
          </a:prstGeom>
        </p:spPr>
      </p:pic>
      <p:pic>
        <p:nvPicPr>
          <p:cNvPr id="28" name="Imagem 27">
            <a:hlinkClick r:id="rId17" action="ppaction://hlinksldjump"/>
            <a:extLst>
              <a:ext uri="{FF2B5EF4-FFF2-40B4-BE49-F238E27FC236}">
                <a16:creationId xmlns:a16="http://schemas.microsoft.com/office/drawing/2014/main" id="{2EC51DDB-4C19-4569-8105-3C1E23B41C4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6149" y="5580749"/>
            <a:ext cx="3554925" cy="383440"/>
          </a:xfrm>
          <a:prstGeom prst="rect">
            <a:avLst/>
          </a:prstGeom>
        </p:spPr>
      </p:pic>
      <p:pic>
        <p:nvPicPr>
          <p:cNvPr id="30" name="Imagem 29">
            <a:hlinkClick r:id="rId19" action="ppaction://hlinksldjump"/>
            <a:extLst>
              <a:ext uri="{FF2B5EF4-FFF2-40B4-BE49-F238E27FC236}">
                <a16:creationId xmlns:a16="http://schemas.microsoft.com/office/drawing/2014/main" id="{EF31CA14-7382-4482-A151-F4AF17AADF0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6965" y="862877"/>
            <a:ext cx="3458542" cy="375356"/>
          </a:xfrm>
          <a:prstGeom prst="rect">
            <a:avLst/>
          </a:prstGeom>
        </p:spPr>
      </p:pic>
      <p:pic>
        <p:nvPicPr>
          <p:cNvPr id="32" name="Imagem 31">
            <a:hlinkClick r:id="rId21" action="ppaction://hlinksldjump"/>
            <a:extLst>
              <a:ext uri="{FF2B5EF4-FFF2-40B4-BE49-F238E27FC236}">
                <a16:creationId xmlns:a16="http://schemas.microsoft.com/office/drawing/2014/main" id="{08114BB0-755E-43F4-AC90-2424BC5FD6E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4038" y="1536501"/>
            <a:ext cx="3512639" cy="378631"/>
          </a:xfrm>
          <a:prstGeom prst="rect">
            <a:avLst/>
          </a:prstGeom>
        </p:spPr>
      </p:pic>
      <p:pic>
        <p:nvPicPr>
          <p:cNvPr id="34" name="Imagem 33">
            <a:hlinkClick r:id="rId23" action="ppaction://hlinksldjump"/>
            <a:extLst>
              <a:ext uri="{FF2B5EF4-FFF2-40B4-BE49-F238E27FC236}">
                <a16:creationId xmlns:a16="http://schemas.microsoft.com/office/drawing/2014/main" id="{7C062A8E-8CE0-4061-AF6D-61179A6C479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7805" y="2213400"/>
            <a:ext cx="3410753" cy="367721"/>
          </a:xfrm>
          <a:prstGeom prst="rect">
            <a:avLst/>
          </a:prstGeom>
        </p:spPr>
      </p:pic>
      <p:pic>
        <p:nvPicPr>
          <p:cNvPr id="36" name="Imagem 35">
            <a:hlinkClick r:id="rId25" action="ppaction://hlinksldjump"/>
            <a:extLst>
              <a:ext uri="{FF2B5EF4-FFF2-40B4-BE49-F238E27FC236}">
                <a16:creationId xmlns:a16="http://schemas.microsoft.com/office/drawing/2014/main" id="{230CEA17-A286-4453-AA85-998EB8AD2A9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3809" y="2879390"/>
            <a:ext cx="3481650" cy="368676"/>
          </a:xfrm>
          <a:prstGeom prst="rect">
            <a:avLst/>
          </a:prstGeom>
        </p:spPr>
      </p:pic>
      <p:pic>
        <p:nvPicPr>
          <p:cNvPr id="40" name="Imagem 39">
            <a:hlinkClick r:id="rId27" action="ppaction://hlinksldjump"/>
            <a:extLst>
              <a:ext uri="{FF2B5EF4-FFF2-40B4-BE49-F238E27FC236}">
                <a16:creationId xmlns:a16="http://schemas.microsoft.com/office/drawing/2014/main" id="{E5D91971-BBC6-4087-BDB0-87D2B2220A3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0245" y="3546334"/>
            <a:ext cx="3613642" cy="384286"/>
          </a:xfrm>
          <a:prstGeom prst="rect">
            <a:avLst/>
          </a:prstGeom>
        </p:spPr>
      </p:pic>
      <p:pic>
        <p:nvPicPr>
          <p:cNvPr id="42" name="Imagem 41">
            <a:hlinkClick r:id="rId29" action="ppaction://hlinksldjump"/>
            <a:extLst>
              <a:ext uri="{FF2B5EF4-FFF2-40B4-BE49-F238E27FC236}">
                <a16:creationId xmlns:a16="http://schemas.microsoft.com/office/drawing/2014/main" id="{756C46A8-CC6E-437C-97D6-F37FBE54D62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4725" y="4228888"/>
            <a:ext cx="3554925" cy="379691"/>
          </a:xfrm>
          <a:prstGeom prst="rect">
            <a:avLst/>
          </a:prstGeom>
        </p:spPr>
      </p:pic>
      <p:pic>
        <p:nvPicPr>
          <p:cNvPr id="44" name="Imagem 43">
            <a:hlinkClick r:id="rId31" action="ppaction://hlinksldjump"/>
            <a:extLst>
              <a:ext uri="{FF2B5EF4-FFF2-40B4-BE49-F238E27FC236}">
                <a16:creationId xmlns:a16="http://schemas.microsoft.com/office/drawing/2014/main" id="{5E8A3398-AA04-428B-8F80-58BA21F34C7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7627" y="4906847"/>
            <a:ext cx="3578595" cy="39008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D0FC305-3D69-48D9-9490-D81970C1C50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8134" y="40597"/>
            <a:ext cx="1208044" cy="684811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82C1101-B1D6-4713-B84F-54F19AABC8AF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9830" y="15558"/>
            <a:ext cx="1208044" cy="6848118"/>
          </a:xfrm>
          <a:prstGeom prst="rect">
            <a:avLst/>
          </a:prstGeom>
        </p:spPr>
      </p:pic>
      <p:pic>
        <p:nvPicPr>
          <p:cNvPr id="23" name="Imagem 22">
            <a:hlinkClick r:id="rId3" action="ppaction://hlinksldjump"/>
            <a:extLst>
              <a:ext uri="{FF2B5EF4-FFF2-40B4-BE49-F238E27FC236}">
                <a16:creationId xmlns:a16="http://schemas.microsoft.com/office/drawing/2014/main" id="{6C558F9B-A7C6-4CB2-89E5-1EE52C9F88A4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4731" y="4126997"/>
            <a:ext cx="1722539" cy="379806"/>
          </a:xfrm>
          <a:prstGeom prst="rect">
            <a:avLst/>
          </a:prstGeom>
        </p:spPr>
      </p:pic>
      <p:pic>
        <p:nvPicPr>
          <p:cNvPr id="21" name="Imagem 20">
            <a:hlinkClick r:id="rId36" action="ppaction://hlinksldjump"/>
            <a:extLst>
              <a:ext uri="{FF2B5EF4-FFF2-40B4-BE49-F238E27FC236}">
                <a16:creationId xmlns:a16="http://schemas.microsoft.com/office/drawing/2014/main" id="{AB4D4B01-95A9-43F4-B825-0ABCF2792E4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7952" y="5595196"/>
            <a:ext cx="3622011" cy="3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31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decel="8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0.00162 L -0.32422 -0.00162 " pathEditMode="relative" rAng="0" ptsTypes="AA">
                                      <p:cBhvr>
                                        <p:cTn id="12" dur="1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33" y="-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decel="8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32734 0.00695 " pathEditMode="relative" rAng="0" ptsTypes="AA">
                                      <p:cBhvr>
                                        <p:cTn id="14" dur="1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67" y="3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300DC5A9-F278-43A7-BB82-568C8C2F8CBE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transversal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discrepância esquelética</a:t>
            </a:r>
          </a:p>
        </p:txBody>
      </p:sp>
      <p:grpSp>
        <p:nvGrpSpPr>
          <p:cNvPr id="10" name="grupo de 8">
            <a:extLst>
              <a:ext uri="{FF2B5EF4-FFF2-40B4-BE49-F238E27FC236}">
                <a16:creationId xmlns:a16="http://schemas.microsoft.com/office/drawing/2014/main" id="{F17D7732-96BA-4CFA-A058-EA3749D3AB3B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11" name="Imagem 10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44702470-6555-478C-998D-C75E934DF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12" name="Imagem 11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351AF80C-EF3A-454D-A3E7-DEC6D8D12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13" name="Imagem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C7B2E07B-9652-468A-8764-8DE70B44E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14" name="Imagem 13">
              <a:hlinkClick r:id="rId5" action="ppaction://hlinksldjump"/>
              <a:extLst>
                <a:ext uri="{FF2B5EF4-FFF2-40B4-BE49-F238E27FC236}">
                  <a16:creationId xmlns:a16="http://schemas.microsoft.com/office/drawing/2014/main" id="{9C3D5413-DEE4-4AF7-9DB9-EC565E32A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>
              <a:hlinkClick r:id="rId6" action="ppaction://hlinksldjump"/>
              <a:extLst>
                <a:ext uri="{FF2B5EF4-FFF2-40B4-BE49-F238E27FC236}">
                  <a16:creationId xmlns:a16="http://schemas.microsoft.com/office/drawing/2014/main" id="{6D7F0484-D842-4D0F-B89E-9260FCCC9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>
              <a:hlinkClick r:id="rId8" action="ppaction://hlinksldjump"/>
              <a:extLst>
                <a:ext uri="{FF2B5EF4-FFF2-40B4-BE49-F238E27FC236}">
                  <a16:creationId xmlns:a16="http://schemas.microsoft.com/office/drawing/2014/main" id="{31352448-E135-467B-8FA1-38F14B99E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96DCEE50-7186-465E-B0BD-5928C55D5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69EAEBFB-831D-40EC-9B64-9AEEBAC88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19" name="triangulos">
            <a:extLst>
              <a:ext uri="{FF2B5EF4-FFF2-40B4-BE49-F238E27FC236}">
                <a16:creationId xmlns:a16="http://schemas.microsoft.com/office/drawing/2014/main" id="{66C8CBA3-0566-432D-8001-E678756DB41E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0" name="Triângulo isósceles 19">
              <a:hlinkClick r:id="rId5" action="ppaction://hlinksldjump"/>
              <a:extLst>
                <a:ext uri="{FF2B5EF4-FFF2-40B4-BE49-F238E27FC236}">
                  <a16:creationId xmlns:a16="http://schemas.microsoft.com/office/drawing/2014/main" id="{C31CE527-C50B-4BB0-A836-B94A84D5D4D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1" name="Triângulo isósceles 20">
              <a:hlinkClick r:id="rId8" action="ppaction://hlinksldjump"/>
              <a:extLst>
                <a:ext uri="{FF2B5EF4-FFF2-40B4-BE49-F238E27FC236}">
                  <a16:creationId xmlns:a16="http://schemas.microsoft.com/office/drawing/2014/main" id="{B81F708D-FE0E-416F-8B37-3EA061D9E9EC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22" name="Menu">
            <a:hlinkClick r:id="rId9" action="ppaction://hlinksldjump"/>
            <a:extLst>
              <a:ext uri="{FF2B5EF4-FFF2-40B4-BE49-F238E27FC236}">
                <a16:creationId xmlns:a16="http://schemas.microsoft.com/office/drawing/2014/main" id="{AB2F5BA7-65A0-4B51-B545-9FDFC4D8AD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7" name="Imagem 26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49" y="841488"/>
            <a:ext cx="5095875" cy="4457076"/>
          </a:xfrm>
          <a:prstGeom prst="rect">
            <a:avLst/>
          </a:prstGeom>
        </p:spPr>
      </p:pic>
      <p:pic>
        <p:nvPicPr>
          <p:cNvPr id="28" name="Imagem 27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206" y="707826"/>
            <a:ext cx="2601686" cy="2276475"/>
          </a:xfrm>
          <a:prstGeom prst="rect">
            <a:avLst/>
          </a:prstGeom>
        </p:spPr>
      </p:pic>
      <p:pic>
        <p:nvPicPr>
          <p:cNvPr id="29" name="Imagem 28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31" y="3089076"/>
            <a:ext cx="2601686" cy="2276475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4084230" y="5394572"/>
            <a:ext cx="4904499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Arial Narrow"/>
              </a:rPr>
              <a:t>Largura Maxilar    =    61.98 mm
Largura Mandibular    =    52.09 mm
Discrepância </a:t>
            </a:r>
            <a:r>
              <a:rPr lang="pt-BR" sz="1600" b="1" dirty="0" err="1">
                <a:solidFill>
                  <a:srgbClr val="FFFFFF"/>
                </a:solidFill>
                <a:latin typeface="Arial Narrow"/>
              </a:rPr>
              <a:t>mx</a:t>
            </a:r>
            <a:r>
              <a:rPr lang="pt-BR" sz="1600" b="1" dirty="0">
                <a:solidFill>
                  <a:srgbClr val="FFFFFF"/>
                </a:solidFill>
                <a:latin typeface="Arial Narrow"/>
              </a:rPr>
              <a:t> </a:t>
            </a:r>
            <a:r>
              <a:rPr lang="pt-BR" sz="1600" b="1" dirty="0" err="1">
                <a:solidFill>
                  <a:srgbClr val="FFFFFF"/>
                </a:solidFill>
                <a:latin typeface="Arial Narrow"/>
              </a:rPr>
              <a:t>md</a:t>
            </a:r>
            <a:r>
              <a:rPr lang="pt-BR" sz="1600" b="1" dirty="0">
                <a:solidFill>
                  <a:srgbClr val="FFFFFF"/>
                </a:solidFill>
                <a:latin typeface="Arial Narrow"/>
              </a:rPr>
              <a:t> transversal esquelética    =    9.89 mm</a:t>
            </a:r>
          </a:p>
        </p:txBody>
      </p:sp>
    </p:spTree>
    <p:extLst>
      <p:ext uri="{BB962C8B-B14F-4D97-AF65-F5344CB8AC3E}">
        <p14:creationId xmlns:p14="http://schemas.microsoft.com/office/powerpoint/2010/main" val="4158672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683028" y="2338486"/>
            <a:ext cx="6356511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Avaliação da Inclinação Vestíbulo Lingual – Plano da Sutura Maxilar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EA38415-CA58-4BAB-8450-508845D36657}"/>
              </a:ext>
            </a:extLst>
          </p:cNvPr>
          <p:cNvSpPr txBox="1"/>
          <p:nvPr/>
        </p:nvSpPr>
        <p:spPr>
          <a:xfrm>
            <a:off x="399367" y="203553"/>
            <a:ext cx="10445842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transversal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da inclinação vestíbulo lingual – plano da sutura maxilar</a:t>
            </a:r>
          </a:p>
        </p:txBody>
      </p:sp>
      <p:grpSp>
        <p:nvGrpSpPr>
          <p:cNvPr id="7" name="grupo de 8">
            <a:extLst>
              <a:ext uri="{FF2B5EF4-FFF2-40B4-BE49-F238E27FC236}">
                <a16:creationId xmlns:a16="http://schemas.microsoft.com/office/drawing/2014/main" id="{BDB7E353-5761-4ECB-9E1A-463B7D5F39C2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8" name="Imagem 7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9932FE5E-6DF7-4382-91F5-17E1F183E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10" name="Imagem 9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5C3356BB-11B7-4046-9FEB-7F3DA132D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11" name="Imagem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1B84B69C-C71A-47E5-BAFB-7B3E334E3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12" name="Imagem 11">
              <a:hlinkClick r:id="rId6" action="ppaction://hlinksldjump"/>
              <a:extLst>
                <a:ext uri="{FF2B5EF4-FFF2-40B4-BE49-F238E27FC236}">
                  <a16:creationId xmlns:a16="http://schemas.microsoft.com/office/drawing/2014/main" id="{A45B60D2-0B11-4F96-A4CF-2941D3E10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13" name="Imagem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DE5231D0-E00D-430D-B242-DF4BEBF29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14" name="Imagem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1F14CDF0-79F5-48AA-B2FE-B36DF25B4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573B288E-DC28-404F-8D51-6F23F400E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 hidden="1">
              <a:hlinkClick r:id="rId3" action="ppaction://hlinksldjump"/>
              <a:extLst>
                <a:ext uri="{FF2B5EF4-FFF2-40B4-BE49-F238E27FC236}">
                  <a16:creationId xmlns:a16="http://schemas.microsoft.com/office/drawing/2014/main" id="{1589F3FD-84D2-43B0-B463-C1258680F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17" name="triangulos">
            <a:extLst>
              <a:ext uri="{FF2B5EF4-FFF2-40B4-BE49-F238E27FC236}">
                <a16:creationId xmlns:a16="http://schemas.microsoft.com/office/drawing/2014/main" id="{73C04524-4079-4EA9-9F93-5304402434A6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8" name="Triângulo isósceles 17">
              <a:hlinkClick r:id="rId7" action="ppaction://hlinksldjump"/>
              <a:extLst>
                <a:ext uri="{FF2B5EF4-FFF2-40B4-BE49-F238E27FC236}">
                  <a16:creationId xmlns:a16="http://schemas.microsoft.com/office/drawing/2014/main" id="{5E09B468-E55B-424E-8CD8-DCF0E52493A9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Triângulo isósceles 18">
              <a:hlinkClick r:id="rId10" action="ppaction://hlinksldjump"/>
              <a:extLst>
                <a:ext uri="{FF2B5EF4-FFF2-40B4-BE49-F238E27FC236}">
                  <a16:creationId xmlns:a16="http://schemas.microsoft.com/office/drawing/2014/main" id="{170FADED-2028-4AF8-B696-81B277D3530D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20" name="Menu">
            <a:hlinkClick r:id="rId11" action="ppaction://hlinksldjump"/>
            <a:extLst>
              <a:ext uri="{FF2B5EF4-FFF2-40B4-BE49-F238E27FC236}">
                <a16:creationId xmlns:a16="http://schemas.microsoft.com/office/drawing/2014/main" id="{C341AADC-D7CE-4180-831D-7A5058F9C8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3" name="Imagem 22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2" y="1105907"/>
            <a:ext cx="4791075" cy="4730498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6962775" y="2774968"/>
            <a:ext cx="331470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13 - Sutura Maxilar    =    114.69 °
23 - Sutura Maxilar    =    114.79 °
14 - Sutura Maxilar    =    127.3 °
24 - Sutura Maxilar    =    128.04 °
16 - Sutura Maxilar    =    134.2 °
26 - Sutura Maxilar    =    131.02 °</a:t>
            </a:r>
          </a:p>
        </p:txBody>
      </p:sp>
    </p:spTree>
    <p:extLst>
      <p:ext uri="{BB962C8B-B14F-4D97-AF65-F5344CB8AC3E}">
        <p14:creationId xmlns:p14="http://schemas.microsoft.com/office/powerpoint/2010/main" val="600743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C91CC1EA-5C0C-4058-AD28-B3E7B0F8E654}"/>
              </a:ext>
            </a:extLst>
          </p:cNvPr>
          <p:cNvGrpSpPr/>
          <p:nvPr/>
        </p:nvGrpSpPr>
        <p:grpSpPr>
          <a:xfrm>
            <a:off x="1212112" y="2761338"/>
            <a:ext cx="9767776" cy="1335324"/>
            <a:chOff x="1212112" y="2899630"/>
            <a:chExt cx="9767776" cy="1335324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212112" y="2899630"/>
              <a:ext cx="9767776" cy="76944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257210" y="3465513"/>
              <a:ext cx="96775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Plano </a:t>
              </a:r>
              <a:r>
                <a:rPr lang="pt-BR" sz="4400" dirty="0" err="1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oclusal</a:t>
              </a:r>
              <a:endParaRPr lang="pt-BR" sz="4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4" name="Menu">
            <a:hlinkClick r:id="rId3" action="ppaction://hlinksldjump"/>
            <a:extLst>
              <a:ext uri="{FF2B5EF4-FFF2-40B4-BE49-F238E27FC236}">
                <a16:creationId xmlns:a16="http://schemas.microsoft.com/office/drawing/2014/main" id="{15EF99EE-43CA-4603-9516-7047CC989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grpSp>
        <p:nvGrpSpPr>
          <p:cNvPr id="43" name="grupo de 8">
            <a:extLst>
              <a:ext uri="{FF2B5EF4-FFF2-40B4-BE49-F238E27FC236}">
                <a16:creationId xmlns:a16="http://schemas.microsoft.com/office/drawing/2014/main" id="{6EA3092D-73FC-4317-9507-F6B303CCD3D8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47" name="Imagem 46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E69EF2B3-DC60-4A24-9E10-58D8EBA83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61" name="Imagem 60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E9C943A2-7384-424C-96AA-4D8C9045C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62" name="Imagem 61">
              <a:hlinkClick r:id="rId7" action="ppaction://hlinksldjump"/>
              <a:extLst>
                <a:ext uri="{FF2B5EF4-FFF2-40B4-BE49-F238E27FC236}">
                  <a16:creationId xmlns:a16="http://schemas.microsoft.com/office/drawing/2014/main" id="{E2742C1C-FCDB-4EB4-A180-741C45D24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>
              <a:hlinkClick r:id="rId9" action="ppaction://hlinksldjump"/>
              <a:extLst>
                <a:ext uri="{FF2B5EF4-FFF2-40B4-BE49-F238E27FC236}">
                  <a16:creationId xmlns:a16="http://schemas.microsoft.com/office/drawing/2014/main" id="{57A9F368-F798-4386-A412-5E5339E51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10" action="ppaction://hlinksldjump"/>
              <a:extLst>
                <a:ext uri="{FF2B5EF4-FFF2-40B4-BE49-F238E27FC236}">
                  <a16:creationId xmlns:a16="http://schemas.microsoft.com/office/drawing/2014/main" id="{B4615BED-8AC2-4438-8CBE-6253DD915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11" action="ppaction://hlinksldjump"/>
              <a:extLst>
                <a:ext uri="{FF2B5EF4-FFF2-40B4-BE49-F238E27FC236}">
                  <a16:creationId xmlns:a16="http://schemas.microsoft.com/office/drawing/2014/main" id="{12C49FC5-48EA-4C6C-81A2-E49C2534E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3E5F7233-F9BA-4DC1-8E23-C69906088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374146CE-88A3-4156-AE61-A6328F234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8" name="triangulos">
            <a:extLst>
              <a:ext uri="{FF2B5EF4-FFF2-40B4-BE49-F238E27FC236}">
                <a16:creationId xmlns:a16="http://schemas.microsoft.com/office/drawing/2014/main" id="{FA06FBBA-0031-4E42-B7F3-8F8C53D3C417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69" name="Triângulo isósceles 68">
              <a:hlinkClick r:id="rId12" action="ppaction://hlinksldjump"/>
              <a:extLst>
                <a:ext uri="{FF2B5EF4-FFF2-40B4-BE49-F238E27FC236}">
                  <a16:creationId xmlns:a16="http://schemas.microsoft.com/office/drawing/2014/main" id="{2E8068BB-F1AD-4A08-8AEE-BF6060B6C3CA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0" name="Triângulo isósceles 69">
              <a:hlinkClick r:id="rId9" action="ppaction://hlinksldjump"/>
              <a:extLst>
                <a:ext uri="{FF2B5EF4-FFF2-40B4-BE49-F238E27FC236}">
                  <a16:creationId xmlns:a16="http://schemas.microsoft.com/office/drawing/2014/main" id="{8A9B1703-BDCA-4817-A1F6-CDE240CE644F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980361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AF05F4AC-671C-4D3E-9022-36BAB366C29A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plano oclusal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simetria plano oclusal superior - Pl. Axial</a:t>
            </a:r>
          </a:p>
        </p:txBody>
      </p:sp>
      <p:grpSp>
        <p:nvGrpSpPr>
          <p:cNvPr id="8" name="grupo de 8">
            <a:extLst>
              <a:ext uri="{FF2B5EF4-FFF2-40B4-BE49-F238E27FC236}">
                <a16:creationId xmlns:a16="http://schemas.microsoft.com/office/drawing/2014/main" id="{59D12EC5-11B9-4A9C-9218-F29367DCDA08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9" name="Imagem 8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34F81E3F-B4D6-4AD8-BEE7-18A9592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10" name="Imagem 9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D9B4F444-8279-455A-B8A7-03D494E5E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11" name="Imagem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0BB0FED9-C4EC-466B-9F2B-33FDBAC32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12" name="Imagem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0ABA19A-E96E-46BE-AA68-84F9DEA16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13" name="Imagem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A4219675-53CB-4AE8-8DD1-09B9041F5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14" name="Imagem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6606AB71-E9F7-448F-8644-73E9F9D74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94CBC25F-44B6-44CD-BDB8-4664BB336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4F7B9D03-4867-4B08-A6C4-158046889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17" name="triangulos">
            <a:extLst>
              <a:ext uri="{FF2B5EF4-FFF2-40B4-BE49-F238E27FC236}">
                <a16:creationId xmlns:a16="http://schemas.microsoft.com/office/drawing/2014/main" id="{0D3AFEE5-DDD3-447B-AC0B-8C8D362E2BBD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8" name="Triângulo isósceles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D6A37361-092B-4E93-8FB7-13E67328FFFB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Triângulo isósceles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15C0E853-6D4E-4F1D-8060-1B511D72E15C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20" name="Menu">
            <a:hlinkClick r:id="rId9" action="ppaction://hlinksldjump"/>
            <a:extLst>
              <a:ext uri="{FF2B5EF4-FFF2-40B4-BE49-F238E27FC236}">
                <a16:creationId xmlns:a16="http://schemas.microsoft.com/office/drawing/2014/main" id="{B8FF679F-FDBA-4C47-A3D2-711B182AC5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7515225" y="2606337"/>
            <a:ext cx="2814320" cy="175432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11-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50.09 mm
21-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50.55 mm
13-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50.39 mm
23-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50.36 mm
16-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50.82 mm
26-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50.44 mm</a:t>
            </a:r>
          </a:p>
        </p:txBody>
      </p:sp>
      <p:pic>
        <p:nvPicPr>
          <p:cNvPr id="24" name="Imagem 23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96522"/>
            <a:ext cx="5686425" cy="468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927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750B0B42-73B3-4506-9B27-46A3D5D0C18B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plano oclusal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simetria plano oclusal inferior - Pl. Mandibular e Pl. Axial</a:t>
            </a:r>
          </a:p>
        </p:txBody>
      </p:sp>
      <p:grpSp>
        <p:nvGrpSpPr>
          <p:cNvPr id="11" name="grupo de 8">
            <a:extLst>
              <a:ext uri="{FF2B5EF4-FFF2-40B4-BE49-F238E27FC236}">
                <a16:creationId xmlns:a16="http://schemas.microsoft.com/office/drawing/2014/main" id="{6587B85C-9943-468A-A81D-84A33F3ACD47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12" name="Imagem 11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D2532C35-A407-4ABB-9A5A-BB8E4421C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13" name="Imagem 12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C006545D-7A9A-45BB-91FB-44A037896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14" name="Imagem 13">
              <a:hlinkClick r:id="rId4" action="ppaction://hlinksldjump"/>
              <a:extLst>
                <a:ext uri="{FF2B5EF4-FFF2-40B4-BE49-F238E27FC236}">
                  <a16:creationId xmlns:a16="http://schemas.microsoft.com/office/drawing/2014/main" id="{B0FACD8D-AC5C-4BDB-909E-B4F3A100F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>
              <a:hlinkClick r:id="rId5" action="ppaction://hlinksldjump"/>
              <a:extLst>
                <a:ext uri="{FF2B5EF4-FFF2-40B4-BE49-F238E27FC236}">
                  <a16:creationId xmlns:a16="http://schemas.microsoft.com/office/drawing/2014/main" id="{0E41ACC1-E527-49DE-80DC-C78458491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>
              <a:hlinkClick r:id="rId6" action="ppaction://hlinksldjump"/>
              <a:extLst>
                <a:ext uri="{FF2B5EF4-FFF2-40B4-BE49-F238E27FC236}">
                  <a16:creationId xmlns:a16="http://schemas.microsoft.com/office/drawing/2014/main" id="{706AB7DF-8160-480B-9BAA-A686AEA0B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186C9D69-CE34-45AB-9205-85FA9D08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B33A92ED-A196-42C2-B042-8CC628A37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D5BBBCA5-520E-49F6-AE89-04152F898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20" name="triangulos">
            <a:extLst>
              <a:ext uri="{FF2B5EF4-FFF2-40B4-BE49-F238E27FC236}">
                <a16:creationId xmlns:a16="http://schemas.microsoft.com/office/drawing/2014/main" id="{1600F564-C826-4035-9138-A36213EE0605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1" name="Triângulo isósceles 20">
              <a:hlinkClick r:id="rId5" action="ppaction://hlinksldjump"/>
              <a:extLst>
                <a:ext uri="{FF2B5EF4-FFF2-40B4-BE49-F238E27FC236}">
                  <a16:creationId xmlns:a16="http://schemas.microsoft.com/office/drawing/2014/main" id="{8864F08A-A9F6-4834-B74C-0618562A8FE8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2" name="Triângulo isósceles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4462EC6C-DDC6-4DD2-889E-E9E3551CCDA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23" name="Menu">
            <a:hlinkClick r:id="rId9" action="ppaction://hlinksldjump"/>
            <a:extLst>
              <a:ext uri="{FF2B5EF4-FFF2-40B4-BE49-F238E27FC236}">
                <a16:creationId xmlns:a16="http://schemas.microsoft.com/office/drawing/2014/main" id="{FF087914-0074-406D-8843-3E5C896AA7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13" y="702254"/>
            <a:ext cx="4554291" cy="3780000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1888144" y="4555099"/>
            <a:ext cx="3342640" cy="175432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D7F2FF"/>
                </a:solidFill>
                <a:latin typeface="Arial Narrow"/>
              </a:rPr>
              <a:t>31- </a:t>
            </a:r>
            <a:r>
              <a:rPr lang="pt-BR" b="1" dirty="0" err="1">
                <a:solidFill>
                  <a:srgbClr val="D7F2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Mandibular    =    40.71 mm
41- </a:t>
            </a:r>
            <a:r>
              <a:rPr lang="pt-BR" b="1" dirty="0" err="1">
                <a:solidFill>
                  <a:srgbClr val="D7F2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Mandibular    =    41.44 mm
33- </a:t>
            </a:r>
            <a:r>
              <a:rPr lang="pt-BR" b="1" dirty="0" err="1">
                <a:solidFill>
                  <a:srgbClr val="D7F2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Mandibular    =    35.49 mm
43- </a:t>
            </a:r>
            <a:r>
              <a:rPr lang="pt-BR" b="1" dirty="0" err="1">
                <a:solidFill>
                  <a:srgbClr val="D7F2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Mandibular    =    36.15 mm
36- </a:t>
            </a:r>
            <a:r>
              <a:rPr lang="pt-BR" b="1" dirty="0" err="1">
                <a:solidFill>
                  <a:srgbClr val="D7F2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Mandibular    =    25.06 mm
46- </a:t>
            </a:r>
            <a:r>
              <a:rPr lang="pt-BR" b="1" dirty="0" err="1">
                <a:solidFill>
                  <a:srgbClr val="D7F2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D7F2FF"/>
                </a:solidFill>
                <a:latin typeface="Arial Narrow"/>
              </a:rPr>
              <a:t> Mandibular    =    25.66 mm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49" y="692729"/>
            <a:ext cx="4586482" cy="3780000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7203094" y="4536049"/>
            <a:ext cx="2905760" cy="175432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31 - Pl. Axial    =    49.98 mm
41 - Pl. Axial    =    49.49 mm
33 - Pl. Axial    =    49 mm
43 - Pl. Axial    =    49.2 mm
36 - Pl. Axial    =    51.62 mm
46 - Pl. Axial    =    52.35 mm</a:t>
            </a:r>
          </a:p>
        </p:txBody>
      </p:sp>
    </p:spTree>
    <p:extLst>
      <p:ext uri="{BB962C8B-B14F-4D97-AF65-F5344CB8AC3E}">
        <p14:creationId xmlns:p14="http://schemas.microsoft.com/office/powerpoint/2010/main" val="16755455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5378915-1854-4848-B808-DE24C893A5C2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plano oclusal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dentária individual – Pl. </a:t>
            </a:r>
            <a:r>
              <a:rPr lang="pt-BR" sz="140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Axial</a:t>
            </a:r>
            <a:endParaRPr lang="pt-BR" sz="1400" dirty="0">
              <a:solidFill>
                <a:srgbClr val="B48856"/>
              </a:solidFill>
              <a:latin typeface="Arkitech" panose="02000000000000000000" pitchFamily="2" charset="0"/>
              <a:cs typeface="Segoe UI Light" panose="020B0502040204020203" pitchFamily="34" charset="0"/>
            </a:endParaRPr>
          </a:p>
        </p:txBody>
      </p:sp>
      <p:grpSp>
        <p:nvGrpSpPr>
          <p:cNvPr id="7" name="grupo de 8">
            <a:extLst>
              <a:ext uri="{FF2B5EF4-FFF2-40B4-BE49-F238E27FC236}">
                <a16:creationId xmlns:a16="http://schemas.microsoft.com/office/drawing/2014/main" id="{50ECF404-80CA-4425-9379-03A969C1D979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10" name="Imagem 9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A02E3ED6-33CC-440B-B63D-7335E7087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12" name="Imagem 11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281A8610-CF5D-4401-A4D2-D4CE82237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13" name="Imagem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3BBA72A6-294B-457E-BA52-32828F3FE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14" name="Imagem 13">
              <a:hlinkClick r:id="rId5" action="ppaction://hlinksldjump"/>
              <a:extLst>
                <a:ext uri="{FF2B5EF4-FFF2-40B4-BE49-F238E27FC236}">
                  <a16:creationId xmlns:a16="http://schemas.microsoft.com/office/drawing/2014/main" id="{36BAB006-83F0-47C5-B011-13804F70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>
              <a:hlinkClick r:id="rId6" action="ppaction://hlinksldjump"/>
              <a:extLst>
                <a:ext uri="{FF2B5EF4-FFF2-40B4-BE49-F238E27FC236}">
                  <a16:creationId xmlns:a16="http://schemas.microsoft.com/office/drawing/2014/main" id="{03E9DBA0-B15B-43E1-A74B-FF581A090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>
              <a:hlinkClick r:id="rId7" action="ppaction://hlinksldjump"/>
              <a:extLst>
                <a:ext uri="{FF2B5EF4-FFF2-40B4-BE49-F238E27FC236}">
                  <a16:creationId xmlns:a16="http://schemas.microsoft.com/office/drawing/2014/main" id="{322EBB95-2AFC-4967-BA3D-883A7D396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1ABF3D7D-4F16-4B8E-A3DE-1A92859D4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A8A6897F-0B36-465B-B22F-04EF53909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19" name="triangulos">
            <a:extLst>
              <a:ext uri="{FF2B5EF4-FFF2-40B4-BE49-F238E27FC236}">
                <a16:creationId xmlns:a16="http://schemas.microsoft.com/office/drawing/2014/main" id="{DBBB3311-38FE-40FE-8997-14F2F3F46D32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20" name="Triângulo isósceles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C009C0CE-5871-4E94-BBFB-8D0744B4AC7C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1" name="Triângulo isósceles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175A2A6B-7B68-41E3-8287-00C9739B98F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22" name="Menu">
            <a:hlinkClick r:id="rId10" action="ppaction://hlinksldjump"/>
            <a:extLst>
              <a:ext uri="{FF2B5EF4-FFF2-40B4-BE49-F238E27FC236}">
                <a16:creationId xmlns:a16="http://schemas.microsoft.com/office/drawing/2014/main" id="{7BFA0E7A-7F35-4B9A-B9A0-19D970DE4F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6" y="1626072"/>
            <a:ext cx="4017566" cy="3420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71" y="1626072"/>
            <a:ext cx="4017566" cy="3420000"/>
          </a:xfrm>
          <a:prstGeom prst="rect">
            <a:avLst/>
          </a:prstGeom>
        </p:spPr>
      </p:pic>
      <p:sp>
        <p:nvSpPr>
          <p:cNvPr id="28" name="CaixaDeTexto 27"/>
          <p:cNvSpPr txBox="1">
            <a:spLocks noChangeAspect="1"/>
          </p:cNvSpPr>
          <p:nvPr/>
        </p:nvSpPr>
        <p:spPr>
          <a:xfrm>
            <a:off x="9068021" y="2533370"/>
            <a:ext cx="2814320" cy="175432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11-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50.09 mm
21-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50.55 mm
13-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50.39 mm
23-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50.36 mm
16-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50.82 mm
26-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Axial    =    50.44 mm</a:t>
            </a:r>
          </a:p>
        </p:txBody>
      </p:sp>
    </p:spTree>
    <p:extLst>
      <p:ext uri="{BB962C8B-B14F-4D97-AF65-F5344CB8AC3E}">
        <p14:creationId xmlns:p14="http://schemas.microsoft.com/office/powerpoint/2010/main" val="34851232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30374884-D29B-497C-A99E-7FAC24A0700E}"/>
              </a:ext>
            </a:extLst>
          </p:cNvPr>
          <p:cNvGrpSpPr/>
          <p:nvPr/>
        </p:nvGrpSpPr>
        <p:grpSpPr>
          <a:xfrm>
            <a:off x="150516" y="2435140"/>
            <a:ext cx="11890969" cy="1987721"/>
            <a:chOff x="150516" y="2700711"/>
            <a:chExt cx="11890969" cy="1987721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551422" y="2700711"/>
              <a:ext cx="11089156" cy="76944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dentária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50516" y="3241882"/>
              <a:ext cx="1189096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Simetria/polígonos/</a:t>
              </a:r>
              <a:b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</a:br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oclusão</a:t>
              </a:r>
            </a:p>
          </p:txBody>
        </p:sp>
      </p:grpSp>
      <p:pic>
        <p:nvPicPr>
          <p:cNvPr id="4" name="Menu">
            <a:hlinkClick r:id="rId3" action="ppaction://hlinksldjump"/>
            <a:extLst>
              <a:ext uri="{FF2B5EF4-FFF2-40B4-BE49-F238E27FC236}">
                <a16:creationId xmlns:a16="http://schemas.microsoft.com/office/drawing/2014/main" id="{15EF99EE-43CA-4603-9516-7047CC989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grpSp>
        <p:nvGrpSpPr>
          <p:cNvPr id="67" name="triangulos">
            <a:extLst>
              <a:ext uri="{FF2B5EF4-FFF2-40B4-BE49-F238E27FC236}">
                <a16:creationId xmlns:a16="http://schemas.microsoft.com/office/drawing/2014/main" id="{C7E5085B-7B26-4CA7-85FD-D2CB42AD5E6F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68" name="Triângulo isósceles 67">
              <a:hlinkClick r:id="rId5" action="ppaction://hlinksldjump"/>
              <a:extLst>
                <a:ext uri="{FF2B5EF4-FFF2-40B4-BE49-F238E27FC236}">
                  <a16:creationId xmlns:a16="http://schemas.microsoft.com/office/drawing/2014/main" id="{B3A32B66-2E5C-4F9A-94CB-132A5AB9D7CB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Triângulo isósceles 68">
              <a:hlinkClick r:id="rId6" action="ppaction://hlinksldjump"/>
              <a:extLst>
                <a:ext uri="{FF2B5EF4-FFF2-40B4-BE49-F238E27FC236}">
                  <a16:creationId xmlns:a16="http://schemas.microsoft.com/office/drawing/2014/main" id="{508D0E29-2178-4095-A0C5-81AE745EAC51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" name="grupo 10">
            <a:extLst>
              <a:ext uri="{FF2B5EF4-FFF2-40B4-BE49-F238E27FC236}">
                <a16:creationId xmlns:a16="http://schemas.microsoft.com/office/drawing/2014/main" id="{13C762F4-63DA-469B-90C4-6CA7A59966DB}"/>
              </a:ext>
            </a:extLst>
          </p:cNvPr>
          <p:cNvGrpSpPr/>
          <p:nvPr/>
        </p:nvGrpSpPr>
        <p:grpSpPr>
          <a:xfrm>
            <a:off x="3600665" y="6427936"/>
            <a:ext cx="4990670" cy="137434"/>
            <a:chOff x="3600665" y="6427936"/>
            <a:chExt cx="4990670" cy="137434"/>
          </a:xfrm>
        </p:grpSpPr>
        <p:pic>
          <p:nvPicPr>
            <p:cNvPr id="43" name="Imagem 42">
              <a:hlinkClick r:id="rId7" action="ppaction://hlinksldjump"/>
              <a:extLst>
                <a:ext uri="{FF2B5EF4-FFF2-40B4-BE49-F238E27FC236}">
                  <a16:creationId xmlns:a16="http://schemas.microsoft.com/office/drawing/2014/main" id="{429E8B21-2A5F-4365-9EE4-53DC7EFA4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6427936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6" action="ppaction://hlinksldjump"/>
              <a:extLst>
                <a:ext uri="{FF2B5EF4-FFF2-40B4-BE49-F238E27FC236}">
                  <a16:creationId xmlns:a16="http://schemas.microsoft.com/office/drawing/2014/main" id="{0D934B7D-8F2C-4A5B-B7ED-0B0455A34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40537" y="6427936"/>
              <a:ext cx="131824" cy="131824"/>
            </a:xfrm>
            <a:prstGeom prst="rect">
              <a:avLst/>
            </a:prstGeom>
          </p:spPr>
        </p:pic>
        <p:pic>
          <p:nvPicPr>
            <p:cNvPr id="61" name="Imagem 6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8817583-1733-480C-8A11-22060F463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80409" y="6427936"/>
              <a:ext cx="131824" cy="131824"/>
            </a:xfrm>
            <a:prstGeom prst="rect">
              <a:avLst/>
            </a:prstGeom>
          </p:spPr>
        </p:pic>
        <p:pic>
          <p:nvPicPr>
            <p:cNvPr id="62" name="Imagem 61">
              <a:hlinkClick r:id="rId11" action="ppaction://hlinksldjump"/>
              <a:extLst>
                <a:ext uri="{FF2B5EF4-FFF2-40B4-BE49-F238E27FC236}">
                  <a16:creationId xmlns:a16="http://schemas.microsoft.com/office/drawing/2014/main" id="{96CF64C6-1E9B-482B-8B32-A5C406C3E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0153" y="6427936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>
              <a:hlinkClick r:id="rId12" action="ppaction://hlinksldjump"/>
              <a:extLst>
                <a:ext uri="{FF2B5EF4-FFF2-40B4-BE49-F238E27FC236}">
                  <a16:creationId xmlns:a16="http://schemas.microsoft.com/office/drawing/2014/main" id="{A26D48F4-CE39-4EBC-8EF5-9FEAD32B3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9897" y="6427936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13" action="ppaction://hlinksldjump"/>
              <a:extLst>
                <a:ext uri="{FF2B5EF4-FFF2-40B4-BE49-F238E27FC236}">
                  <a16:creationId xmlns:a16="http://schemas.microsoft.com/office/drawing/2014/main" id="{8ABEA22B-E204-4AD8-8FE8-AA6951F03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9769" y="6427936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14" action="ppaction://hlinksldjump"/>
              <a:extLst>
                <a:ext uri="{FF2B5EF4-FFF2-40B4-BE49-F238E27FC236}">
                  <a16:creationId xmlns:a16="http://schemas.microsoft.com/office/drawing/2014/main" id="{2B7DB17B-4B30-4371-8B22-BF41F2C17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19641" y="6427936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15" action="ppaction://hlinksldjump"/>
              <a:extLst>
                <a:ext uri="{FF2B5EF4-FFF2-40B4-BE49-F238E27FC236}">
                  <a16:creationId xmlns:a16="http://schemas.microsoft.com/office/drawing/2014/main" id="{6F675CAA-63EC-4A42-859A-18867B84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6427936"/>
              <a:ext cx="131824" cy="131824"/>
            </a:xfrm>
            <a:prstGeom prst="rect">
              <a:avLst/>
            </a:prstGeom>
          </p:spPr>
        </p:pic>
        <p:pic>
          <p:nvPicPr>
            <p:cNvPr id="70" name="Imagem 69">
              <a:hlinkClick r:id="rId16" action="ppaction://hlinksldjump"/>
              <a:extLst>
                <a:ext uri="{FF2B5EF4-FFF2-40B4-BE49-F238E27FC236}">
                  <a16:creationId xmlns:a16="http://schemas.microsoft.com/office/drawing/2014/main" id="{37658B00-69B5-4CEA-8BB5-4D44E9CAC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0281" y="6427936"/>
              <a:ext cx="131824" cy="131824"/>
            </a:xfrm>
            <a:prstGeom prst="rect">
              <a:avLst/>
            </a:prstGeom>
          </p:spPr>
        </p:pic>
        <p:pic>
          <p:nvPicPr>
            <p:cNvPr id="71" name="Imagem 70">
              <a:hlinkClick r:id="rId17" action="ppaction://hlinksldjump"/>
              <a:extLst>
                <a:ext uri="{FF2B5EF4-FFF2-40B4-BE49-F238E27FC236}">
                  <a16:creationId xmlns:a16="http://schemas.microsoft.com/office/drawing/2014/main" id="{E73107F1-245E-47F0-882B-3548DD7D6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0025" y="6433546"/>
              <a:ext cx="131824" cy="131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7964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705725" y="1437184"/>
            <a:ext cx="2700302" cy="37965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867" b="1" dirty="0">
                <a:solidFill>
                  <a:srgbClr val="FF0000"/>
                </a:solidFill>
                <a:latin typeface="Arial Narrow"/>
              </a:rPr>
              <a:t>Simetria </a:t>
            </a:r>
            <a:r>
              <a:rPr lang="pt-BR" sz="1867" b="1" dirty="0" err="1">
                <a:solidFill>
                  <a:srgbClr val="FF0000"/>
                </a:solidFill>
                <a:latin typeface="Arial Narrow"/>
              </a:rPr>
              <a:t>Ântero</a:t>
            </a:r>
            <a:r>
              <a:rPr lang="pt-BR" sz="1867" b="1" dirty="0">
                <a:solidFill>
                  <a:srgbClr val="FF0000"/>
                </a:solidFill>
                <a:latin typeface="Arial Narrow"/>
              </a:rPr>
              <a:t> Posterior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705725" y="3465513"/>
            <a:ext cx="2221653" cy="37965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867" b="1" dirty="0">
                <a:solidFill>
                  <a:srgbClr val="008040"/>
                </a:solidFill>
                <a:latin typeface="Arial Narrow"/>
              </a:rPr>
              <a:t>Simetria Transversal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F3A4BB4-28D6-4C65-869C-A3D3454B8671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Simetrias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dentárias superior</a:t>
            </a:r>
          </a:p>
        </p:txBody>
      </p:sp>
      <p:grpSp>
        <p:nvGrpSpPr>
          <p:cNvPr id="39" name="triangulos">
            <a:extLst>
              <a:ext uri="{FF2B5EF4-FFF2-40B4-BE49-F238E27FC236}">
                <a16:creationId xmlns:a16="http://schemas.microsoft.com/office/drawing/2014/main" id="{1E205518-9497-4D4D-965A-F4D1F617BFB4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40" name="Triângulo isósceles 39">
              <a:hlinkClick r:id="rId2" action="ppaction://hlinksldjump"/>
              <a:extLst>
                <a:ext uri="{FF2B5EF4-FFF2-40B4-BE49-F238E27FC236}">
                  <a16:creationId xmlns:a16="http://schemas.microsoft.com/office/drawing/2014/main" id="{20AB8920-1E25-42CB-AAB6-153B1DA877F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1" name="Triângulo isósceles 40">
              <a:hlinkClick r:id="rId3" action="ppaction://hlinksldjump"/>
              <a:extLst>
                <a:ext uri="{FF2B5EF4-FFF2-40B4-BE49-F238E27FC236}">
                  <a16:creationId xmlns:a16="http://schemas.microsoft.com/office/drawing/2014/main" id="{8C8CE708-8F00-4CE0-8BEA-AA2F1B606EC9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2" name="grupo 10">
            <a:extLst>
              <a:ext uri="{FF2B5EF4-FFF2-40B4-BE49-F238E27FC236}">
                <a16:creationId xmlns:a16="http://schemas.microsoft.com/office/drawing/2014/main" id="{21461739-70D9-4F85-93B2-08D4B0A3B8BA}"/>
              </a:ext>
            </a:extLst>
          </p:cNvPr>
          <p:cNvGrpSpPr/>
          <p:nvPr/>
        </p:nvGrpSpPr>
        <p:grpSpPr>
          <a:xfrm>
            <a:off x="3600665" y="6427936"/>
            <a:ext cx="4990670" cy="137434"/>
            <a:chOff x="3600665" y="6427936"/>
            <a:chExt cx="4990670" cy="137434"/>
          </a:xfrm>
        </p:grpSpPr>
        <p:pic>
          <p:nvPicPr>
            <p:cNvPr id="43" name="Imagem 42">
              <a:hlinkClick r:id="rId2" action="ppaction://hlinksldjump"/>
              <a:extLst>
                <a:ext uri="{FF2B5EF4-FFF2-40B4-BE49-F238E27FC236}">
                  <a16:creationId xmlns:a16="http://schemas.microsoft.com/office/drawing/2014/main" id="{2E5E2D91-BB83-43A1-ADA2-B310F18EC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6427936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5" action="ppaction://hlinksldjump"/>
              <a:extLst>
                <a:ext uri="{FF2B5EF4-FFF2-40B4-BE49-F238E27FC236}">
                  <a16:creationId xmlns:a16="http://schemas.microsoft.com/office/drawing/2014/main" id="{6F2BF035-AB5F-4371-880F-09F77AF27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40537" y="6427936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>
              <a:hlinkClick r:id="rId3" action="ppaction://hlinksldjump"/>
              <a:extLst>
                <a:ext uri="{FF2B5EF4-FFF2-40B4-BE49-F238E27FC236}">
                  <a16:creationId xmlns:a16="http://schemas.microsoft.com/office/drawing/2014/main" id="{89760FF4-D5E9-4058-A06A-9E947D123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80409" y="6427936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>
              <a:hlinkClick r:id="rId7" action="ppaction://hlinksldjump"/>
              <a:extLst>
                <a:ext uri="{FF2B5EF4-FFF2-40B4-BE49-F238E27FC236}">
                  <a16:creationId xmlns:a16="http://schemas.microsoft.com/office/drawing/2014/main" id="{FE245D75-95CE-4690-9D05-3FA46DBAB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0153" y="6427936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8" action="ppaction://hlinksldjump"/>
              <a:extLst>
                <a:ext uri="{FF2B5EF4-FFF2-40B4-BE49-F238E27FC236}">
                  <a16:creationId xmlns:a16="http://schemas.microsoft.com/office/drawing/2014/main" id="{0FD22126-A80F-4EF4-82D6-F13F4A7DA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9897" y="6427936"/>
              <a:ext cx="131824" cy="131824"/>
            </a:xfrm>
            <a:prstGeom prst="rect">
              <a:avLst/>
            </a:prstGeom>
          </p:spPr>
        </p:pic>
        <p:pic>
          <p:nvPicPr>
            <p:cNvPr id="48" name="Imagem 47">
              <a:hlinkClick r:id="rId9" action="ppaction://hlinksldjump"/>
              <a:extLst>
                <a:ext uri="{FF2B5EF4-FFF2-40B4-BE49-F238E27FC236}">
                  <a16:creationId xmlns:a16="http://schemas.microsoft.com/office/drawing/2014/main" id="{F0D856A2-576B-4295-87E0-432D8F483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9769" y="6427936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9D2F37C6-FA89-4C09-A9CC-DCB6C9F54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19641" y="6427936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11" action="ppaction://hlinksldjump"/>
              <a:extLst>
                <a:ext uri="{FF2B5EF4-FFF2-40B4-BE49-F238E27FC236}">
                  <a16:creationId xmlns:a16="http://schemas.microsoft.com/office/drawing/2014/main" id="{51F30221-55AA-45C7-A41C-5537C315F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6427936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12" action="ppaction://hlinksldjump"/>
              <a:extLst>
                <a:ext uri="{FF2B5EF4-FFF2-40B4-BE49-F238E27FC236}">
                  <a16:creationId xmlns:a16="http://schemas.microsoft.com/office/drawing/2014/main" id="{F6765DE2-43ED-4C9A-BA7F-9FF894175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0281" y="6427936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13" action="ppaction://hlinksldjump"/>
              <a:extLst>
                <a:ext uri="{FF2B5EF4-FFF2-40B4-BE49-F238E27FC236}">
                  <a16:creationId xmlns:a16="http://schemas.microsoft.com/office/drawing/2014/main" id="{58FEF31F-7AC8-4D1B-9641-A671F8ECE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0025" y="6433546"/>
              <a:ext cx="131824" cy="131824"/>
            </a:xfrm>
            <a:prstGeom prst="rect">
              <a:avLst/>
            </a:prstGeom>
          </p:spPr>
        </p:pic>
      </p:grpSp>
      <p:pic>
        <p:nvPicPr>
          <p:cNvPr id="53" name="Menu">
            <a:hlinkClick r:id="rId14" action="ppaction://hlinksldjump"/>
            <a:extLst>
              <a:ext uri="{FF2B5EF4-FFF2-40B4-BE49-F238E27FC236}">
                <a16:creationId xmlns:a16="http://schemas.microsoft.com/office/drawing/2014/main" id="{7E4C7C23-16DC-43E0-B87D-32135E80157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6" name="Imagem 25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07" y="941388"/>
            <a:ext cx="5055035" cy="5048250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7705725" y="1855893"/>
            <a:ext cx="331216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13 -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Coronal    =    80.94 mm
23 -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Coronal    =    80.79 mm
16 -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Coronal    =    59.01 mm
26 -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Coronal    =    58.98 mm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7705725" y="3838575"/>
            <a:ext cx="3027680" cy="147732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13 - PSM     =    17.27 mm
23 - PSM     =    18.31 mm
16 - PSM     =    19.88 mm
26 - PSM     =    19.99 mm
LMDS-PSM    =    0.07 mm</a:t>
            </a:r>
          </a:p>
        </p:txBody>
      </p:sp>
    </p:spTree>
    <p:extLst>
      <p:ext uri="{BB962C8B-B14F-4D97-AF65-F5344CB8AC3E}">
        <p14:creationId xmlns:p14="http://schemas.microsoft.com/office/powerpoint/2010/main" val="32816880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1D3A3A6C-53DF-4619-9C20-ADB443EA47E9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simetrias dentárias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Pentágono dentário superior</a:t>
            </a:r>
          </a:p>
        </p:txBody>
      </p:sp>
      <p:grpSp>
        <p:nvGrpSpPr>
          <p:cNvPr id="14" name="triangulos">
            <a:extLst>
              <a:ext uri="{FF2B5EF4-FFF2-40B4-BE49-F238E27FC236}">
                <a16:creationId xmlns:a16="http://schemas.microsoft.com/office/drawing/2014/main" id="{47C86323-FA75-4B0C-AFB7-3C5030603629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5" name="Triângulo isósceles 14">
              <a:hlinkClick r:id="rId2" action="ppaction://hlinksldjump"/>
              <a:extLst>
                <a:ext uri="{FF2B5EF4-FFF2-40B4-BE49-F238E27FC236}">
                  <a16:creationId xmlns:a16="http://schemas.microsoft.com/office/drawing/2014/main" id="{D1E63807-B882-4719-9EC6-55FE9483D919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Triângulo isósceles 15">
              <a:hlinkClick r:id="rId3" action="ppaction://hlinksldjump"/>
              <a:extLst>
                <a:ext uri="{FF2B5EF4-FFF2-40B4-BE49-F238E27FC236}">
                  <a16:creationId xmlns:a16="http://schemas.microsoft.com/office/drawing/2014/main" id="{B0AE4933-051D-4D2B-B747-D12411BE47FE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7" name="grupo 10">
            <a:extLst>
              <a:ext uri="{FF2B5EF4-FFF2-40B4-BE49-F238E27FC236}">
                <a16:creationId xmlns:a16="http://schemas.microsoft.com/office/drawing/2014/main" id="{D2CB7027-489A-4A6C-810E-D10194286739}"/>
              </a:ext>
            </a:extLst>
          </p:cNvPr>
          <p:cNvGrpSpPr/>
          <p:nvPr/>
        </p:nvGrpSpPr>
        <p:grpSpPr>
          <a:xfrm>
            <a:off x="3600665" y="6427936"/>
            <a:ext cx="4990670" cy="137434"/>
            <a:chOff x="3600665" y="6427936"/>
            <a:chExt cx="4990670" cy="137434"/>
          </a:xfrm>
        </p:grpSpPr>
        <p:pic>
          <p:nvPicPr>
            <p:cNvPr id="18" name="Imagem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65E655F2-B09E-4C4C-B644-B0D1D9050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6427936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2" action="ppaction://hlinksldjump"/>
              <a:extLst>
                <a:ext uri="{FF2B5EF4-FFF2-40B4-BE49-F238E27FC236}">
                  <a16:creationId xmlns:a16="http://schemas.microsoft.com/office/drawing/2014/main" id="{75E465C7-C937-4DE2-B4B2-24AFE2964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40537" y="6427936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F2E6E4E5-37DF-4C01-9721-B702A2E58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80409" y="6427936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8" action="ppaction://hlinksldjump"/>
              <a:extLst>
                <a:ext uri="{FF2B5EF4-FFF2-40B4-BE49-F238E27FC236}">
                  <a16:creationId xmlns:a16="http://schemas.microsoft.com/office/drawing/2014/main" id="{71CCBF1F-6262-4C18-A782-0874BB52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0153" y="6427936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9" action="ppaction://hlinksldjump"/>
              <a:extLst>
                <a:ext uri="{FF2B5EF4-FFF2-40B4-BE49-F238E27FC236}">
                  <a16:creationId xmlns:a16="http://schemas.microsoft.com/office/drawing/2014/main" id="{8DFE2E16-27A0-486C-8326-60CEFE891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9897" y="6427936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10" action="ppaction://hlinksldjump"/>
              <a:extLst>
                <a:ext uri="{FF2B5EF4-FFF2-40B4-BE49-F238E27FC236}">
                  <a16:creationId xmlns:a16="http://schemas.microsoft.com/office/drawing/2014/main" id="{BFE212B9-32B4-45A4-88AB-14AD18EE4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9769" y="6427936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11" action="ppaction://hlinksldjump"/>
              <a:extLst>
                <a:ext uri="{FF2B5EF4-FFF2-40B4-BE49-F238E27FC236}">
                  <a16:creationId xmlns:a16="http://schemas.microsoft.com/office/drawing/2014/main" id="{5B418608-E44C-403D-A145-495BBA36C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19641" y="6427936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12" action="ppaction://hlinksldjump"/>
              <a:extLst>
                <a:ext uri="{FF2B5EF4-FFF2-40B4-BE49-F238E27FC236}">
                  <a16:creationId xmlns:a16="http://schemas.microsoft.com/office/drawing/2014/main" id="{9D5DC24A-4539-4F96-80F5-4C1F22E03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6427936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3" action="ppaction://hlinksldjump"/>
              <a:extLst>
                <a:ext uri="{FF2B5EF4-FFF2-40B4-BE49-F238E27FC236}">
                  <a16:creationId xmlns:a16="http://schemas.microsoft.com/office/drawing/2014/main" id="{14A7887D-403D-4F53-B298-D8978B520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0281" y="6427936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2072D193-4123-47EE-9CF3-A0D5A3D67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0025" y="6433546"/>
              <a:ext cx="131824" cy="131824"/>
            </a:xfrm>
            <a:prstGeom prst="rect">
              <a:avLst/>
            </a:prstGeom>
          </p:spPr>
        </p:pic>
      </p:grpSp>
      <p:pic>
        <p:nvPicPr>
          <p:cNvPr id="28" name="Menu">
            <a:hlinkClick r:id="rId14" action="ppaction://hlinksldjump"/>
            <a:extLst>
              <a:ext uri="{FF2B5EF4-FFF2-40B4-BE49-F238E27FC236}">
                <a16:creationId xmlns:a16="http://schemas.microsoft.com/office/drawing/2014/main" id="{11BFE929-A7E5-427C-A0AD-C8F17AF413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21" y="1724230"/>
            <a:ext cx="3391114" cy="345600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6" y="1724230"/>
            <a:ext cx="4204613" cy="345600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710" y="1724230"/>
            <a:ext cx="3416616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32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752C853F-BBD4-4A3C-8F1F-C712ED45A556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simetrias dentárias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Pentágono Dentário Superior</a:t>
            </a:r>
          </a:p>
        </p:txBody>
      </p:sp>
      <p:grpSp>
        <p:nvGrpSpPr>
          <p:cNvPr id="12" name="triangulos">
            <a:extLst>
              <a:ext uri="{FF2B5EF4-FFF2-40B4-BE49-F238E27FC236}">
                <a16:creationId xmlns:a16="http://schemas.microsoft.com/office/drawing/2014/main" id="{91956E2A-489F-44B9-994F-72BBB7280F91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3" name="Triângulo isósceles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E81A9758-AABB-4299-AD5A-0C681BFE1977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Triângulo isósceles 13">
              <a:hlinkClick r:id="rId3" action="ppaction://hlinksldjump"/>
              <a:extLst>
                <a:ext uri="{FF2B5EF4-FFF2-40B4-BE49-F238E27FC236}">
                  <a16:creationId xmlns:a16="http://schemas.microsoft.com/office/drawing/2014/main" id="{3BC65800-C998-40EA-B88F-285D5BFD567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" name="grupo 10">
            <a:extLst>
              <a:ext uri="{FF2B5EF4-FFF2-40B4-BE49-F238E27FC236}">
                <a16:creationId xmlns:a16="http://schemas.microsoft.com/office/drawing/2014/main" id="{ECA27B27-C2DC-46FF-BB85-B276B6D577F2}"/>
              </a:ext>
            </a:extLst>
          </p:cNvPr>
          <p:cNvGrpSpPr/>
          <p:nvPr/>
        </p:nvGrpSpPr>
        <p:grpSpPr>
          <a:xfrm>
            <a:off x="3600665" y="6427936"/>
            <a:ext cx="4990670" cy="137434"/>
            <a:chOff x="3600665" y="6427936"/>
            <a:chExt cx="4990670" cy="137434"/>
          </a:xfrm>
        </p:grpSpPr>
        <p:pic>
          <p:nvPicPr>
            <p:cNvPr id="16" name="Imagem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10AC686E-A1B0-4D6B-935B-095515B6F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6427936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>
              <a:hlinkClick r:id="rId6" action="ppaction://hlinksldjump"/>
              <a:extLst>
                <a:ext uri="{FF2B5EF4-FFF2-40B4-BE49-F238E27FC236}">
                  <a16:creationId xmlns:a16="http://schemas.microsoft.com/office/drawing/2014/main" id="{836121EF-9396-4CB6-BA1F-1AADABB27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40537" y="6427936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>
              <a:hlinkClick r:id="rId2" action="ppaction://hlinksldjump"/>
              <a:extLst>
                <a:ext uri="{FF2B5EF4-FFF2-40B4-BE49-F238E27FC236}">
                  <a16:creationId xmlns:a16="http://schemas.microsoft.com/office/drawing/2014/main" id="{37152A36-F6C1-4768-86BA-4FBDC3BF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80409" y="6427936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3" action="ppaction://hlinksldjump"/>
              <a:extLst>
                <a:ext uri="{FF2B5EF4-FFF2-40B4-BE49-F238E27FC236}">
                  <a16:creationId xmlns:a16="http://schemas.microsoft.com/office/drawing/2014/main" id="{601C9B06-643D-4936-A606-24EA5C76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0153" y="6427936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7" action="ppaction://hlinksldjump"/>
              <a:extLst>
                <a:ext uri="{FF2B5EF4-FFF2-40B4-BE49-F238E27FC236}">
                  <a16:creationId xmlns:a16="http://schemas.microsoft.com/office/drawing/2014/main" id="{FE8E9336-AF02-4544-9C3C-4D8786B9A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9897" y="6427936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8" action="ppaction://hlinksldjump"/>
              <a:extLst>
                <a:ext uri="{FF2B5EF4-FFF2-40B4-BE49-F238E27FC236}">
                  <a16:creationId xmlns:a16="http://schemas.microsoft.com/office/drawing/2014/main" id="{6CEEEF11-D8D3-4A45-9BBA-824BEF319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9769" y="6427936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9" action="ppaction://hlinksldjump"/>
              <a:extLst>
                <a:ext uri="{FF2B5EF4-FFF2-40B4-BE49-F238E27FC236}">
                  <a16:creationId xmlns:a16="http://schemas.microsoft.com/office/drawing/2014/main" id="{E0DFE444-DEB8-43E3-BD39-8FEE0CBDD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19641" y="6427936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10" action="ppaction://hlinksldjump"/>
              <a:extLst>
                <a:ext uri="{FF2B5EF4-FFF2-40B4-BE49-F238E27FC236}">
                  <a16:creationId xmlns:a16="http://schemas.microsoft.com/office/drawing/2014/main" id="{7051DC36-7944-485A-B936-7021291A1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6427936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11" action="ppaction://hlinksldjump"/>
              <a:extLst>
                <a:ext uri="{FF2B5EF4-FFF2-40B4-BE49-F238E27FC236}">
                  <a16:creationId xmlns:a16="http://schemas.microsoft.com/office/drawing/2014/main" id="{D780825B-1972-4F4A-BA4A-A488F94F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0281" y="6427936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478711-D3CD-421A-A36C-856BDA09E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0025" y="6433546"/>
              <a:ext cx="131824" cy="131824"/>
            </a:xfrm>
            <a:prstGeom prst="rect">
              <a:avLst/>
            </a:prstGeom>
          </p:spPr>
        </p:pic>
      </p:grpSp>
      <p:pic>
        <p:nvPicPr>
          <p:cNvPr id="26" name="Menu">
            <a:hlinkClick r:id="rId14" action="ppaction://hlinksldjump"/>
            <a:extLst>
              <a:ext uri="{FF2B5EF4-FFF2-40B4-BE49-F238E27FC236}">
                <a16:creationId xmlns:a16="http://schemas.microsoft.com/office/drawing/2014/main" id="{AE681941-3090-48CA-B273-1B60498A2CB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8"/>
          <a:stretch/>
        </p:blipFill>
        <p:spPr>
          <a:xfrm>
            <a:off x="673880" y="1996131"/>
            <a:ext cx="3719435" cy="331200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66" y="1996131"/>
            <a:ext cx="3968199" cy="331200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72" y="1996131"/>
            <a:ext cx="3316453" cy="3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27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F76583D0-B865-4BA1-B1D7-68DA2E0FE08C}"/>
              </a:ext>
            </a:extLst>
          </p:cNvPr>
          <p:cNvGrpSpPr/>
          <p:nvPr/>
        </p:nvGrpSpPr>
        <p:grpSpPr>
          <a:xfrm>
            <a:off x="1555898" y="2761137"/>
            <a:ext cx="9080205" cy="1335727"/>
            <a:chOff x="1555896" y="2557695"/>
            <a:chExt cx="9080205" cy="1335727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555896" y="2557695"/>
              <a:ext cx="9080205" cy="76944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Orientação e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2689676" y="3123981"/>
              <a:ext cx="68126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Validação</a:t>
              </a:r>
            </a:p>
          </p:txBody>
        </p:sp>
      </p:grpSp>
      <p:pic>
        <p:nvPicPr>
          <p:cNvPr id="4" name="Menu">
            <a:hlinkClick r:id="rId3" action="ppaction://hlinksldjump"/>
            <a:extLst>
              <a:ext uri="{FF2B5EF4-FFF2-40B4-BE49-F238E27FC236}">
                <a16:creationId xmlns:a16="http://schemas.microsoft.com/office/drawing/2014/main" id="{15EF99EE-43CA-4603-9516-7047CC989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grpSp>
        <p:nvGrpSpPr>
          <p:cNvPr id="59" name="grupo de 9" hidden="1">
            <a:extLst>
              <a:ext uri="{FF2B5EF4-FFF2-40B4-BE49-F238E27FC236}">
                <a16:creationId xmlns:a16="http://schemas.microsoft.com/office/drawing/2014/main" id="{2D0D6611-B13C-406C-BDFA-E4E997EFBAE1}"/>
              </a:ext>
            </a:extLst>
          </p:cNvPr>
          <p:cNvGrpSpPr/>
          <p:nvPr/>
        </p:nvGrpSpPr>
        <p:grpSpPr>
          <a:xfrm>
            <a:off x="3595310" y="5882481"/>
            <a:ext cx="5206865" cy="131824"/>
            <a:chOff x="3604206" y="4537453"/>
            <a:chExt cx="5206865" cy="131824"/>
          </a:xfrm>
        </p:grpSpPr>
        <p:pic>
          <p:nvPicPr>
            <p:cNvPr id="48" name="Imagem 47">
              <a:hlinkClick r:id="rId5" action="ppaction://hlinksldjump"/>
              <a:extLst>
                <a:ext uri="{FF2B5EF4-FFF2-40B4-BE49-F238E27FC236}">
                  <a16:creationId xmlns:a16="http://schemas.microsoft.com/office/drawing/2014/main" id="{E8056F63-25EC-40F3-AD3E-34744D716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4206" y="4537453"/>
              <a:ext cx="131824" cy="131824"/>
            </a:xfrm>
            <a:prstGeom prst="rect">
              <a:avLst/>
            </a:prstGeom>
          </p:spPr>
        </p:pic>
        <p:pic>
          <p:nvPicPr>
            <p:cNvPr id="49" name="Imagem 48">
              <a:hlinkClick r:id="rId5" action="ppaction://hlinksldjump"/>
              <a:extLst>
                <a:ext uri="{FF2B5EF4-FFF2-40B4-BE49-F238E27FC236}">
                  <a16:creationId xmlns:a16="http://schemas.microsoft.com/office/drawing/2014/main" id="{4FF1C977-FF9E-4A9D-B8C2-A3E7DB4ED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38586" y="4537453"/>
              <a:ext cx="131824" cy="131824"/>
            </a:xfrm>
            <a:prstGeom prst="rect">
              <a:avLst/>
            </a:prstGeom>
          </p:spPr>
        </p:pic>
        <p:pic>
          <p:nvPicPr>
            <p:cNvPr id="50" name="Imagem 49">
              <a:hlinkClick r:id="rId5" action="ppaction://hlinksldjump"/>
              <a:extLst>
                <a:ext uri="{FF2B5EF4-FFF2-40B4-BE49-F238E27FC236}">
                  <a16:creationId xmlns:a16="http://schemas.microsoft.com/office/drawing/2014/main" id="{300237A3-F3FD-4765-82DC-445B45D94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2966" y="4537453"/>
              <a:ext cx="131824" cy="131824"/>
            </a:xfrm>
            <a:prstGeom prst="rect">
              <a:avLst/>
            </a:prstGeom>
          </p:spPr>
        </p:pic>
        <p:pic>
          <p:nvPicPr>
            <p:cNvPr id="51" name="Imagem 50">
              <a:hlinkClick r:id="rId5" action="ppaction://hlinksldjump"/>
              <a:extLst>
                <a:ext uri="{FF2B5EF4-FFF2-40B4-BE49-F238E27FC236}">
                  <a16:creationId xmlns:a16="http://schemas.microsoft.com/office/drawing/2014/main" id="{E86BDF58-B6E5-41B5-8AD9-45FA501D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7346" y="4537453"/>
              <a:ext cx="131824" cy="131824"/>
            </a:xfrm>
            <a:prstGeom prst="rect">
              <a:avLst/>
            </a:prstGeom>
          </p:spPr>
        </p:pic>
        <p:pic>
          <p:nvPicPr>
            <p:cNvPr id="52" name="Imagem 51">
              <a:hlinkClick r:id="rId5" action="ppaction://hlinksldjump"/>
              <a:extLst>
                <a:ext uri="{FF2B5EF4-FFF2-40B4-BE49-F238E27FC236}">
                  <a16:creationId xmlns:a16="http://schemas.microsoft.com/office/drawing/2014/main" id="{1388D592-5D73-49F7-B70E-BFE2C2BD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1726" y="4537453"/>
              <a:ext cx="131824" cy="131824"/>
            </a:xfrm>
            <a:prstGeom prst="rect">
              <a:avLst/>
            </a:prstGeom>
          </p:spPr>
        </p:pic>
        <p:pic>
          <p:nvPicPr>
            <p:cNvPr id="53" name="Imagem 52">
              <a:hlinkClick r:id="rId5" action="ppaction://hlinksldjump"/>
              <a:extLst>
                <a:ext uri="{FF2B5EF4-FFF2-40B4-BE49-F238E27FC236}">
                  <a16:creationId xmlns:a16="http://schemas.microsoft.com/office/drawing/2014/main" id="{8A149CC1-78A5-43DB-99BA-A77078D0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76106" y="4537453"/>
              <a:ext cx="131824" cy="131824"/>
            </a:xfrm>
            <a:prstGeom prst="rect">
              <a:avLst/>
            </a:prstGeom>
          </p:spPr>
        </p:pic>
        <p:pic>
          <p:nvPicPr>
            <p:cNvPr id="54" name="Imagem 53">
              <a:hlinkClick r:id="rId5" action="ppaction://hlinksldjump"/>
              <a:extLst>
                <a:ext uri="{FF2B5EF4-FFF2-40B4-BE49-F238E27FC236}">
                  <a16:creationId xmlns:a16="http://schemas.microsoft.com/office/drawing/2014/main" id="{85A47E00-FC17-4AD2-B6C9-F1971A7A6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0486" y="4537453"/>
              <a:ext cx="131824" cy="131824"/>
            </a:xfrm>
            <a:prstGeom prst="rect">
              <a:avLst/>
            </a:prstGeom>
          </p:spPr>
        </p:pic>
        <p:pic>
          <p:nvPicPr>
            <p:cNvPr id="55" name="Imagem 54">
              <a:hlinkClick r:id="rId5" action="ppaction://hlinksldjump"/>
              <a:extLst>
                <a:ext uri="{FF2B5EF4-FFF2-40B4-BE49-F238E27FC236}">
                  <a16:creationId xmlns:a16="http://schemas.microsoft.com/office/drawing/2014/main" id="{CC18CE00-62E1-4ACE-84ED-3BDCCE75A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44866" y="4537453"/>
              <a:ext cx="131824" cy="131824"/>
            </a:xfrm>
            <a:prstGeom prst="rect">
              <a:avLst/>
            </a:prstGeom>
          </p:spPr>
        </p:pic>
        <p:pic>
          <p:nvPicPr>
            <p:cNvPr id="56" name="Imagem 55">
              <a:hlinkClick r:id="rId5" action="ppaction://hlinksldjump"/>
              <a:extLst>
                <a:ext uri="{FF2B5EF4-FFF2-40B4-BE49-F238E27FC236}">
                  <a16:creationId xmlns:a16="http://schemas.microsoft.com/office/drawing/2014/main" id="{DD302E39-13F2-4F6F-B256-6F2E724E8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9247" y="4537453"/>
              <a:ext cx="131824" cy="131824"/>
            </a:xfrm>
            <a:prstGeom prst="rect">
              <a:avLst/>
            </a:prstGeom>
          </p:spPr>
        </p:pic>
      </p:grpSp>
      <p:grpSp>
        <p:nvGrpSpPr>
          <p:cNvPr id="57" name="grupo de 8" hidden="1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3600665" y="5882481"/>
            <a:ext cx="4990670" cy="131824"/>
            <a:chOff x="3600665" y="5882481"/>
            <a:chExt cx="4990670" cy="131824"/>
          </a:xfrm>
        </p:grpSpPr>
        <p:pic>
          <p:nvPicPr>
            <p:cNvPr id="24" name="Imagem 23">
              <a:hlinkClick r:id="rId5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5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5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5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5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>
              <a:hlinkClick r:id="rId5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>
              <a:hlinkClick r:id="rId5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38" name="triangulos">
            <a:extLst>
              <a:ext uri="{FF2B5EF4-FFF2-40B4-BE49-F238E27FC236}">
                <a16:creationId xmlns:a16="http://schemas.microsoft.com/office/drawing/2014/main" id="{B7A87BD7-919E-4FE0-B1C9-B719D9E5C1D9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43" name="Triângulo isósceles 42">
              <a:hlinkClick r:id="rId3" action="ppaction://hlinksldjump"/>
              <a:extLst>
                <a:ext uri="{FF2B5EF4-FFF2-40B4-BE49-F238E27FC236}">
                  <a16:creationId xmlns:a16="http://schemas.microsoft.com/office/drawing/2014/main" id="{24F0ACA3-305E-4145-9DCE-75509B29A17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7" name="Triângulo isósceles 46">
              <a:hlinkClick r:id="rId5" action="ppaction://hlinksldjump"/>
              <a:extLst>
                <a:ext uri="{FF2B5EF4-FFF2-40B4-BE49-F238E27FC236}">
                  <a16:creationId xmlns:a16="http://schemas.microsoft.com/office/drawing/2014/main" id="{68D84A07-33A5-42A7-B5E7-E78DB3CB0217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61" name="grupo de 7">
            <a:extLst>
              <a:ext uri="{FF2B5EF4-FFF2-40B4-BE49-F238E27FC236}">
                <a16:creationId xmlns:a16="http://schemas.microsoft.com/office/drawing/2014/main" id="{95DFC412-74E5-4E45-AE4A-F9FC79DB4D20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62" name="Imagem 61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F09C12D1-B459-4BDA-BF0E-D91D0C483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FAA90EC3-A7EB-456B-8D7B-90CE6C6E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8" action="ppaction://hlinksldjump"/>
              <a:extLst>
                <a:ext uri="{FF2B5EF4-FFF2-40B4-BE49-F238E27FC236}">
                  <a16:creationId xmlns:a16="http://schemas.microsoft.com/office/drawing/2014/main" id="{F6F1B1B9-8689-41DC-8913-53FA550A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5" action="ppaction://hlinksldjump"/>
              <a:extLst>
                <a:ext uri="{FF2B5EF4-FFF2-40B4-BE49-F238E27FC236}">
                  <a16:creationId xmlns:a16="http://schemas.microsoft.com/office/drawing/2014/main" id="{02D96336-86ED-4DE8-9486-A7808D364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9" action="ppaction://hlinksldjump"/>
              <a:extLst>
                <a:ext uri="{FF2B5EF4-FFF2-40B4-BE49-F238E27FC236}">
                  <a16:creationId xmlns:a16="http://schemas.microsoft.com/office/drawing/2014/main" id="{041FFC4A-2D92-48CF-BE90-CFBA7A458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955D45C3-44B9-4604-9056-49D2D838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9E530F41-2684-4C8A-A11F-D038A4A56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6672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833392" y="1629054"/>
            <a:ext cx="2700302" cy="37965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867" b="1" dirty="0">
                <a:solidFill>
                  <a:srgbClr val="FF0000"/>
                </a:solidFill>
                <a:latin typeface="Arial Narrow"/>
              </a:rPr>
              <a:t>Simetria </a:t>
            </a:r>
            <a:r>
              <a:rPr lang="pt-BR" sz="1867" b="1" dirty="0" err="1">
                <a:solidFill>
                  <a:srgbClr val="FF0000"/>
                </a:solidFill>
                <a:latin typeface="Arial Narrow"/>
              </a:rPr>
              <a:t>Ântero</a:t>
            </a:r>
            <a:r>
              <a:rPr lang="pt-BR" sz="1867" b="1" dirty="0">
                <a:solidFill>
                  <a:srgbClr val="FF0000"/>
                </a:solidFill>
                <a:latin typeface="Arial Narrow"/>
              </a:rPr>
              <a:t> Posterior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833392" y="3462303"/>
            <a:ext cx="2221653" cy="37965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867" b="1" dirty="0">
                <a:solidFill>
                  <a:srgbClr val="008040"/>
                </a:solidFill>
                <a:latin typeface="Arial Narrow"/>
              </a:rPr>
              <a:t>Simetria Transversal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0825252-6706-4E5C-A346-F20D33FD5E07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simetrias 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dentárias Inferior</a:t>
            </a:r>
          </a:p>
        </p:txBody>
      </p:sp>
      <p:grpSp>
        <p:nvGrpSpPr>
          <p:cNvPr id="11" name="triangulos">
            <a:extLst>
              <a:ext uri="{FF2B5EF4-FFF2-40B4-BE49-F238E27FC236}">
                <a16:creationId xmlns:a16="http://schemas.microsoft.com/office/drawing/2014/main" id="{F7222F78-928B-4CA4-975D-608071815256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2" name="Triângulo isósceles 11">
              <a:hlinkClick r:id="rId3" action="ppaction://hlinksldjump"/>
              <a:extLst>
                <a:ext uri="{FF2B5EF4-FFF2-40B4-BE49-F238E27FC236}">
                  <a16:creationId xmlns:a16="http://schemas.microsoft.com/office/drawing/2014/main" id="{81B298B8-30BB-4E19-87FC-3D99191919CF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Triângulo isósceles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6CA431D3-A7C5-4822-B152-0E2FBC56C284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" name="grupo 10">
            <a:extLst>
              <a:ext uri="{FF2B5EF4-FFF2-40B4-BE49-F238E27FC236}">
                <a16:creationId xmlns:a16="http://schemas.microsoft.com/office/drawing/2014/main" id="{34F9C607-2476-4108-B303-A62C3BE85C43}"/>
              </a:ext>
            </a:extLst>
          </p:cNvPr>
          <p:cNvGrpSpPr/>
          <p:nvPr/>
        </p:nvGrpSpPr>
        <p:grpSpPr>
          <a:xfrm>
            <a:off x="3600665" y="6427936"/>
            <a:ext cx="4990670" cy="137434"/>
            <a:chOff x="3600665" y="6427936"/>
            <a:chExt cx="4990670" cy="137434"/>
          </a:xfrm>
        </p:grpSpPr>
        <p:pic>
          <p:nvPicPr>
            <p:cNvPr id="15" name="Imagem 14">
              <a:hlinkClick r:id="rId5" action="ppaction://hlinksldjump"/>
              <a:extLst>
                <a:ext uri="{FF2B5EF4-FFF2-40B4-BE49-F238E27FC236}">
                  <a16:creationId xmlns:a16="http://schemas.microsoft.com/office/drawing/2014/main" id="{1B070A02-2355-445D-81BB-3A4264EFD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6427936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>
              <a:hlinkClick r:id="rId7" action="ppaction://hlinksldjump"/>
              <a:extLst>
                <a:ext uri="{FF2B5EF4-FFF2-40B4-BE49-F238E27FC236}">
                  <a16:creationId xmlns:a16="http://schemas.microsoft.com/office/drawing/2014/main" id="{96D1B694-694F-4A23-B11C-A1B1001D8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40537" y="6427936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F214163C-9240-4F7F-9B1C-0724B4FE5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80409" y="6427936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>
              <a:hlinkClick r:id="rId9" action="ppaction://hlinksldjump"/>
              <a:extLst>
                <a:ext uri="{FF2B5EF4-FFF2-40B4-BE49-F238E27FC236}">
                  <a16:creationId xmlns:a16="http://schemas.microsoft.com/office/drawing/2014/main" id="{3BF6E50A-BC2A-479A-BB00-758F9C291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0153" y="6427936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11" action="ppaction://hlinksldjump"/>
              <a:extLst>
                <a:ext uri="{FF2B5EF4-FFF2-40B4-BE49-F238E27FC236}">
                  <a16:creationId xmlns:a16="http://schemas.microsoft.com/office/drawing/2014/main" id="{C7C66A94-FD7A-4305-AB60-C38B88780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9897" y="6427936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12" action="ppaction://hlinksldjump"/>
              <a:extLst>
                <a:ext uri="{FF2B5EF4-FFF2-40B4-BE49-F238E27FC236}">
                  <a16:creationId xmlns:a16="http://schemas.microsoft.com/office/drawing/2014/main" id="{66C13BEC-CE1B-4AC1-A527-09C88488B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9769" y="6427936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13" action="ppaction://hlinksldjump"/>
              <a:extLst>
                <a:ext uri="{FF2B5EF4-FFF2-40B4-BE49-F238E27FC236}">
                  <a16:creationId xmlns:a16="http://schemas.microsoft.com/office/drawing/2014/main" id="{E2BBB974-54EC-459E-BDAA-0544B1959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19641" y="6427936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14" action="ppaction://hlinksldjump"/>
              <a:extLst>
                <a:ext uri="{FF2B5EF4-FFF2-40B4-BE49-F238E27FC236}">
                  <a16:creationId xmlns:a16="http://schemas.microsoft.com/office/drawing/2014/main" id="{232F1A33-B4AC-4633-BCA3-30E1634BD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6427936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3" action="ppaction://hlinksldjump"/>
              <a:extLst>
                <a:ext uri="{FF2B5EF4-FFF2-40B4-BE49-F238E27FC236}">
                  <a16:creationId xmlns:a16="http://schemas.microsoft.com/office/drawing/2014/main" id="{7C3F34F2-23AC-4E7F-98AF-6612101A5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0281" y="6427936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C5F3C14F-F09A-4F2D-B0A8-9D76892A4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0025" y="6433546"/>
              <a:ext cx="131824" cy="131824"/>
            </a:xfrm>
            <a:prstGeom prst="rect">
              <a:avLst/>
            </a:prstGeom>
          </p:spPr>
        </p:pic>
      </p:grpSp>
      <p:pic>
        <p:nvPicPr>
          <p:cNvPr id="25" name="Menu">
            <a:hlinkClick r:id="rId15" action="ppaction://hlinksldjump"/>
            <a:extLst>
              <a:ext uri="{FF2B5EF4-FFF2-40B4-BE49-F238E27FC236}">
                <a16:creationId xmlns:a16="http://schemas.microsoft.com/office/drawing/2014/main" id="{3EAE74B5-0855-47B7-9228-94E47ACBABE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9" name="Imagem 28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28" y="1143000"/>
            <a:ext cx="4931044" cy="4924425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7833392" y="2027939"/>
            <a:ext cx="341376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Arial Narrow"/>
              </a:rPr>
              <a:t>33 -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Coronal    =    76.48 mm
43 -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Coronal    =    76.44 mm
36 -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Coronal    =    59.5 mm
46 - </a:t>
            </a:r>
            <a:r>
              <a:rPr lang="pt-BR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b="1" dirty="0">
                <a:solidFill>
                  <a:srgbClr val="FFFFFF"/>
                </a:solidFill>
                <a:latin typeface="Arial Narrow"/>
              </a:rPr>
              <a:t> Coronal    =    60.14 mm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7833392" y="3810000"/>
            <a:ext cx="2783840" cy="184665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900" b="1" dirty="0">
                <a:solidFill>
                  <a:srgbClr val="FFFFFF"/>
                </a:solidFill>
                <a:latin typeface="Arial Narrow"/>
              </a:rPr>
              <a:t>33 - PSM     =    17.96 mm
43 - PSM     =    16.64 mm
36 - PSM     =    19.27 mm
46 - PSM     =    19.09 mm
LMDI-PSM    =    0.48 mm
</a:t>
            </a:r>
          </a:p>
        </p:txBody>
      </p:sp>
    </p:spTree>
    <p:extLst>
      <p:ext uri="{BB962C8B-B14F-4D97-AF65-F5344CB8AC3E}">
        <p14:creationId xmlns:p14="http://schemas.microsoft.com/office/powerpoint/2010/main" val="12915597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5AB1063-4A63-4305-A371-E367B47E00F3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simetrias dentárias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Pentágono dentário inferior</a:t>
            </a:r>
          </a:p>
        </p:txBody>
      </p:sp>
      <p:grpSp>
        <p:nvGrpSpPr>
          <p:cNvPr id="9" name="triangulos">
            <a:extLst>
              <a:ext uri="{FF2B5EF4-FFF2-40B4-BE49-F238E27FC236}">
                <a16:creationId xmlns:a16="http://schemas.microsoft.com/office/drawing/2014/main" id="{1A4DFDCD-DADF-432A-8D15-43376CEC115C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0" name="Triângulo isósceles 9">
              <a:hlinkClick r:id="rId2" action="ppaction://hlinksldjump"/>
              <a:extLst>
                <a:ext uri="{FF2B5EF4-FFF2-40B4-BE49-F238E27FC236}">
                  <a16:creationId xmlns:a16="http://schemas.microsoft.com/office/drawing/2014/main" id="{4B1958CA-ACF3-41A9-88E0-88582FF184F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Triângulo isósceles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BA31FBB0-031D-4E45-A6EB-B0FBC3F12C2E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" name="grupo 10">
            <a:extLst>
              <a:ext uri="{FF2B5EF4-FFF2-40B4-BE49-F238E27FC236}">
                <a16:creationId xmlns:a16="http://schemas.microsoft.com/office/drawing/2014/main" id="{A3D22529-5713-4674-B84B-F37B0D674BA9}"/>
              </a:ext>
            </a:extLst>
          </p:cNvPr>
          <p:cNvGrpSpPr/>
          <p:nvPr/>
        </p:nvGrpSpPr>
        <p:grpSpPr>
          <a:xfrm>
            <a:off x="3600665" y="6427936"/>
            <a:ext cx="4990670" cy="137434"/>
            <a:chOff x="3600665" y="6427936"/>
            <a:chExt cx="4990670" cy="137434"/>
          </a:xfrm>
        </p:grpSpPr>
        <p:pic>
          <p:nvPicPr>
            <p:cNvPr id="13" name="Imagem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93AAEFC2-E0D6-4B71-8911-825A4CD81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6427936"/>
              <a:ext cx="131824" cy="131824"/>
            </a:xfrm>
            <a:prstGeom prst="rect">
              <a:avLst/>
            </a:prstGeom>
          </p:spPr>
        </p:pic>
        <p:pic>
          <p:nvPicPr>
            <p:cNvPr id="14" name="Imagem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B4A41608-7208-4E29-ACC3-F2750B370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40537" y="6427936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>
              <a:hlinkClick r:id="rId7" action="ppaction://hlinksldjump"/>
              <a:extLst>
                <a:ext uri="{FF2B5EF4-FFF2-40B4-BE49-F238E27FC236}">
                  <a16:creationId xmlns:a16="http://schemas.microsoft.com/office/drawing/2014/main" id="{121420BD-8FDB-4D25-B467-17596A192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80409" y="6427936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>
              <a:hlinkClick r:id="rId2" action="ppaction://hlinksldjump"/>
              <a:extLst>
                <a:ext uri="{FF2B5EF4-FFF2-40B4-BE49-F238E27FC236}">
                  <a16:creationId xmlns:a16="http://schemas.microsoft.com/office/drawing/2014/main" id="{BEDBF042-1E1C-407A-946C-8DAAD061A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0153" y="6427936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65BBC630-90EE-44D8-8670-11F3B33D4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9897" y="6427936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>
              <a:hlinkClick r:id="rId8" action="ppaction://hlinksldjump"/>
              <a:extLst>
                <a:ext uri="{FF2B5EF4-FFF2-40B4-BE49-F238E27FC236}">
                  <a16:creationId xmlns:a16="http://schemas.microsoft.com/office/drawing/2014/main" id="{7C4A6FCA-53B1-4341-AFDC-3933AB64B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9769" y="6427936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9" action="ppaction://hlinksldjump"/>
              <a:extLst>
                <a:ext uri="{FF2B5EF4-FFF2-40B4-BE49-F238E27FC236}">
                  <a16:creationId xmlns:a16="http://schemas.microsoft.com/office/drawing/2014/main" id="{83917811-CAD8-4B87-B9CF-2FC89BC5C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19641" y="6427936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10" action="ppaction://hlinksldjump"/>
              <a:extLst>
                <a:ext uri="{FF2B5EF4-FFF2-40B4-BE49-F238E27FC236}">
                  <a16:creationId xmlns:a16="http://schemas.microsoft.com/office/drawing/2014/main" id="{EC27AE02-6080-4C05-B463-9959CBB18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6427936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11" action="ppaction://hlinksldjump"/>
              <a:extLst>
                <a:ext uri="{FF2B5EF4-FFF2-40B4-BE49-F238E27FC236}">
                  <a16:creationId xmlns:a16="http://schemas.microsoft.com/office/drawing/2014/main" id="{E178FC84-15D4-430A-9D51-813E858C7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0281" y="6427936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12" action="ppaction://hlinksldjump"/>
              <a:extLst>
                <a:ext uri="{FF2B5EF4-FFF2-40B4-BE49-F238E27FC236}">
                  <a16:creationId xmlns:a16="http://schemas.microsoft.com/office/drawing/2014/main" id="{61874FFE-A29C-40D2-B9E8-2A501D99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0025" y="6433546"/>
              <a:ext cx="131824" cy="131824"/>
            </a:xfrm>
            <a:prstGeom prst="rect">
              <a:avLst/>
            </a:prstGeom>
          </p:spPr>
        </p:pic>
      </p:grpSp>
      <p:pic>
        <p:nvPicPr>
          <p:cNvPr id="23" name="Menu">
            <a:hlinkClick r:id="rId14" action="ppaction://hlinksldjump"/>
            <a:extLst>
              <a:ext uri="{FF2B5EF4-FFF2-40B4-BE49-F238E27FC236}">
                <a16:creationId xmlns:a16="http://schemas.microsoft.com/office/drawing/2014/main" id="{925C1E8D-EB03-4BFD-BF6E-EB91AA1354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7" name="Imagem 26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3" y="1571625"/>
            <a:ext cx="3485905" cy="3524250"/>
          </a:xfrm>
          <a:prstGeom prst="rect">
            <a:avLst/>
          </a:prstGeom>
        </p:spPr>
      </p:pic>
      <p:pic>
        <p:nvPicPr>
          <p:cNvPr id="28" name="Imagem 27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465" y="1552575"/>
            <a:ext cx="3920944" cy="3524250"/>
          </a:xfrm>
          <a:prstGeom prst="rect">
            <a:avLst/>
          </a:prstGeom>
        </p:spPr>
      </p:pic>
      <p:pic>
        <p:nvPicPr>
          <p:cNvPr id="29" name="Imagem 28"/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1571625"/>
            <a:ext cx="3280392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052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68FB1481-3AE6-44F2-A66D-8F6EB6925A32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simetrias dentárias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Pentágono dentário inferior</a:t>
            </a:r>
          </a:p>
        </p:txBody>
      </p:sp>
      <p:grpSp>
        <p:nvGrpSpPr>
          <p:cNvPr id="7" name="triangulos">
            <a:extLst>
              <a:ext uri="{FF2B5EF4-FFF2-40B4-BE49-F238E27FC236}">
                <a16:creationId xmlns:a16="http://schemas.microsoft.com/office/drawing/2014/main" id="{9B3CDDA8-F8E2-44AC-B0E4-E723010A3361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8" name="Triângulo isósceles 7">
              <a:hlinkClick r:id="rId2" action="ppaction://hlinksldjump"/>
              <a:extLst>
                <a:ext uri="{FF2B5EF4-FFF2-40B4-BE49-F238E27FC236}">
                  <a16:creationId xmlns:a16="http://schemas.microsoft.com/office/drawing/2014/main" id="{0BA8AD77-4F4A-4224-BBD9-8E9396FFA00A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" name="Triângulo isósceles 9">
              <a:hlinkClick r:id="rId3" action="ppaction://hlinksldjump"/>
              <a:extLst>
                <a:ext uri="{FF2B5EF4-FFF2-40B4-BE49-F238E27FC236}">
                  <a16:creationId xmlns:a16="http://schemas.microsoft.com/office/drawing/2014/main" id="{C09BD456-3FBB-48CD-8AEE-BA0A999FCFD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E637FCA-FCE5-4712-B6D8-D983EE55A9EB}"/>
              </a:ext>
            </a:extLst>
          </p:cNvPr>
          <p:cNvGrpSpPr/>
          <p:nvPr/>
        </p:nvGrpSpPr>
        <p:grpSpPr>
          <a:xfrm>
            <a:off x="3600665" y="6427936"/>
            <a:ext cx="4990670" cy="137434"/>
            <a:chOff x="3600665" y="6427936"/>
            <a:chExt cx="4990670" cy="137434"/>
          </a:xfrm>
        </p:grpSpPr>
        <p:pic>
          <p:nvPicPr>
            <p:cNvPr id="12" name="Imagem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46E3C0A2-B725-4496-B508-4D11176BF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6427936"/>
              <a:ext cx="131824" cy="131824"/>
            </a:xfrm>
            <a:prstGeom prst="rect">
              <a:avLst/>
            </a:prstGeom>
          </p:spPr>
        </p:pic>
        <p:pic>
          <p:nvPicPr>
            <p:cNvPr id="13" name="Imagem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3BC2C757-9406-4E30-A0A9-CD6B5BCE2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40537" y="6427936"/>
              <a:ext cx="131824" cy="131824"/>
            </a:xfrm>
            <a:prstGeom prst="rect">
              <a:avLst/>
            </a:prstGeom>
          </p:spPr>
        </p:pic>
        <p:pic>
          <p:nvPicPr>
            <p:cNvPr id="14" name="Imagem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97701395-9D1A-4D75-80F7-D3540E081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80409" y="6427936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>
              <a:hlinkClick r:id="rId8" action="ppaction://hlinksldjump"/>
              <a:extLst>
                <a:ext uri="{FF2B5EF4-FFF2-40B4-BE49-F238E27FC236}">
                  <a16:creationId xmlns:a16="http://schemas.microsoft.com/office/drawing/2014/main" id="{4259F79A-EA4D-4B99-998E-4BB468977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0153" y="6427936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>
              <a:hlinkClick r:id="rId9" action="ppaction://hlinksldjump"/>
              <a:extLst>
                <a:ext uri="{FF2B5EF4-FFF2-40B4-BE49-F238E27FC236}">
                  <a16:creationId xmlns:a16="http://schemas.microsoft.com/office/drawing/2014/main" id="{866FF499-CD12-49E0-95D2-2171A59B7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9897" y="6427936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0342461F-F5B0-4C2C-8069-361144B84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9769" y="6427936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786C4E8-DE58-4847-A5F6-749AAA9B9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19641" y="6427936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12" action="ppaction://hlinksldjump"/>
              <a:extLst>
                <a:ext uri="{FF2B5EF4-FFF2-40B4-BE49-F238E27FC236}">
                  <a16:creationId xmlns:a16="http://schemas.microsoft.com/office/drawing/2014/main" id="{124F9676-7C2D-4E05-968D-4B1C16A78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6427936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13" action="ppaction://hlinksldjump"/>
              <a:extLst>
                <a:ext uri="{FF2B5EF4-FFF2-40B4-BE49-F238E27FC236}">
                  <a16:creationId xmlns:a16="http://schemas.microsoft.com/office/drawing/2014/main" id="{D3A1F24B-AEB0-44E5-B9D8-58AA71671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0281" y="6427936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2" action="ppaction://hlinksldjump"/>
              <a:extLst>
                <a:ext uri="{FF2B5EF4-FFF2-40B4-BE49-F238E27FC236}">
                  <a16:creationId xmlns:a16="http://schemas.microsoft.com/office/drawing/2014/main" id="{F4151A4E-C501-462B-B930-52BFEEC13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0025" y="6433546"/>
              <a:ext cx="131824" cy="131824"/>
            </a:xfrm>
            <a:prstGeom prst="rect">
              <a:avLst/>
            </a:prstGeom>
          </p:spPr>
        </p:pic>
      </p:grpSp>
      <p:pic>
        <p:nvPicPr>
          <p:cNvPr id="22" name="Menu">
            <a:hlinkClick r:id="rId14" action="ppaction://hlinksldjump"/>
            <a:extLst>
              <a:ext uri="{FF2B5EF4-FFF2-40B4-BE49-F238E27FC236}">
                <a16:creationId xmlns:a16="http://schemas.microsoft.com/office/drawing/2014/main" id="{BFE758A7-9D02-4C70-AE17-2684C564B9C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3"/>
          <a:stretch/>
        </p:blipFill>
        <p:spPr>
          <a:xfrm>
            <a:off x="673985" y="1829936"/>
            <a:ext cx="3868164" cy="3456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83" y="1829936"/>
            <a:ext cx="3763320" cy="3456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" r="11577" b="2269"/>
          <a:stretch/>
        </p:blipFill>
        <p:spPr>
          <a:xfrm>
            <a:off x="8958737" y="1829936"/>
            <a:ext cx="2971796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0BE842B-C947-4323-9B09-64EC9FD653ED}"/>
              </a:ext>
            </a:extLst>
          </p:cNvPr>
          <p:cNvSpPr txBox="1"/>
          <p:nvPr/>
        </p:nvSpPr>
        <p:spPr>
          <a:xfrm>
            <a:off x="399367" y="203553"/>
            <a:ext cx="1044584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Simetrias dentárias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Pentágono dentário superior/inferior</a:t>
            </a:r>
          </a:p>
        </p:txBody>
      </p:sp>
      <p:grpSp>
        <p:nvGrpSpPr>
          <p:cNvPr id="8" name="triangulos">
            <a:extLst>
              <a:ext uri="{FF2B5EF4-FFF2-40B4-BE49-F238E27FC236}">
                <a16:creationId xmlns:a16="http://schemas.microsoft.com/office/drawing/2014/main" id="{39C17260-AA3F-4CFB-B465-198A59143548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9" name="Triângulo isósceles 8">
              <a:hlinkClick r:id="rId2" action="ppaction://hlinksldjump"/>
              <a:extLst>
                <a:ext uri="{FF2B5EF4-FFF2-40B4-BE49-F238E27FC236}">
                  <a16:creationId xmlns:a16="http://schemas.microsoft.com/office/drawing/2014/main" id="{56376A25-14B8-4B5A-B537-5E41FCC1F182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" name="Triângulo isósceles 9">
              <a:hlinkClick r:id="rId3" action="ppaction://hlinksldjump"/>
              <a:extLst>
                <a:ext uri="{FF2B5EF4-FFF2-40B4-BE49-F238E27FC236}">
                  <a16:creationId xmlns:a16="http://schemas.microsoft.com/office/drawing/2014/main" id="{1B5CE643-4D6D-4FF3-85C3-CD81E09E8BCC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4336B2A9-FFFE-4223-8DEC-2621B7C53BF8}"/>
              </a:ext>
            </a:extLst>
          </p:cNvPr>
          <p:cNvGrpSpPr/>
          <p:nvPr/>
        </p:nvGrpSpPr>
        <p:grpSpPr>
          <a:xfrm>
            <a:off x="3600665" y="6427936"/>
            <a:ext cx="4990670" cy="137434"/>
            <a:chOff x="3600665" y="6427936"/>
            <a:chExt cx="4990670" cy="137434"/>
          </a:xfrm>
        </p:grpSpPr>
        <p:pic>
          <p:nvPicPr>
            <p:cNvPr id="12" name="Imagem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C39B593E-03DA-41D5-B8AC-EA1002578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6427936"/>
              <a:ext cx="131824" cy="131824"/>
            </a:xfrm>
            <a:prstGeom prst="rect">
              <a:avLst/>
            </a:prstGeom>
          </p:spPr>
        </p:pic>
        <p:pic>
          <p:nvPicPr>
            <p:cNvPr id="13" name="Imagem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B8275B80-E5C5-4D8D-8F44-7F21E05EE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40537" y="6427936"/>
              <a:ext cx="131824" cy="131824"/>
            </a:xfrm>
            <a:prstGeom prst="rect">
              <a:avLst/>
            </a:prstGeom>
          </p:spPr>
        </p:pic>
        <p:pic>
          <p:nvPicPr>
            <p:cNvPr id="14" name="Imagem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416894D5-5AFD-45C7-8069-485B35CC7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80409" y="6427936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>
              <a:hlinkClick r:id="rId8" action="ppaction://hlinksldjump"/>
              <a:extLst>
                <a:ext uri="{FF2B5EF4-FFF2-40B4-BE49-F238E27FC236}">
                  <a16:creationId xmlns:a16="http://schemas.microsoft.com/office/drawing/2014/main" id="{08E9DE07-670C-46B1-8FD7-F34BFAEB7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0153" y="6427936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>
              <a:hlinkClick r:id="rId2" action="ppaction://hlinksldjump"/>
              <a:extLst>
                <a:ext uri="{FF2B5EF4-FFF2-40B4-BE49-F238E27FC236}">
                  <a16:creationId xmlns:a16="http://schemas.microsoft.com/office/drawing/2014/main" id="{6CE6EB01-A024-47D8-9AC1-95851D061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9897" y="6427936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0D6AD4DC-4E99-41C6-A417-7E939E0AC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9769" y="6427936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>
              <a:hlinkClick r:id="rId3" action="ppaction://hlinksldjump"/>
              <a:extLst>
                <a:ext uri="{FF2B5EF4-FFF2-40B4-BE49-F238E27FC236}">
                  <a16:creationId xmlns:a16="http://schemas.microsoft.com/office/drawing/2014/main" id="{E36A3427-2FBE-4EDA-B0BE-912D578B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19641" y="6427936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11" action="ppaction://hlinksldjump"/>
              <a:extLst>
                <a:ext uri="{FF2B5EF4-FFF2-40B4-BE49-F238E27FC236}">
                  <a16:creationId xmlns:a16="http://schemas.microsoft.com/office/drawing/2014/main" id="{DC3AF355-D16F-47D0-A8BF-67F6CE308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6427936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2380FF2-0881-4DA9-8028-A7AFDCBE7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0281" y="6427936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13" action="ppaction://hlinksldjump"/>
              <a:extLst>
                <a:ext uri="{FF2B5EF4-FFF2-40B4-BE49-F238E27FC236}">
                  <a16:creationId xmlns:a16="http://schemas.microsoft.com/office/drawing/2014/main" id="{7E93F424-C2E9-4A99-89EA-F53490D14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0025" y="6433546"/>
              <a:ext cx="131824" cy="131824"/>
            </a:xfrm>
            <a:prstGeom prst="rect">
              <a:avLst/>
            </a:prstGeom>
          </p:spPr>
        </p:pic>
      </p:grpSp>
      <p:pic>
        <p:nvPicPr>
          <p:cNvPr id="22" name="Menu">
            <a:hlinkClick r:id="rId14" action="ppaction://hlinksldjump"/>
            <a:extLst>
              <a:ext uri="{FF2B5EF4-FFF2-40B4-BE49-F238E27FC236}">
                <a16:creationId xmlns:a16="http://schemas.microsoft.com/office/drawing/2014/main" id="{1A617E02-D954-4861-86E7-C7CBE4A7CB6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4" name="Imagem 23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88" y="962025"/>
            <a:ext cx="505503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476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F8E1B51D-4F24-4784-9CE6-0A7FCB3F0160}"/>
              </a:ext>
            </a:extLst>
          </p:cNvPr>
          <p:cNvSpPr txBox="1"/>
          <p:nvPr/>
        </p:nvSpPr>
        <p:spPr>
          <a:xfrm>
            <a:off x="399367" y="203553"/>
            <a:ext cx="10354358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simetrias dentárias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Reconstrução longo eixo radicular/Oclusão – Vestibular </a:t>
            </a:r>
          </a:p>
        </p:txBody>
      </p:sp>
      <p:grpSp>
        <p:nvGrpSpPr>
          <p:cNvPr id="9" name="triangulos">
            <a:extLst>
              <a:ext uri="{FF2B5EF4-FFF2-40B4-BE49-F238E27FC236}">
                <a16:creationId xmlns:a16="http://schemas.microsoft.com/office/drawing/2014/main" id="{A3368E3E-62C1-4A58-BD9D-35CCA3BAB62B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0" name="Triângulo isósceles 9">
              <a:hlinkClick r:id="rId2" action="ppaction://hlinksldjump"/>
              <a:extLst>
                <a:ext uri="{FF2B5EF4-FFF2-40B4-BE49-F238E27FC236}">
                  <a16:creationId xmlns:a16="http://schemas.microsoft.com/office/drawing/2014/main" id="{3410A418-A0D1-428B-9167-B74CF204D7C8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1" name="Triângulo isósceles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1E5D5256-828C-485A-B0E8-02288847BC61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" name="grupo 10">
            <a:extLst>
              <a:ext uri="{FF2B5EF4-FFF2-40B4-BE49-F238E27FC236}">
                <a16:creationId xmlns:a16="http://schemas.microsoft.com/office/drawing/2014/main" id="{CF11A21B-B7A3-4144-876A-2F1CC498734E}"/>
              </a:ext>
            </a:extLst>
          </p:cNvPr>
          <p:cNvGrpSpPr/>
          <p:nvPr/>
        </p:nvGrpSpPr>
        <p:grpSpPr>
          <a:xfrm>
            <a:off x="3600665" y="6427936"/>
            <a:ext cx="4990670" cy="137434"/>
            <a:chOff x="3600665" y="6427936"/>
            <a:chExt cx="4990670" cy="137434"/>
          </a:xfrm>
        </p:grpSpPr>
        <p:pic>
          <p:nvPicPr>
            <p:cNvPr id="13" name="Imagem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1C5AE2AA-1568-496F-B28A-F04F41624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6427936"/>
              <a:ext cx="131824" cy="131824"/>
            </a:xfrm>
            <a:prstGeom prst="rect">
              <a:avLst/>
            </a:prstGeom>
          </p:spPr>
        </p:pic>
        <p:pic>
          <p:nvPicPr>
            <p:cNvPr id="14" name="Imagem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6C14A480-691E-4334-A368-AFCAB1B2B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40537" y="6427936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>
              <a:hlinkClick r:id="rId7" action="ppaction://hlinksldjump"/>
              <a:extLst>
                <a:ext uri="{FF2B5EF4-FFF2-40B4-BE49-F238E27FC236}">
                  <a16:creationId xmlns:a16="http://schemas.microsoft.com/office/drawing/2014/main" id="{534A9A5F-09A1-4453-BD7A-7FE7606F8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80409" y="6427936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>
              <a:hlinkClick r:id="rId8" action="ppaction://hlinksldjump"/>
              <a:extLst>
                <a:ext uri="{FF2B5EF4-FFF2-40B4-BE49-F238E27FC236}">
                  <a16:creationId xmlns:a16="http://schemas.microsoft.com/office/drawing/2014/main" id="{E96A8113-7C34-4CFD-B7B1-2BD2AF5B0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0153" y="6427936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6D640425-C298-437A-B578-F0F844091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9897" y="6427936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>
              <a:hlinkClick r:id="rId2" action="ppaction://hlinksldjump"/>
              <a:extLst>
                <a:ext uri="{FF2B5EF4-FFF2-40B4-BE49-F238E27FC236}">
                  <a16:creationId xmlns:a16="http://schemas.microsoft.com/office/drawing/2014/main" id="{DF3AE955-2828-4C7B-A1E9-938AFC2C8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9769" y="6427936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10" action="ppaction://hlinksldjump"/>
              <a:extLst>
                <a:ext uri="{FF2B5EF4-FFF2-40B4-BE49-F238E27FC236}">
                  <a16:creationId xmlns:a16="http://schemas.microsoft.com/office/drawing/2014/main" id="{FC09B051-355E-4AE6-997E-FBC30F023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19641" y="6427936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3" action="ppaction://hlinksldjump"/>
              <a:extLst>
                <a:ext uri="{FF2B5EF4-FFF2-40B4-BE49-F238E27FC236}">
                  <a16:creationId xmlns:a16="http://schemas.microsoft.com/office/drawing/2014/main" id="{669B16D2-6057-4F15-A5B3-613AE9182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6427936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12" action="ppaction://hlinksldjump"/>
              <a:extLst>
                <a:ext uri="{FF2B5EF4-FFF2-40B4-BE49-F238E27FC236}">
                  <a16:creationId xmlns:a16="http://schemas.microsoft.com/office/drawing/2014/main" id="{49B789C4-B229-4FDB-8DE3-AFC794BC4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0281" y="6427936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13" action="ppaction://hlinksldjump"/>
              <a:extLst>
                <a:ext uri="{FF2B5EF4-FFF2-40B4-BE49-F238E27FC236}">
                  <a16:creationId xmlns:a16="http://schemas.microsoft.com/office/drawing/2014/main" id="{552E1C54-9ADF-42CF-9245-AC4AFF0A8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0025" y="6433546"/>
              <a:ext cx="131824" cy="131824"/>
            </a:xfrm>
            <a:prstGeom prst="rect">
              <a:avLst/>
            </a:prstGeom>
          </p:spPr>
        </p:pic>
      </p:grpSp>
      <p:pic>
        <p:nvPicPr>
          <p:cNvPr id="23" name="Menu">
            <a:hlinkClick r:id="rId14" action="ppaction://hlinksldjump"/>
            <a:extLst>
              <a:ext uri="{FF2B5EF4-FFF2-40B4-BE49-F238E27FC236}">
                <a16:creationId xmlns:a16="http://schemas.microsoft.com/office/drawing/2014/main" id="{EF4211B1-DE89-4084-ADEE-514909D4DC4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7" name="Imagem 26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839" y="1438275"/>
            <a:ext cx="2381250" cy="3990975"/>
          </a:xfrm>
          <a:prstGeom prst="rect">
            <a:avLst/>
          </a:prstGeom>
        </p:spPr>
      </p:pic>
      <p:pic>
        <p:nvPicPr>
          <p:cNvPr id="28" name="Imagem 27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51" y="1895379"/>
            <a:ext cx="4267200" cy="3448242"/>
          </a:xfrm>
          <a:prstGeom prst="rect">
            <a:avLst/>
          </a:prstGeom>
        </p:spPr>
      </p:pic>
      <p:pic>
        <p:nvPicPr>
          <p:cNvPr id="29" name="Imagem 28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5" y="1371600"/>
            <a:ext cx="2491877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172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31138C55-D269-4928-AC0D-6443A29B55B6}"/>
              </a:ext>
            </a:extLst>
          </p:cNvPr>
          <p:cNvSpPr txBox="1"/>
          <p:nvPr/>
        </p:nvSpPr>
        <p:spPr>
          <a:xfrm>
            <a:off x="399367" y="203553"/>
            <a:ext cx="10354358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simetrias dentárias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Reconstrução longo eixo radicular/Oclusão- Lingual</a:t>
            </a:r>
          </a:p>
        </p:txBody>
      </p:sp>
      <p:grpSp>
        <p:nvGrpSpPr>
          <p:cNvPr id="14" name="triangulos">
            <a:extLst>
              <a:ext uri="{FF2B5EF4-FFF2-40B4-BE49-F238E27FC236}">
                <a16:creationId xmlns:a16="http://schemas.microsoft.com/office/drawing/2014/main" id="{D5AF9F62-85D0-4468-BA3E-D63FCDDF82D8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5" name="Triângulo isósceles 14">
              <a:hlinkClick r:id="rId2" action="ppaction://hlinksldjump"/>
              <a:extLst>
                <a:ext uri="{FF2B5EF4-FFF2-40B4-BE49-F238E27FC236}">
                  <a16:creationId xmlns:a16="http://schemas.microsoft.com/office/drawing/2014/main" id="{4665729A-10C7-4758-8241-25CFC451F82F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Triângulo isósceles 15">
              <a:hlinkClick r:id="rId3" action="ppaction://hlinksldjump"/>
              <a:extLst>
                <a:ext uri="{FF2B5EF4-FFF2-40B4-BE49-F238E27FC236}">
                  <a16:creationId xmlns:a16="http://schemas.microsoft.com/office/drawing/2014/main" id="{09095C1E-6559-4DBF-A367-D2789B58772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7" name="grupo 10">
            <a:extLst>
              <a:ext uri="{FF2B5EF4-FFF2-40B4-BE49-F238E27FC236}">
                <a16:creationId xmlns:a16="http://schemas.microsoft.com/office/drawing/2014/main" id="{E6E58508-20A6-41B1-9A97-422D4828EAA5}"/>
              </a:ext>
            </a:extLst>
          </p:cNvPr>
          <p:cNvGrpSpPr/>
          <p:nvPr/>
        </p:nvGrpSpPr>
        <p:grpSpPr>
          <a:xfrm>
            <a:off x="3600665" y="6427936"/>
            <a:ext cx="4990670" cy="137434"/>
            <a:chOff x="3600665" y="6427936"/>
            <a:chExt cx="4990670" cy="137434"/>
          </a:xfrm>
        </p:grpSpPr>
        <p:pic>
          <p:nvPicPr>
            <p:cNvPr id="18" name="Imagem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2E6FC6A5-A1A2-40A7-85E2-D305D72EF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6427936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E6020077-F5CF-4D78-A891-30A3F9500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40537" y="6427936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7" action="ppaction://hlinksldjump"/>
              <a:extLst>
                <a:ext uri="{FF2B5EF4-FFF2-40B4-BE49-F238E27FC236}">
                  <a16:creationId xmlns:a16="http://schemas.microsoft.com/office/drawing/2014/main" id="{4689C428-61AD-4B57-B452-5A30C1375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80409" y="6427936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8" action="ppaction://hlinksldjump"/>
              <a:extLst>
                <a:ext uri="{FF2B5EF4-FFF2-40B4-BE49-F238E27FC236}">
                  <a16:creationId xmlns:a16="http://schemas.microsoft.com/office/drawing/2014/main" id="{35204F8A-8094-42AE-8B96-23DC2608E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0153" y="6427936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9" action="ppaction://hlinksldjump"/>
              <a:extLst>
                <a:ext uri="{FF2B5EF4-FFF2-40B4-BE49-F238E27FC236}">
                  <a16:creationId xmlns:a16="http://schemas.microsoft.com/office/drawing/2014/main" id="{D5CBB98F-30BA-44A0-AA71-A3325F879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9897" y="6427936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10" action="ppaction://hlinksldjump"/>
              <a:extLst>
                <a:ext uri="{FF2B5EF4-FFF2-40B4-BE49-F238E27FC236}">
                  <a16:creationId xmlns:a16="http://schemas.microsoft.com/office/drawing/2014/main" id="{81E04540-5EC4-482A-B917-5142DCE2C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9769" y="6427936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2" action="ppaction://hlinksldjump"/>
              <a:extLst>
                <a:ext uri="{FF2B5EF4-FFF2-40B4-BE49-F238E27FC236}">
                  <a16:creationId xmlns:a16="http://schemas.microsoft.com/office/drawing/2014/main" id="{958D582A-3808-4A25-B367-6DBE424B5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19641" y="6427936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11" action="ppaction://hlinksldjump"/>
              <a:extLst>
                <a:ext uri="{FF2B5EF4-FFF2-40B4-BE49-F238E27FC236}">
                  <a16:creationId xmlns:a16="http://schemas.microsoft.com/office/drawing/2014/main" id="{5526C91D-4B96-483A-B5F7-ACC2121A6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6427936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13" action="ppaction://hlinksldjump"/>
              <a:extLst>
                <a:ext uri="{FF2B5EF4-FFF2-40B4-BE49-F238E27FC236}">
                  <a16:creationId xmlns:a16="http://schemas.microsoft.com/office/drawing/2014/main" id="{F8F21579-2558-4701-92A3-AA0EC9652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0281" y="6427936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3C340431-F510-4FEE-8D6F-5831B2EED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00025" y="6433546"/>
              <a:ext cx="131824" cy="131824"/>
            </a:xfrm>
            <a:prstGeom prst="rect">
              <a:avLst/>
            </a:prstGeom>
          </p:spPr>
        </p:pic>
      </p:grpSp>
      <p:pic>
        <p:nvPicPr>
          <p:cNvPr id="28" name="Menu">
            <a:hlinkClick r:id="rId15" action="ppaction://hlinksldjump"/>
            <a:extLst>
              <a:ext uri="{FF2B5EF4-FFF2-40B4-BE49-F238E27FC236}">
                <a16:creationId xmlns:a16="http://schemas.microsoft.com/office/drawing/2014/main" id="{55FD46DE-863F-4D0F-906C-BE8798D396A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32" name="Imagem 31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7" y="1215824"/>
            <a:ext cx="2392616" cy="4010025"/>
          </a:xfrm>
          <a:prstGeom prst="rect">
            <a:avLst/>
          </a:prstGeom>
        </p:spPr>
      </p:pic>
      <p:pic>
        <p:nvPicPr>
          <p:cNvPr id="33" name="Imagem 32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1669648"/>
            <a:ext cx="4429125" cy="3588152"/>
          </a:xfrm>
          <a:prstGeom prst="rect">
            <a:avLst/>
          </a:prstGeom>
        </p:spPr>
      </p:pic>
      <p:pic>
        <p:nvPicPr>
          <p:cNvPr id="34" name="Imagem 33"/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864" y="1263449"/>
            <a:ext cx="2503772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273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04324A19-744D-4D7D-A736-A5B5E5689F67}"/>
              </a:ext>
            </a:extLst>
          </p:cNvPr>
          <p:cNvGrpSpPr/>
          <p:nvPr/>
        </p:nvGrpSpPr>
        <p:grpSpPr>
          <a:xfrm>
            <a:off x="150516" y="2761137"/>
            <a:ext cx="11890969" cy="1335727"/>
            <a:chOff x="150516" y="2755556"/>
            <a:chExt cx="11890969" cy="1335727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551422" y="2755556"/>
              <a:ext cx="11089156" cy="76944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 plano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50516" y="3321842"/>
              <a:ext cx="118909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Da sínfise</a:t>
              </a:r>
            </a:p>
          </p:txBody>
        </p:sp>
      </p:grpSp>
      <p:pic>
        <p:nvPicPr>
          <p:cNvPr id="4" name="Menu">
            <a:hlinkClick r:id="rId3" action="ppaction://hlinksldjump"/>
            <a:extLst>
              <a:ext uri="{FF2B5EF4-FFF2-40B4-BE49-F238E27FC236}">
                <a16:creationId xmlns:a16="http://schemas.microsoft.com/office/drawing/2014/main" id="{15EF99EE-43CA-4603-9516-7047CC989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grpSp>
        <p:nvGrpSpPr>
          <p:cNvPr id="38" name="triangulos">
            <a:extLst>
              <a:ext uri="{FF2B5EF4-FFF2-40B4-BE49-F238E27FC236}">
                <a16:creationId xmlns:a16="http://schemas.microsoft.com/office/drawing/2014/main" id="{4A845DFC-7923-435A-B021-14B6F77D7A10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43" name="Triângulo isósceles 42">
              <a:hlinkClick r:id="rId5" action="ppaction://hlinksldjump"/>
              <a:extLst>
                <a:ext uri="{FF2B5EF4-FFF2-40B4-BE49-F238E27FC236}">
                  <a16:creationId xmlns:a16="http://schemas.microsoft.com/office/drawing/2014/main" id="{6DDB602C-5A4B-4A06-98EB-2DB12FDD6126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Triângulo isósceles 46">
              <a:hlinkClick r:id="rId6" action="ppaction://hlinksldjump"/>
              <a:extLst>
                <a:ext uri="{FF2B5EF4-FFF2-40B4-BE49-F238E27FC236}">
                  <a16:creationId xmlns:a16="http://schemas.microsoft.com/office/drawing/2014/main" id="{90152D11-3524-4CC0-89BF-D471CD91FF78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1" name="grupo de 7">
            <a:extLst>
              <a:ext uri="{FF2B5EF4-FFF2-40B4-BE49-F238E27FC236}">
                <a16:creationId xmlns:a16="http://schemas.microsoft.com/office/drawing/2014/main" id="{8FA7698E-00F9-492C-BEAD-B8A50CAB5164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62" name="Imagem 61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82C86954-903D-427F-832D-47B246667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217A3E60-FD7B-4262-A818-9159A90D9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9" action="ppaction://hlinksldjump"/>
              <a:extLst>
                <a:ext uri="{FF2B5EF4-FFF2-40B4-BE49-F238E27FC236}">
                  <a16:creationId xmlns:a16="http://schemas.microsoft.com/office/drawing/2014/main" id="{C2EF96DE-DEBF-4D1F-A60C-ECDAA072F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6" action="ppaction://hlinksldjump"/>
              <a:extLst>
                <a:ext uri="{FF2B5EF4-FFF2-40B4-BE49-F238E27FC236}">
                  <a16:creationId xmlns:a16="http://schemas.microsoft.com/office/drawing/2014/main" id="{A81BBD6C-1A2F-4CC4-BA12-2A8C20FF3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C6B84C93-6E86-468C-ACE7-FCFDFDFDB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EFFEF1FA-AB76-4421-BD77-1660723F5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B70E0042-2DD1-4EF9-A8B5-A16DF0B2E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8607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421D5F4-4AB6-4205-9F98-58A022F39002}"/>
              </a:ext>
            </a:extLst>
          </p:cNvPr>
          <p:cNvSpPr txBox="1"/>
          <p:nvPr/>
        </p:nvSpPr>
        <p:spPr>
          <a:xfrm>
            <a:off x="399367" y="203553"/>
            <a:ext cx="10354358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plano da sínfise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Vista frontal</a:t>
            </a:r>
          </a:p>
        </p:txBody>
      </p:sp>
      <p:grpSp>
        <p:nvGrpSpPr>
          <p:cNvPr id="12" name="triangulos">
            <a:extLst>
              <a:ext uri="{FF2B5EF4-FFF2-40B4-BE49-F238E27FC236}">
                <a16:creationId xmlns:a16="http://schemas.microsoft.com/office/drawing/2014/main" id="{3F9FE7B1-FBBD-4CE3-9DE0-19CAB2A99025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3" name="Triângulo isósceles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5CCBBEC4-713D-4B08-8622-2F7A55590321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Triângulo isósceles 13">
              <a:hlinkClick r:id="rId3" action="ppaction://hlinksldjump"/>
              <a:extLst>
                <a:ext uri="{FF2B5EF4-FFF2-40B4-BE49-F238E27FC236}">
                  <a16:creationId xmlns:a16="http://schemas.microsoft.com/office/drawing/2014/main" id="{48E8438B-AEA6-402D-9FFF-9EFCF757951C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5" name="grupo de 7">
            <a:extLst>
              <a:ext uri="{FF2B5EF4-FFF2-40B4-BE49-F238E27FC236}">
                <a16:creationId xmlns:a16="http://schemas.microsoft.com/office/drawing/2014/main" id="{C38EB01E-5458-4749-8BDA-C181E01145EC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16" name="Imagem 1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6CFCE171-DB16-4228-A4C6-226BED6C1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2FB293AD-2496-49F4-BFFF-3D86DFD9A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>
              <a:hlinkClick r:id="rId2" action="ppaction://hlinksldjump"/>
              <a:extLst>
                <a:ext uri="{FF2B5EF4-FFF2-40B4-BE49-F238E27FC236}">
                  <a16:creationId xmlns:a16="http://schemas.microsoft.com/office/drawing/2014/main" id="{B13B204A-0DE6-474D-9F9D-0BA447C77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B86AE287-D5BB-44D8-9B1D-510F1210A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3" action="ppaction://hlinksldjump"/>
              <a:extLst>
                <a:ext uri="{FF2B5EF4-FFF2-40B4-BE49-F238E27FC236}">
                  <a16:creationId xmlns:a16="http://schemas.microsoft.com/office/drawing/2014/main" id="{89DEACB2-3098-4881-BBC5-5C25DA76D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F809A267-D0F8-4544-AECE-0D9325601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3B48A019-69F2-492A-8A9A-118B2ECA5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pic>
        <p:nvPicPr>
          <p:cNvPr id="23" name="Menu">
            <a:hlinkClick r:id="rId8" action="ppaction://hlinksldjump"/>
            <a:extLst>
              <a:ext uri="{FF2B5EF4-FFF2-40B4-BE49-F238E27FC236}">
                <a16:creationId xmlns:a16="http://schemas.microsoft.com/office/drawing/2014/main" id="{A890E765-DFB0-4FA5-8DD5-BA0071B6E9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4" name="Imagem 23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03" y="862040"/>
            <a:ext cx="5317810" cy="5267325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6677025" y="3295650"/>
            <a:ext cx="354584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Arial Narrow"/>
              </a:rPr>
              <a:t>LMDI - </a:t>
            </a:r>
            <a:r>
              <a:rPr lang="pt-BR" sz="2000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sz="2000" b="1" dirty="0">
                <a:solidFill>
                  <a:srgbClr val="FFFFFF"/>
                </a:solidFill>
                <a:latin typeface="Arial Narrow"/>
              </a:rPr>
              <a:t> Sínfise     =    0.6 mm</a:t>
            </a:r>
          </a:p>
        </p:txBody>
      </p:sp>
    </p:spTree>
    <p:extLst>
      <p:ext uri="{BB962C8B-B14F-4D97-AF65-F5344CB8AC3E}">
        <p14:creationId xmlns:p14="http://schemas.microsoft.com/office/powerpoint/2010/main" val="17477240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2CCDCFC4-4FD6-4D56-95D8-5159C69070B0}"/>
              </a:ext>
            </a:extLst>
          </p:cNvPr>
          <p:cNvSpPr txBox="1"/>
          <p:nvPr/>
        </p:nvSpPr>
        <p:spPr>
          <a:xfrm>
            <a:off x="399367" y="203553"/>
            <a:ext cx="10354358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plano da sínfise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Simetria pentágono dentário inferior - Pl. Sínfise</a:t>
            </a:r>
          </a:p>
        </p:txBody>
      </p:sp>
      <p:grpSp>
        <p:nvGrpSpPr>
          <p:cNvPr id="9" name="triangulos">
            <a:extLst>
              <a:ext uri="{FF2B5EF4-FFF2-40B4-BE49-F238E27FC236}">
                <a16:creationId xmlns:a16="http://schemas.microsoft.com/office/drawing/2014/main" id="{DB99ADE8-7445-49E4-9632-C0369B20F71A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1" name="Triângulo isósceles 10">
              <a:hlinkClick r:id="rId2" action="ppaction://hlinksldjump"/>
              <a:extLst>
                <a:ext uri="{FF2B5EF4-FFF2-40B4-BE49-F238E27FC236}">
                  <a16:creationId xmlns:a16="http://schemas.microsoft.com/office/drawing/2014/main" id="{479FED48-F252-41E6-ABC7-43D3AD303C74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Triângulo isósceles 11">
              <a:hlinkClick r:id="rId3" action="ppaction://hlinksldjump"/>
              <a:extLst>
                <a:ext uri="{FF2B5EF4-FFF2-40B4-BE49-F238E27FC236}">
                  <a16:creationId xmlns:a16="http://schemas.microsoft.com/office/drawing/2014/main" id="{5780217C-B060-4821-8EF1-AA75EEAB3888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grupo de 7">
            <a:extLst>
              <a:ext uri="{FF2B5EF4-FFF2-40B4-BE49-F238E27FC236}">
                <a16:creationId xmlns:a16="http://schemas.microsoft.com/office/drawing/2014/main" id="{07ECC26C-D9EE-42C1-BD61-D6BC0EE58FAF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14" name="Imagem 13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D168241D-2ABD-4207-8C83-1715BC993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00208E0F-E605-4F5E-9343-F815F6DDB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>
              <a:hlinkClick r:id="rId6" action="ppaction://hlinksldjump"/>
              <a:extLst>
                <a:ext uri="{FF2B5EF4-FFF2-40B4-BE49-F238E27FC236}">
                  <a16:creationId xmlns:a16="http://schemas.microsoft.com/office/drawing/2014/main" id="{F3221047-E860-4E72-8BF2-2F9D766C5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>
              <a:hlinkClick r:id="rId2" action="ppaction://hlinksldjump"/>
              <a:extLst>
                <a:ext uri="{FF2B5EF4-FFF2-40B4-BE49-F238E27FC236}">
                  <a16:creationId xmlns:a16="http://schemas.microsoft.com/office/drawing/2014/main" id="{ADEA1AEA-D664-4BB3-99F8-5217BEEDF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>
              <a:hlinkClick r:id="rId7" action="ppaction://hlinksldjump"/>
              <a:extLst>
                <a:ext uri="{FF2B5EF4-FFF2-40B4-BE49-F238E27FC236}">
                  <a16:creationId xmlns:a16="http://schemas.microsoft.com/office/drawing/2014/main" id="{62AF43BA-516F-4FDD-B701-6C92CD371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EBE5604A-A4E9-4FCD-9511-4FE0D171A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DB488FCD-5AAE-41B3-B4F3-BB1A6BC3D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pic>
        <p:nvPicPr>
          <p:cNvPr id="21" name="Menu">
            <a:hlinkClick r:id="rId9" action="ppaction://hlinksldjump"/>
            <a:extLst>
              <a:ext uri="{FF2B5EF4-FFF2-40B4-BE49-F238E27FC236}">
                <a16:creationId xmlns:a16="http://schemas.microsoft.com/office/drawing/2014/main" id="{41E148E5-9363-4853-9A84-C4F12B20B9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8" y="1340744"/>
            <a:ext cx="4036693" cy="4032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688" y="1340744"/>
            <a:ext cx="4036693" cy="4032000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9106005" y="1876425"/>
            <a:ext cx="2854418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Arial Narrow"/>
              </a:rPr>
              <a:t>33 - Pl. Coronal S    =    76.46 mm
43 - Pl. Coronal S    =    76.46 mm
36 - Pl. Coronal S    =    59.48 mm
46 - Pl. Coronal S    =    60.16 mm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9096480" y="3609975"/>
            <a:ext cx="2702018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b="1" dirty="0">
                <a:solidFill>
                  <a:srgbClr val="FFFFFF"/>
                </a:solidFill>
                <a:latin typeface="Arial Narrow"/>
              </a:rPr>
              <a:t>33- Pl. Sínfise    =    18.07 mm
43- Pl. Sínfise     =    16.53 mm
36- </a:t>
            </a:r>
            <a:r>
              <a:rPr lang="pt-BR" sz="1600" b="1" dirty="0" err="1">
                <a:solidFill>
                  <a:srgbClr val="FFFFFF"/>
                </a:solidFill>
                <a:latin typeface="Arial Narrow"/>
              </a:rPr>
              <a:t>Pl.Sínfise</a:t>
            </a:r>
            <a:r>
              <a:rPr lang="pt-BR" sz="1600" b="1" dirty="0">
                <a:solidFill>
                  <a:srgbClr val="FFFFFF"/>
                </a:solidFill>
                <a:latin typeface="Arial Narrow"/>
              </a:rPr>
              <a:t>    =    19.36 mm
46 - </a:t>
            </a:r>
            <a:r>
              <a:rPr lang="pt-BR" sz="1600" b="1" dirty="0" err="1">
                <a:solidFill>
                  <a:srgbClr val="FFFFFF"/>
                </a:solidFill>
                <a:latin typeface="Arial Narrow"/>
              </a:rPr>
              <a:t>Pl.Sínfise</a:t>
            </a:r>
            <a:r>
              <a:rPr lang="pt-BR" sz="1600" b="1" dirty="0">
                <a:solidFill>
                  <a:srgbClr val="FFFFFF"/>
                </a:solidFill>
                <a:latin typeface="Arial Narrow"/>
              </a:rPr>
              <a:t>    =    19.01 mm
LMDI - </a:t>
            </a:r>
            <a:r>
              <a:rPr lang="pt-BR" sz="1600" b="1" dirty="0" err="1">
                <a:solidFill>
                  <a:srgbClr val="FFFFFF"/>
                </a:solidFill>
                <a:latin typeface="Arial Narrow"/>
              </a:rPr>
              <a:t>Pl</a:t>
            </a:r>
            <a:r>
              <a:rPr lang="pt-BR" sz="1600" b="1" dirty="0">
                <a:solidFill>
                  <a:srgbClr val="FFFFFF"/>
                </a:solidFill>
                <a:latin typeface="Arial Narrow"/>
              </a:rPr>
              <a:t> Sínfise     =    0.6 mm</a:t>
            </a:r>
          </a:p>
        </p:txBody>
      </p:sp>
    </p:spTree>
    <p:extLst>
      <p:ext uri="{BB962C8B-B14F-4D97-AF65-F5344CB8AC3E}">
        <p14:creationId xmlns:p14="http://schemas.microsoft.com/office/powerpoint/2010/main" val="19351658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triangulos">
            <a:extLst>
              <a:ext uri="{FF2B5EF4-FFF2-40B4-BE49-F238E27FC236}">
                <a16:creationId xmlns:a16="http://schemas.microsoft.com/office/drawing/2014/main" id="{C4C625F3-3BF1-4F0E-8731-298053341AF5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43" name="Triângulo isósceles 42">
              <a:hlinkClick r:id="rId3" action="ppaction://hlinksldjump"/>
              <a:extLst>
                <a:ext uri="{FF2B5EF4-FFF2-40B4-BE49-F238E27FC236}">
                  <a16:creationId xmlns:a16="http://schemas.microsoft.com/office/drawing/2014/main" id="{980B166D-9AD2-4C68-BA13-709E63CA1CDB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7" name="Triângulo isósceles 46">
              <a:hlinkClick r:id="rId4" action="ppaction://hlinksldjump"/>
              <a:extLst>
                <a:ext uri="{FF2B5EF4-FFF2-40B4-BE49-F238E27FC236}">
                  <a16:creationId xmlns:a16="http://schemas.microsoft.com/office/drawing/2014/main" id="{20244650-B777-47F2-8037-B3BD56DBDB1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61" name="grupo de 8">
            <a:extLst>
              <a:ext uri="{FF2B5EF4-FFF2-40B4-BE49-F238E27FC236}">
                <a16:creationId xmlns:a16="http://schemas.microsoft.com/office/drawing/2014/main" id="{B7D12DBB-66A6-4B5C-ABA9-476D7718E818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62" name="Imagem 61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41FE1445-9FEA-451C-B403-6F2E3AAAC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BB5A38AB-B606-476B-9ABF-F709A228F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 hidden="1">
              <a:hlinkClick r:id="rId9" action="ppaction://hlinksldjump"/>
              <a:extLst>
                <a:ext uri="{FF2B5EF4-FFF2-40B4-BE49-F238E27FC236}">
                  <a16:creationId xmlns:a16="http://schemas.microsoft.com/office/drawing/2014/main" id="{9684CA2C-D4CC-44D0-8516-839E5B204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E7D12DE-0933-4B81-8672-815E1D4E3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4" action="ppaction://hlinksldjump"/>
              <a:extLst>
                <a:ext uri="{FF2B5EF4-FFF2-40B4-BE49-F238E27FC236}">
                  <a16:creationId xmlns:a16="http://schemas.microsoft.com/office/drawing/2014/main" id="{6AC9A73F-5850-4538-97EE-E6FC3B57A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3784726-0C1F-4B1B-B769-E84883FB8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1A99B153-C05D-4A74-852E-3ACF07807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69" name="Imagem 68" hidden="1">
              <a:hlinkClick r:id="rId13" action="ppaction://hlinksldjump"/>
              <a:extLst>
                <a:ext uri="{FF2B5EF4-FFF2-40B4-BE49-F238E27FC236}">
                  <a16:creationId xmlns:a16="http://schemas.microsoft.com/office/drawing/2014/main" id="{B601D0A1-B2EB-4944-83BE-9E3B1C26C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8E10E8C-41B9-425E-B578-C3576EC0A38A}"/>
              </a:ext>
            </a:extLst>
          </p:cNvPr>
          <p:cNvGrpSpPr/>
          <p:nvPr/>
        </p:nvGrpSpPr>
        <p:grpSpPr>
          <a:xfrm>
            <a:off x="150516" y="2761338"/>
            <a:ext cx="11890969" cy="1335324"/>
            <a:chOff x="150516" y="2675999"/>
            <a:chExt cx="11890969" cy="1335324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551422" y="2675999"/>
              <a:ext cx="11089156" cy="76944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50516" y="3241882"/>
              <a:ext cx="118909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Vias aéreas</a:t>
              </a:r>
            </a:p>
          </p:txBody>
        </p:sp>
      </p:grpSp>
      <p:pic>
        <p:nvPicPr>
          <p:cNvPr id="4" name="Menu">
            <a:hlinkClick r:id="rId14" action="ppaction://hlinksldjump"/>
            <a:extLst>
              <a:ext uri="{FF2B5EF4-FFF2-40B4-BE49-F238E27FC236}">
                <a16:creationId xmlns:a16="http://schemas.microsoft.com/office/drawing/2014/main" id="{15EF99EE-43CA-4603-9516-7047CC989F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68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9367" y="203553"/>
            <a:ext cx="5696633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Orientação/Calibração</a:t>
            </a:r>
          </a:p>
        </p:txBody>
      </p:sp>
      <p:pic>
        <p:nvPicPr>
          <p:cNvPr id="13" name="Imagem 12">
            <a:hlinkClick r:id="rId2" action="ppaction://hlinksldjump"/>
            <a:extLst>
              <a:ext uri="{FF2B5EF4-FFF2-40B4-BE49-F238E27FC236}">
                <a16:creationId xmlns:a16="http://schemas.microsoft.com/office/drawing/2014/main" id="{8AD66259-4920-4293-9EED-3F46B837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grpSp>
        <p:nvGrpSpPr>
          <p:cNvPr id="20" name="triangulos">
            <a:extLst>
              <a:ext uri="{FF2B5EF4-FFF2-40B4-BE49-F238E27FC236}">
                <a16:creationId xmlns:a16="http://schemas.microsoft.com/office/drawing/2014/main" id="{F15012BD-7D85-4654-BEA8-93FDDFFE0438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32" name="Triângulo isósceles 31">
              <a:hlinkClick r:id="rId4" action="ppaction://hlinksldjump"/>
              <a:extLst>
                <a:ext uri="{FF2B5EF4-FFF2-40B4-BE49-F238E27FC236}">
                  <a16:creationId xmlns:a16="http://schemas.microsoft.com/office/drawing/2014/main" id="{C5A2B2D1-3BFB-45FC-9810-59300D80C86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3" name="Triângulo isósceles 32">
              <a:hlinkClick r:id="rId5" action="ppaction://hlinksldjump"/>
              <a:extLst>
                <a:ext uri="{FF2B5EF4-FFF2-40B4-BE49-F238E27FC236}">
                  <a16:creationId xmlns:a16="http://schemas.microsoft.com/office/drawing/2014/main" id="{059A4105-375B-44C4-A5D4-8365932B7429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4" name="grupo de 7">
            <a:extLst>
              <a:ext uri="{FF2B5EF4-FFF2-40B4-BE49-F238E27FC236}">
                <a16:creationId xmlns:a16="http://schemas.microsoft.com/office/drawing/2014/main" id="{3C245A82-EF2B-4900-822E-65295E83B0BF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35" name="Imagem 34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721A9DD4-9562-4222-8D3F-D540EF2EE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E12B5CF5-7FFA-4EC8-9E68-E665F8E6A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4" action="ppaction://hlinksldjump"/>
              <a:extLst>
                <a:ext uri="{FF2B5EF4-FFF2-40B4-BE49-F238E27FC236}">
                  <a16:creationId xmlns:a16="http://schemas.microsoft.com/office/drawing/2014/main" id="{AF4B42D7-570A-4941-9030-55975AD6A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>
              <a:hlinkClick r:id="rId6" action="ppaction://hlinksldjump"/>
              <a:extLst>
                <a:ext uri="{FF2B5EF4-FFF2-40B4-BE49-F238E27FC236}">
                  <a16:creationId xmlns:a16="http://schemas.microsoft.com/office/drawing/2014/main" id="{2EDA6F3D-2FAA-49B4-B483-FDB1C4143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>
              <a:hlinkClick r:id="rId5" action="ppaction://hlinksldjump"/>
              <a:extLst>
                <a:ext uri="{FF2B5EF4-FFF2-40B4-BE49-F238E27FC236}">
                  <a16:creationId xmlns:a16="http://schemas.microsoft.com/office/drawing/2014/main" id="{DF9B5C9D-6E4F-49A7-B60F-532C25E1C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5AA97106-8D52-4038-B89B-ED1049AE4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1B4EBE4A-90D0-4E9D-8634-6BA56305D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pic>
        <p:nvPicPr>
          <p:cNvPr id="17" name="Imagem 16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76" y="1122727"/>
            <a:ext cx="5191125" cy="4336362"/>
          </a:xfrm>
          <a:prstGeom prst="rect">
            <a:avLst/>
          </a:prstGeom>
        </p:spPr>
      </p:pic>
      <p:pic>
        <p:nvPicPr>
          <p:cNvPr id="18" name="Imagem 17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51" y="1116906"/>
            <a:ext cx="5191125" cy="434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539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91CF95FA-FC8C-43EB-B612-9D910AB21B13}"/>
              </a:ext>
            </a:extLst>
          </p:cNvPr>
          <p:cNvSpPr txBox="1"/>
          <p:nvPr/>
        </p:nvSpPr>
        <p:spPr>
          <a:xfrm>
            <a:off x="399367" y="203553"/>
            <a:ext cx="10354358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vias aéreas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Volume vias aéreas</a:t>
            </a:r>
          </a:p>
        </p:txBody>
      </p:sp>
      <p:grpSp>
        <p:nvGrpSpPr>
          <p:cNvPr id="15" name="triangulos">
            <a:extLst>
              <a:ext uri="{FF2B5EF4-FFF2-40B4-BE49-F238E27FC236}">
                <a16:creationId xmlns:a16="http://schemas.microsoft.com/office/drawing/2014/main" id="{FBC81321-DF28-42E9-BB30-36AA04ED979F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6" name="Triângulo isósceles 15">
              <a:hlinkClick r:id="rId2" action="ppaction://hlinksldjump"/>
              <a:extLst>
                <a:ext uri="{FF2B5EF4-FFF2-40B4-BE49-F238E27FC236}">
                  <a16:creationId xmlns:a16="http://schemas.microsoft.com/office/drawing/2014/main" id="{5061984E-A248-437B-B28D-ED589C43F41C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Triângulo isósceles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0717EEEB-5188-41BD-9404-0879F91A39A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8" name="grupo de 8">
            <a:extLst>
              <a:ext uri="{FF2B5EF4-FFF2-40B4-BE49-F238E27FC236}">
                <a16:creationId xmlns:a16="http://schemas.microsoft.com/office/drawing/2014/main" id="{F5F3EDBF-227F-4677-9974-02D425244799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19" name="Imagem 18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38A6A879-9AFB-410C-9B63-3816DBBB2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6" action="ppaction://hlinksldjump"/>
              <a:extLst>
                <a:ext uri="{FF2B5EF4-FFF2-40B4-BE49-F238E27FC236}">
                  <a16:creationId xmlns:a16="http://schemas.microsoft.com/office/drawing/2014/main" id="{67725FD2-0277-4B8B-85C4-6B1FE3E0B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 hidden="1">
              <a:hlinkClick r:id="rId8" action="ppaction://hlinksldjump"/>
              <a:extLst>
                <a:ext uri="{FF2B5EF4-FFF2-40B4-BE49-F238E27FC236}">
                  <a16:creationId xmlns:a16="http://schemas.microsoft.com/office/drawing/2014/main" id="{AA2E4DBB-F47B-4BC5-944F-0165661FC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2" action="ppaction://hlinksldjump"/>
              <a:extLst>
                <a:ext uri="{FF2B5EF4-FFF2-40B4-BE49-F238E27FC236}">
                  <a16:creationId xmlns:a16="http://schemas.microsoft.com/office/drawing/2014/main" id="{526B746E-E0B7-43EF-8853-A1BD8ED6A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9" action="ppaction://hlinksldjump"/>
              <a:extLst>
                <a:ext uri="{FF2B5EF4-FFF2-40B4-BE49-F238E27FC236}">
                  <a16:creationId xmlns:a16="http://schemas.microsoft.com/office/drawing/2014/main" id="{3206626C-694F-46DA-981B-344A41CE7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 hidden="1">
              <a:hlinkClick r:id="rId10" action="ppaction://hlinksldjump"/>
              <a:extLst>
                <a:ext uri="{FF2B5EF4-FFF2-40B4-BE49-F238E27FC236}">
                  <a16:creationId xmlns:a16="http://schemas.microsoft.com/office/drawing/2014/main" id="{AD801766-3E0F-4AC7-A267-2713BD211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 hidden="1">
              <a:hlinkClick r:id="rId11" action="ppaction://hlinksldjump"/>
              <a:extLst>
                <a:ext uri="{FF2B5EF4-FFF2-40B4-BE49-F238E27FC236}">
                  <a16:creationId xmlns:a16="http://schemas.microsoft.com/office/drawing/2014/main" id="{7AC5EE26-8479-4B1F-B11F-9F3FBD04F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12" action="ppaction://hlinksldjump"/>
              <a:extLst>
                <a:ext uri="{FF2B5EF4-FFF2-40B4-BE49-F238E27FC236}">
                  <a16:creationId xmlns:a16="http://schemas.microsoft.com/office/drawing/2014/main" id="{08F245E4-4B3D-4F41-9053-6D5E94765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pic>
        <p:nvPicPr>
          <p:cNvPr id="27" name="Menu">
            <a:hlinkClick r:id="rId13" action="ppaction://hlinksldjump"/>
            <a:extLst>
              <a:ext uri="{FF2B5EF4-FFF2-40B4-BE49-F238E27FC236}">
                <a16:creationId xmlns:a16="http://schemas.microsoft.com/office/drawing/2014/main" id="{074318C1-29A8-42D3-9F07-5AE6B201E40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9" name="Imagem 28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83" y="1258069"/>
            <a:ext cx="4495800" cy="3946894"/>
          </a:xfrm>
          <a:prstGeom prst="rect">
            <a:avLst/>
          </a:prstGeom>
        </p:spPr>
      </p:pic>
      <p:pic>
        <p:nvPicPr>
          <p:cNvPr id="31" name="Imagem 30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680" y="1341231"/>
            <a:ext cx="4171950" cy="3780570"/>
          </a:xfrm>
          <a:prstGeom prst="rect">
            <a:avLst/>
          </a:prstGeom>
        </p:spPr>
      </p:pic>
      <p:sp>
        <p:nvSpPr>
          <p:cNvPr id="32" name="CaixaDeTexto 31"/>
          <p:cNvSpPr txBox="1"/>
          <p:nvPr/>
        </p:nvSpPr>
        <p:spPr>
          <a:xfrm>
            <a:off x="4161113" y="5637005"/>
            <a:ext cx="3611287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600" dirty="0">
                <a:solidFill>
                  <a:srgbClr val="FFFFFF"/>
                </a:solidFill>
                <a:latin typeface="Arial Narrow"/>
              </a:rPr>
              <a:t>Área de menor </a:t>
            </a:r>
            <a:r>
              <a:rPr lang="pt-BR" sz="1600" dirty="0" err="1">
                <a:solidFill>
                  <a:srgbClr val="FFFFFF"/>
                </a:solidFill>
                <a:latin typeface="Arial Narrow"/>
              </a:rPr>
              <a:t>Constricção</a:t>
            </a:r>
            <a:r>
              <a:rPr lang="pt-BR" sz="1600" dirty="0">
                <a:solidFill>
                  <a:srgbClr val="FFFFFF"/>
                </a:solidFill>
                <a:latin typeface="Arial Narrow"/>
              </a:rPr>
              <a:t>  =   232.0mm2</a:t>
            </a:r>
          </a:p>
        </p:txBody>
      </p:sp>
      <p:pic>
        <p:nvPicPr>
          <p:cNvPr id="1026" name="Picture 2" descr="D:\EXAMES NOVOS\1RT\1Enviados\THAIS NASCIMENTO DEL TEDESCO\THAIS NASCIMENTO DEL TEDESCO - DICOM_imagens\CtsA_1x1_Personalizado_1_3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589" y="2331751"/>
            <a:ext cx="1684089" cy="195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8833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4B1477E5-0A99-49AE-A1CB-505A08E5966B}"/>
              </a:ext>
            </a:extLst>
          </p:cNvPr>
          <p:cNvGrpSpPr/>
          <p:nvPr/>
        </p:nvGrpSpPr>
        <p:grpSpPr>
          <a:xfrm>
            <a:off x="150516" y="2753118"/>
            <a:ext cx="11890969" cy="1351764"/>
            <a:chOff x="150516" y="2659559"/>
            <a:chExt cx="11890969" cy="1351764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545490" y="2659559"/>
              <a:ext cx="11089156" cy="76944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50516" y="3241882"/>
              <a:ext cx="118909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Radiográfica</a:t>
              </a:r>
            </a:p>
          </p:txBody>
        </p:sp>
      </p:grpSp>
      <p:pic>
        <p:nvPicPr>
          <p:cNvPr id="4" name="Menu">
            <a:hlinkClick r:id="rId3" action="ppaction://hlinksldjump"/>
            <a:extLst>
              <a:ext uri="{FF2B5EF4-FFF2-40B4-BE49-F238E27FC236}">
                <a16:creationId xmlns:a16="http://schemas.microsoft.com/office/drawing/2014/main" id="{15EF99EE-43CA-4603-9516-7047CC989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grpSp>
        <p:nvGrpSpPr>
          <p:cNvPr id="38" name="triangulos">
            <a:extLst>
              <a:ext uri="{FF2B5EF4-FFF2-40B4-BE49-F238E27FC236}">
                <a16:creationId xmlns:a16="http://schemas.microsoft.com/office/drawing/2014/main" id="{216A544F-003C-4632-9A58-CACC57E1327E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43" name="Triângulo isósceles 42">
              <a:hlinkClick r:id="rId5" action="ppaction://hlinksldjump"/>
              <a:extLst>
                <a:ext uri="{FF2B5EF4-FFF2-40B4-BE49-F238E27FC236}">
                  <a16:creationId xmlns:a16="http://schemas.microsoft.com/office/drawing/2014/main" id="{D1D60C47-5CE5-4830-9D95-76960498BC17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Triângulo isósceles 46">
              <a:hlinkClick r:id="rId6" action="ppaction://hlinksldjump"/>
              <a:extLst>
                <a:ext uri="{FF2B5EF4-FFF2-40B4-BE49-F238E27FC236}">
                  <a16:creationId xmlns:a16="http://schemas.microsoft.com/office/drawing/2014/main" id="{CF4B5256-A991-4B92-9E3C-DC3F20FD3F79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61" name="grupo de 7">
            <a:extLst>
              <a:ext uri="{FF2B5EF4-FFF2-40B4-BE49-F238E27FC236}">
                <a16:creationId xmlns:a16="http://schemas.microsoft.com/office/drawing/2014/main" id="{A86EBE97-50C0-45BF-B8D0-F20491D5AFD5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62" name="Imagem 61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8A72F78D-0B6A-4131-A94C-1F231E0F5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>
              <a:hlinkClick r:id="rId9" action="ppaction://hlinksldjump"/>
              <a:extLst>
                <a:ext uri="{FF2B5EF4-FFF2-40B4-BE49-F238E27FC236}">
                  <a16:creationId xmlns:a16="http://schemas.microsoft.com/office/drawing/2014/main" id="{8D437B91-BA3F-4BF8-8A7E-06D96285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6" action="ppaction://hlinksldjump"/>
              <a:extLst>
                <a:ext uri="{FF2B5EF4-FFF2-40B4-BE49-F238E27FC236}">
                  <a16:creationId xmlns:a16="http://schemas.microsoft.com/office/drawing/2014/main" id="{8CCC8EA4-710C-4664-BC1C-F9D63449B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11" action="ppaction://hlinksldjump"/>
              <a:extLst>
                <a:ext uri="{FF2B5EF4-FFF2-40B4-BE49-F238E27FC236}">
                  <a16:creationId xmlns:a16="http://schemas.microsoft.com/office/drawing/2014/main" id="{08C54532-97A1-4159-8481-EEF9899D1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>
              <a:hlinkClick r:id="rId12" action="ppaction://hlinksldjump"/>
              <a:extLst>
                <a:ext uri="{FF2B5EF4-FFF2-40B4-BE49-F238E27FC236}">
                  <a16:creationId xmlns:a16="http://schemas.microsoft.com/office/drawing/2014/main" id="{8B71B7A2-75E3-4907-AC2A-3A0A44BD9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67" name="Imagem 66">
              <a:hlinkClick r:id="rId13" action="ppaction://hlinksldjump"/>
              <a:extLst>
                <a:ext uri="{FF2B5EF4-FFF2-40B4-BE49-F238E27FC236}">
                  <a16:creationId xmlns:a16="http://schemas.microsoft.com/office/drawing/2014/main" id="{DA145760-B125-4AE7-831F-FD7B47DEE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68" name="Imagem 67" hidden="1">
              <a:hlinkClick r:id="rId7" action="ppaction://hlinksldjump"/>
              <a:extLst>
                <a:ext uri="{FF2B5EF4-FFF2-40B4-BE49-F238E27FC236}">
                  <a16:creationId xmlns:a16="http://schemas.microsoft.com/office/drawing/2014/main" id="{82F03464-F35C-43D3-8B8F-AA757F0F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3162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346AB53C-2397-4CF4-A0D1-EE17CBE9B419}"/>
              </a:ext>
            </a:extLst>
          </p:cNvPr>
          <p:cNvSpPr txBox="1"/>
          <p:nvPr/>
        </p:nvSpPr>
        <p:spPr>
          <a:xfrm>
            <a:off x="399367" y="203553"/>
            <a:ext cx="10354358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charset="0"/>
                <a:cs typeface="Segoe UI Light" panose="020B0502040204020203" pitchFamily="34" charset="0"/>
              </a:rPr>
              <a:t>Avaliação radiográfica</a:t>
            </a:r>
            <a:br>
              <a:rPr lang="pt-BR" sz="1400" dirty="0">
                <a:solidFill>
                  <a:srgbClr val="FFFFFF"/>
                </a:solidFill>
                <a:latin typeface="Arkitech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48856"/>
                </a:solidFill>
                <a:latin typeface="Arkitech" charset="0"/>
                <a:cs typeface="Segoe UI Light" panose="020B0502040204020203" pitchFamily="34" charset="0"/>
              </a:rPr>
              <a:t>Vista panorâmica</a:t>
            </a:r>
          </a:p>
        </p:txBody>
      </p:sp>
      <p:grpSp>
        <p:nvGrpSpPr>
          <p:cNvPr id="8" name="triangulos">
            <a:extLst>
              <a:ext uri="{FF2B5EF4-FFF2-40B4-BE49-F238E27FC236}">
                <a16:creationId xmlns:a16="http://schemas.microsoft.com/office/drawing/2014/main" id="{154EAE4C-C6CA-40DF-A5DE-9AF27B66D114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9" name="Triângulo isósceles 8">
              <a:hlinkClick r:id="rId2" action="ppaction://hlinksldjump"/>
              <a:extLst>
                <a:ext uri="{FF2B5EF4-FFF2-40B4-BE49-F238E27FC236}">
                  <a16:creationId xmlns:a16="http://schemas.microsoft.com/office/drawing/2014/main" id="{49539D8B-7C4A-4F8C-A737-886CF5FC7B17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" name="Triângulo isósceles 9">
              <a:hlinkClick r:id="rId3" action="ppaction://hlinksldjump"/>
              <a:extLst>
                <a:ext uri="{FF2B5EF4-FFF2-40B4-BE49-F238E27FC236}">
                  <a16:creationId xmlns:a16="http://schemas.microsoft.com/office/drawing/2014/main" id="{0E00EC4C-6E26-48E0-8EFE-0597CCE40676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1" name="grupo de 7">
            <a:extLst>
              <a:ext uri="{FF2B5EF4-FFF2-40B4-BE49-F238E27FC236}">
                <a16:creationId xmlns:a16="http://schemas.microsoft.com/office/drawing/2014/main" id="{A2847316-280B-4805-A828-56BFA5264FC5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12" name="Imagem 1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D426F856-A011-4DCC-AD08-97987143B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13" name="Imagem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D312C842-3DAD-4E8F-BE28-B028493E4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14" name="Imagem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A8104E60-A9B1-4304-B01E-94D7613BD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>
              <a:hlinkClick r:id="rId3" action="ppaction://hlinksldjump"/>
              <a:extLst>
                <a:ext uri="{FF2B5EF4-FFF2-40B4-BE49-F238E27FC236}">
                  <a16:creationId xmlns:a16="http://schemas.microsoft.com/office/drawing/2014/main" id="{72EE848B-2C8E-4C19-A810-5C7533ACC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>
              <a:hlinkClick r:id="rId8" action="ppaction://hlinksldjump"/>
              <a:extLst>
                <a:ext uri="{FF2B5EF4-FFF2-40B4-BE49-F238E27FC236}">
                  <a16:creationId xmlns:a16="http://schemas.microsoft.com/office/drawing/2014/main" id="{B03C9612-9876-40EA-9CBA-88D8CD4B5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05D994AC-2E09-4882-9506-08E46E258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A8C18208-900C-4B7B-9758-3434622C4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pic>
        <p:nvPicPr>
          <p:cNvPr id="19" name="Menu">
            <a:hlinkClick r:id="rId10" action="ppaction://hlinksldjump"/>
            <a:extLst>
              <a:ext uri="{FF2B5EF4-FFF2-40B4-BE49-F238E27FC236}">
                <a16:creationId xmlns:a16="http://schemas.microsoft.com/office/drawing/2014/main" id="{1BCDFED7-E922-447D-9A70-5480B8019A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89" y="906856"/>
            <a:ext cx="5400000" cy="2388794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89" y="3550676"/>
            <a:ext cx="5400000" cy="2388794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6B6516B-EDE1-4B41-8A66-9919F4C4F2D9}"/>
              </a:ext>
            </a:extLst>
          </p:cNvPr>
          <p:cNvSpPr txBox="1"/>
          <p:nvPr/>
        </p:nvSpPr>
        <p:spPr>
          <a:xfrm>
            <a:off x="1096191" y="1131213"/>
            <a:ext cx="1446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SUPERIOR: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C0E6D08-990A-4D37-B815-D31E4D90455A}"/>
              </a:ext>
            </a:extLst>
          </p:cNvPr>
          <p:cNvSpPr txBox="1"/>
          <p:nvPr/>
        </p:nvSpPr>
        <p:spPr>
          <a:xfrm>
            <a:off x="1130780" y="4062879"/>
            <a:ext cx="1446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INFERIOR:</a:t>
            </a:r>
          </a:p>
        </p:txBody>
      </p:sp>
    </p:spTree>
    <p:extLst>
      <p:ext uri="{BB962C8B-B14F-4D97-AF65-F5344CB8AC3E}">
        <p14:creationId xmlns:p14="http://schemas.microsoft.com/office/powerpoint/2010/main" val="7445026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3168A579-5A52-45B4-8037-0054D3EDBC51}"/>
              </a:ext>
            </a:extLst>
          </p:cNvPr>
          <p:cNvSpPr txBox="1"/>
          <p:nvPr/>
        </p:nvSpPr>
        <p:spPr>
          <a:xfrm>
            <a:off x="399367" y="203553"/>
            <a:ext cx="10354358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radiográfica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Vista panorâmica com MIP</a:t>
            </a:r>
          </a:p>
        </p:txBody>
      </p:sp>
      <p:grpSp>
        <p:nvGrpSpPr>
          <p:cNvPr id="8" name="triangulos">
            <a:extLst>
              <a:ext uri="{FF2B5EF4-FFF2-40B4-BE49-F238E27FC236}">
                <a16:creationId xmlns:a16="http://schemas.microsoft.com/office/drawing/2014/main" id="{F97F0F43-0398-407D-A01A-607BFD4B5901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9" name="Triângulo isósceles 8">
              <a:hlinkClick r:id="rId2" action="ppaction://hlinksldjump"/>
              <a:extLst>
                <a:ext uri="{FF2B5EF4-FFF2-40B4-BE49-F238E27FC236}">
                  <a16:creationId xmlns:a16="http://schemas.microsoft.com/office/drawing/2014/main" id="{7718D5D7-68B0-4059-9A3F-0957F2B7689A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" name="Triângulo isósceles 9">
              <a:hlinkClick r:id="rId3" action="ppaction://hlinksldjump"/>
              <a:extLst>
                <a:ext uri="{FF2B5EF4-FFF2-40B4-BE49-F238E27FC236}">
                  <a16:creationId xmlns:a16="http://schemas.microsoft.com/office/drawing/2014/main" id="{8B4B06A9-5156-4564-94A4-B97D0FF4CF0E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1" name="grupo de 7">
            <a:extLst>
              <a:ext uri="{FF2B5EF4-FFF2-40B4-BE49-F238E27FC236}">
                <a16:creationId xmlns:a16="http://schemas.microsoft.com/office/drawing/2014/main" id="{FADFFED0-5D68-4B37-B6DE-0FA54ABE7BC0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12" name="Imagem 1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EB80A577-8CC4-4915-90FE-7ED445ED6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13" name="Imagem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1DB401BA-5755-48B3-A38C-25FE379BE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14" name="Imagem 13">
              <a:hlinkClick r:id="rId2" action="ppaction://hlinksldjump"/>
              <a:extLst>
                <a:ext uri="{FF2B5EF4-FFF2-40B4-BE49-F238E27FC236}">
                  <a16:creationId xmlns:a16="http://schemas.microsoft.com/office/drawing/2014/main" id="{A5BDD9BD-E008-47E9-A6D8-4389B4128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>
              <a:hlinkClick r:id="rId7" action="ppaction://hlinksldjump"/>
              <a:extLst>
                <a:ext uri="{FF2B5EF4-FFF2-40B4-BE49-F238E27FC236}">
                  <a16:creationId xmlns:a16="http://schemas.microsoft.com/office/drawing/2014/main" id="{4CF80024-C7AE-4217-9D7E-355CB2007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>
              <a:hlinkClick r:id="rId3" action="ppaction://hlinksldjump"/>
              <a:extLst>
                <a:ext uri="{FF2B5EF4-FFF2-40B4-BE49-F238E27FC236}">
                  <a16:creationId xmlns:a16="http://schemas.microsoft.com/office/drawing/2014/main" id="{4CCBCFFC-F885-4C5C-A2C4-4B1A07EA4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7F577E44-51D8-4042-8D7D-02FFB3DC5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C563EE3F-98D5-44D3-97E4-4E82469C1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pic>
        <p:nvPicPr>
          <p:cNvPr id="19" name="Menu">
            <a:hlinkClick r:id="rId10" action="ppaction://hlinksldjump"/>
            <a:extLst>
              <a:ext uri="{FF2B5EF4-FFF2-40B4-BE49-F238E27FC236}">
                <a16:creationId xmlns:a16="http://schemas.microsoft.com/office/drawing/2014/main" id="{B00E18EB-E1EC-4521-B109-BF7E63E31B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89" y="928098"/>
            <a:ext cx="5400000" cy="2388794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89" y="3559190"/>
            <a:ext cx="5400000" cy="2388793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C6B6516B-EDE1-4B41-8A66-9919F4C4F2D9}"/>
              </a:ext>
            </a:extLst>
          </p:cNvPr>
          <p:cNvSpPr txBox="1"/>
          <p:nvPr/>
        </p:nvSpPr>
        <p:spPr>
          <a:xfrm>
            <a:off x="1096191" y="1131213"/>
            <a:ext cx="1446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SUPERIOR: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C0E6D08-990A-4D37-B815-D31E4D90455A}"/>
              </a:ext>
            </a:extLst>
          </p:cNvPr>
          <p:cNvSpPr txBox="1"/>
          <p:nvPr/>
        </p:nvSpPr>
        <p:spPr>
          <a:xfrm>
            <a:off x="1130780" y="4062879"/>
            <a:ext cx="1446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INFERIOR:</a:t>
            </a:r>
          </a:p>
        </p:txBody>
      </p:sp>
    </p:spTree>
    <p:extLst>
      <p:ext uri="{BB962C8B-B14F-4D97-AF65-F5344CB8AC3E}">
        <p14:creationId xmlns:p14="http://schemas.microsoft.com/office/powerpoint/2010/main" val="13368736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38A3CE1D-6364-47D6-9A41-387B9B036604}"/>
              </a:ext>
            </a:extLst>
          </p:cNvPr>
          <p:cNvSpPr txBox="1"/>
          <p:nvPr/>
        </p:nvSpPr>
        <p:spPr>
          <a:xfrm>
            <a:off x="399367" y="203553"/>
            <a:ext cx="10354358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radiográfica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Telerradiografia</a:t>
            </a:r>
          </a:p>
        </p:txBody>
      </p:sp>
      <p:grpSp>
        <p:nvGrpSpPr>
          <p:cNvPr id="8" name="triangulos">
            <a:extLst>
              <a:ext uri="{FF2B5EF4-FFF2-40B4-BE49-F238E27FC236}">
                <a16:creationId xmlns:a16="http://schemas.microsoft.com/office/drawing/2014/main" id="{238BD914-0C18-43EA-8CCB-ECCB07C46DB0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9" name="Triângulo isósceles 8">
              <a:hlinkClick r:id="rId2" action="ppaction://hlinksldjump"/>
              <a:extLst>
                <a:ext uri="{FF2B5EF4-FFF2-40B4-BE49-F238E27FC236}">
                  <a16:creationId xmlns:a16="http://schemas.microsoft.com/office/drawing/2014/main" id="{B23DAFEE-D40E-4BF0-BF43-758ABFF7FC45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" name="Triângulo isósceles 9">
              <a:hlinkClick r:id="rId3" action="ppaction://hlinksldjump"/>
              <a:extLst>
                <a:ext uri="{FF2B5EF4-FFF2-40B4-BE49-F238E27FC236}">
                  <a16:creationId xmlns:a16="http://schemas.microsoft.com/office/drawing/2014/main" id="{D10F92E3-404F-4B19-9071-F0AA107957C7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1" name="grupo de 7">
            <a:extLst>
              <a:ext uri="{FF2B5EF4-FFF2-40B4-BE49-F238E27FC236}">
                <a16:creationId xmlns:a16="http://schemas.microsoft.com/office/drawing/2014/main" id="{800B373A-198D-4304-B0BF-C08EC0FC0CEA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12" name="Imagem 1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2A50DA9F-6D52-4E16-8A57-AA73726B1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13" name="Imagem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81D446B8-65F6-4388-9E59-C1333E54A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14" name="Imagem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537A1810-BFE0-4593-AEA0-0BC9A927A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>
              <a:hlinkClick r:id="rId2" action="ppaction://hlinksldjump"/>
              <a:extLst>
                <a:ext uri="{FF2B5EF4-FFF2-40B4-BE49-F238E27FC236}">
                  <a16:creationId xmlns:a16="http://schemas.microsoft.com/office/drawing/2014/main" id="{A50A604A-46EB-406D-B997-904231AC3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>
              <a:hlinkClick r:id="rId8" action="ppaction://hlinksldjump"/>
              <a:extLst>
                <a:ext uri="{FF2B5EF4-FFF2-40B4-BE49-F238E27FC236}">
                  <a16:creationId xmlns:a16="http://schemas.microsoft.com/office/drawing/2014/main" id="{B6D14967-1EE7-4D32-A8EE-E22B4A5C5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BCCC53CF-509E-404E-9CA1-642DE3EF6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B8E7216C-BBB5-4D8F-8DFA-48F4A0873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pic>
        <p:nvPicPr>
          <p:cNvPr id="19" name="Menu">
            <a:hlinkClick r:id="rId10" action="ppaction://hlinksldjump"/>
            <a:extLst>
              <a:ext uri="{FF2B5EF4-FFF2-40B4-BE49-F238E27FC236}">
                <a16:creationId xmlns:a16="http://schemas.microsoft.com/office/drawing/2014/main" id="{F6406C77-6C9A-4C1B-A435-4992A1CA92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2" name="Imagem 21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87" y="1352550"/>
            <a:ext cx="4905127" cy="4314825"/>
          </a:xfrm>
          <a:prstGeom prst="rect">
            <a:avLst/>
          </a:prstGeom>
        </p:spPr>
      </p:pic>
      <p:pic>
        <p:nvPicPr>
          <p:cNvPr id="23" name="Imagem 22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87" y="1352550"/>
            <a:ext cx="4905127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386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AC116BB8-FC5F-4F72-BA5F-640F23732391}"/>
              </a:ext>
            </a:extLst>
          </p:cNvPr>
          <p:cNvSpPr txBox="1"/>
          <p:nvPr/>
        </p:nvSpPr>
        <p:spPr>
          <a:xfrm>
            <a:off x="399367" y="203553"/>
            <a:ext cx="1035435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2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radiográfica</a:t>
            </a:r>
            <a:br>
              <a:rPr lang="pt-BR" sz="12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2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Reconstrução AP</a:t>
            </a:r>
          </a:p>
        </p:txBody>
      </p:sp>
      <p:grpSp>
        <p:nvGrpSpPr>
          <p:cNvPr id="10" name="triangulos">
            <a:extLst>
              <a:ext uri="{FF2B5EF4-FFF2-40B4-BE49-F238E27FC236}">
                <a16:creationId xmlns:a16="http://schemas.microsoft.com/office/drawing/2014/main" id="{30CBC163-6AE7-48F2-A9E6-8B1AC3B966A1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1" name="Triângulo isósceles 10">
              <a:hlinkClick r:id="rId2" action="ppaction://hlinksldjump"/>
              <a:extLst>
                <a:ext uri="{FF2B5EF4-FFF2-40B4-BE49-F238E27FC236}">
                  <a16:creationId xmlns:a16="http://schemas.microsoft.com/office/drawing/2014/main" id="{CAA235CD-A941-46EC-937C-87CB8C9D0E97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" name="Triângulo isósceles 11">
              <a:hlinkClick r:id="rId3" action="ppaction://hlinksldjump"/>
              <a:extLst>
                <a:ext uri="{FF2B5EF4-FFF2-40B4-BE49-F238E27FC236}">
                  <a16:creationId xmlns:a16="http://schemas.microsoft.com/office/drawing/2014/main" id="{88964E78-FB0A-4AF8-B9AC-5C715CB9790F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3" name="grupo de 7">
            <a:extLst>
              <a:ext uri="{FF2B5EF4-FFF2-40B4-BE49-F238E27FC236}">
                <a16:creationId xmlns:a16="http://schemas.microsoft.com/office/drawing/2014/main" id="{45AAABD7-27B0-47CA-9C78-D40D1C200689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14" name="Imagem 13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D01DF325-17E6-4DAA-A762-FC9A1445F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>
              <a:hlinkClick r:id="rId6" action="ppaction://hlinksldjump"/>
              <a:extLst>
                <a:ext uri="{FF2B5EF4-FFF2-40B4-BE49-F238E27FC236}">
                  <a16:creationId xmlns:a16="http://schemas.microsoft.com/office/drawing/2014/main" id="{C2059881-471D-4AC7-8E9B-8FA1A9723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>
              <a:hlinkClick r:id="rId7" action="ppaction://hlinksldjump"/>
              <a:extLst>
                <a:ext uri="{FF2B5EF4-FFF2-40B4-BE49-F238E27FC236}">
                  <a16:creationId xmlns:a16="http://schemas.microsoft.com/office/drawing/2014/main" id="{7931E9BB-EF33-4DD1-98FA-101AC0D4E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6C57C771-7B7A-4D70-AF92-63BB79275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>
              <a:hlinkClick r:id="rId2" action="ppaction://hlinksldjump"/>
              <a:extLst>
                <a:ext uri="{FF2B5EF4-FFF2-40B4-BE49-F238E27FC236}">
                  <a16:creationId xmlns:a16="http://schemas.microsoft.com/office/drawing/2014/main" id="{FABB80FB-DE82-4C42-970F-E373E3772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9" action="ppaction://hlinksldjump"/>
              <a:extLst>
                <a:ext uri="{FF2B5EF4-FFF2-40B4-BE49-F238E27FC236}">
                  <a16:creationId xmlns:a16="http://schemas.microsoft.com/office/drawing/2014/main" id="{503D9A93-CCC7-4195-A9D3-6C630F9E9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1A0A58FE-FBB5-497F-B81B-5ED9D0A7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pic>
        <p:nvPicPr>
          <p:cNvPr id="21" name="Menu">
            <a:hlinkClick r:id="rId11" action="ppaction://hlinksldjump"/>
            <a:extLst>
              <a:ext uri="{FF2B5EF4-FFF2-40B4-BE49-F238E27FC236}">
                <a16:creationId xmlns:a16="http://schemas.microsoft.com/office/drawing/2014/main" id="{0DEE9FD4-B42B-43D2-BDDB-23213952BB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479" y="2032131"/>
            <a:ext cx="3704364" cy="324000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73" y="2032131"/>
            <a:ext cx="3599438" cy="324000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9" y="2032131"/>
            <a:ext cx="362584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565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4BFB20B4-31EB-4942-A574-7C5FD8B13466}"/>
              </a:ext>
            </a:extLst>
          </p:cNvPr>
          <p:cNvGrpSpPr/>
          <p:nvPr/>
        </p:nvGrpSpPr>
        <p:grpSpPr>
          <a:xfrm>
            <a:off x="150516" y="2792116"/>
            <a:ext cx="11890969" cy="1273769"/>
            <a:chOff x="150516" y="2675999"/>
            <a:chExt cx="11890969" cy="1273769"/>
          </a:xfrm>
        </p:grpSpPr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0853D4CA-7EDE-4C73-A9E3-0942E14F4BA2}"/>
                </a:ext>
              </a:extLst>
            </p:cNvPr>
            <p:cNvSpPr txBox="1"/>
            <p:nvPr/>
          </p:nvSpPr>
          <p:spPr>
            <a:xfrm>
              <a:off x="551422" y="2675999"/>
              <a:ext cx="11089156" cy="70788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0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Área de eleição para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5A2822EC-B779-4D1F-A1B6-D0F0AC3A0297}"/>
                </a:ext>
              </a:extLst>
            </p:cNvPr>
            <p:cNvSpPr txBox="1"/>
            <p:nvPr/>
          </p:nvSpPr>
          <p:spPr>
            <a:xfrm>
              <a:off x="150516" y="3241882"/>
              <a:ext cx="118909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Ancoragem </a:t>
              </a:r>
              <a:r>
                <a:rPr lang="pt-BR" sz="4000" dirty="0" err="1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esquéletica</a:t>
              </a:r>
              <a:endParaRPr lang="pt-BR" sz="40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5" name="triangulos">
            <a:extLst>
              <a:ext uri="{FF2B5EF4-FFF2-40B4-BE49-F238E27FC236}">
                <a16:creationId xmlns:a16="http://schemas.microsoft.com/office/drawing/2014/main" id="{5F2E505F-1779-415B-8BD1-E92025CFE15A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6" name="Triângulo isósceles 5">
              <a:hlinkClick r:id="rId2" action="ppaction://hlinksldjump"/>
              <a:extLst>
                <a:ext uri="{FF2B5EF4-FFF2-40B4-BE49-F238E27FC236}">
                  <a16:creationId xmlns:a16="http://schemas.microsoft.com/office/drawing/2014/main" id="{BF36F46D-E3FE-4D74-961B-B6A42F099E13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Triângulo isósceles 6">
              <a:hlinkClick r:id="rId3" action="ppaction://hlinksldjump"/>
              <a:extLst>
                <a:ext uri="{FF2B5EF4-FFF2-40B4-BE49-F238E27FC236}">
                  <a16:creationId xmlns:a16="http://schemas.microsoft.com/office/drawing/2014/main" id="{862A4CFC-AE57-4A2F-8E69-67B4751562CE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8" name="grupo de 7">
            <a:extLst>
              <a:ext uri="{FF2B5EF4-FFF2-40B4-BE49-F238E27FC236}">
                <a16:creationId xmlns:a16="http://schemas.microsoft.com/office/drawing/2014/main" id="{DB911FB0-9E4A-43CE-B7E4-7B35A9AE9D8C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9" name="Imagem 8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7E67143D-86AE-406E-92DF-017CB0851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10" name="Imagem 9">
              <a:hlinkClick r:id="rId6" action="ppaction://hlinksldjump"/>
              <a:extLst>
                <a:ext uri="{FF2B5EF4-FFF2-40B4-BE49-F238E27FC236}">
                  <a16:creationId xmlns:a16="http://schemas.microsoft.com/office/drawing/2014/main" id="{98648779-C337-4ECA-9FDD-F1DB512C8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11" name="Imagem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C1BEB14D-F94C-4545-B354-F1AFC45E8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12" name="Imagem 11">
              <a:hlinkClick r:id="rId8" action="ppaction://hlinksldjump"/>
              <a:extLst>
                <a:ext uri="{FF2B5EF4-FFF2-40B4-BE49-F238E27FC236}">
                  <a16:creationId xmlns:a16="http://schemas.microsoft.com/office/drawing/2014/main" id="{C8DBB456-0583-411F-9745-28D40929F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13" name="Imagem 12">
              <a:hlinkClick r:id="rId9" action="ppaction://hlinksldjump"/>
              <a:extLst>
                <a:ext uri="{FF2B5EF4-FFF2-40B4-BE49-F238E27FC236}">
                  <a16:creationId xmlns:a16="http://schemas.microsoft.com/office/drawing/2014/main" id="{3027235B-ED61-4A4E-B4CC-4CB05D501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14" name="Imagem 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D09F3F13-9C4B-4273-87C0-E1B18FCE2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14D2D789-14A8-4268-9002-4096D49FE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pic>
        <p:nvPicPr>
          <p:cNvPr id="16" name="Menu">
            <a:hlinkClick r:id="rId11" action="ppaction://hlinksldjump"/>
            <a:extLst>
              <a:ext uri="{FF2B5EF4-FFF2-40B4-BE49-F238E27FC236}">
                <a16:creationId xmlns:a16="http://schemas.microsoft.com/office/drawing/2014/main" id="{DE73979F-BC32-4FCB-8C1A-BB9C456D7D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4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riangulos">
            <a:extLst>
              <a:ext uri="{FF2B5EF4-FFF2-40B4-BE49-F238E27FC236}">
                <a16:creationId xmlns:a16="http://schemas.microsoft.com/office/drawing/2014/main" id="{53CC6AD4-9F52-4966-B8E1-23AF055263AD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3" name="Triângulo isósceles 2">
              <a:hlinkClick r:id="rId2" action="ppaction://hlinksldjump"/>
              <a:extLst>
                <a:ext uri="{FF2B5EF4-FFF2-40B4-BE49-F238E27FC236}">
                  <a16:creationId xmlns:a16="http://schemas.microsoft.com/office/drawing/2014/main" id="{6CAACFFA-B458-49C4-86DD-7DBAC78282EA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Triângulo isósceles 3">
              <a:hlinkClick r:id="rId3" action="ppaction://hlinksldjump"/>
              <a:extLst>
                <a:ext uri="{FF2B5EF4-FFF2-40B4-BE49-F238E27FC236}">
                  <a16:creationId xmlns:a16="http://schemas.microsoft.com/office/drawing/2014/main" id="{735513D0-D2F0-427C-8871-BD82BB3DC4D3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5" name="grupo de 7">
            <a:extLst>
              <a:ext uri="{FF2B5EF4-FFF2-40B4-BE49-F238E27FC236}">
                <a16:creationId xmlns:a16="http://schemas.microsoft.com/office/drawing/2014/main" id="{7462F89D-6BE7-415A-B495-1BA4775DB319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6" name="Imagem 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980536A3-E2A2-42F2-AA08-FDD72B1C3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7" name="Imagem 6">
              <a:hlinkClick r:id="rId2" action="ppaction://hlinksldjump"/>
              <a:extLst>
                <a:ext uri="{FF2B5EF4-FFF2-40B4-BE49-F238E27FC236}">
                  <a16:creationId xmlns:a16="http://schemas.microsoft.com/office/drawing/2014/main" id="{FE61FDE7-5D86-4722-97B9-A41AD3E35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8" name="Imagem 7">
              <a:hlinkClick r:id="rId6" action="ppaction://hlinksldjump"/>
              <a:extLst>
                <a:ext uri="{FF2B5EF4-FFF2-40B4-BE49-F238E27FC236}">
                  <a16:creationId xmlns:a16="http://schemas.microsoft.com/office/drawing/2014/main" id="{4859F479-D2A4-45F0-93F3-01B690887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9" name="Imagem 8">
              <a:hlinkClick r:id="rId3" action="ppaction://hlinksldjump"/>
              <a:extLst>
                <a:ext uri="{FF2B5EF4-FFF2-40B4-BE49-F238E27FC236}">
                  <a16:creationId xmlns:a16="http://schemas.microsoft.com/office/drawing/2014/main" id="{E998C40A-102F-40FF-A839-E4D12113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10" name="Imagem 9">
              <a:hlinkClick r:id="rId8" action="ppaction://hlinksldjump"/>
              <a:extLst>
                <a:ext uri="{FF2B5EF4-FFF2-40B4-BE49-F238E27FC236}">
                  <a16:creationId xmlns:a16="http://schemas.microsoft.com/office/drawing/2014/main" id="{699AC481-ECD0-40FD-96A5-112640409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11" name="Imagem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2A42EDE4-A923-4C89-BCE2-6E210367B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12" name="Imagem 1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A7527F42-A350-4378-82C0-FC5B639DF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3DAA462-71F0-445E-8517-90C526D39F4A}"/>
              </a:ext>
            </a:extLst>
          </p:cNvPr>
          <p:cNvSpPr txBox="1"/>
          <p:nvPr/>
        </p:nvSpPr>
        <p:spPr>
          <a:xfrm>
            <a:off x="399367" y="203553"/>
            <a:ext cx="10354358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Área de eleição para </a:t>
            </a:r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Ancoragem</a:t>
            </a:r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</a:t>
            </a:r>
            <a:b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esquelética IZC</a:t>
            </a:r>
          </a:p>
        </p:txBody>
      </p:sp>
      <p:pic>
        <p:nvPicPr>
          <p:cNvPr id="14" name="Menu">
            <a:hlinkClick r:id="rId10" action="ppaction://hlinksldjump"/>
            <a:extLst>
              <a:ext uri="{FF2B5EF4-FFF2-40B4-BE49-F238E27FC236}">
                <a16:creationId xmlns:a16="http://schemas.microsoft.com/office/drawing/2014/main" id="{DE532A70-3BA4-47FF-A601-41C61BCF48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0" name="Imagem 19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60" y="3007010"/>
            <a:ext cx="3026366" cy="3009900"/>
          </a:xfrm>
          <a:prstGeom prst="rect">
            <a:avLst/>
          </a:prstGeom>
        </p:spPr>
      </p:pic>
      <p:pic>
        <p:nvPicPr>
          <p:cNvPr id="21" name="Imagem 20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035" y="3092735"/>
            <a:ext cx="3026366" cy="3009900"/>
          </a:xfrm>
          <a:prstGeom prst="rect">
            <a:avLst/>
          </a:prstGeom>
        </p:spPr>
      </p:pic>
      <p:pic>
        <p:nvPicPr>
          <p:cNvPr id="22" name="Imagem 21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80" y="2423094"/>
            <a:ext cx="2943225" cy="2215581"/>
          </a:xfrm>
          <a:prstGeom prst="rect">
            <a:avLst/>
          </a:prstGeom>
        </p:spPr>
      </p:pic>
      <p:pic>
        <p:nvPicPr>
          <p:cNvPr id="23" name="Imagem 22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34" y="806735"/>
            <a:ext cx="1514168" cy="2133600"/>
          </a:xfrm>
          <a:prstGeom prst="rect">
            <a:avLst/>
          </a:prstGeom>
        </p:spPr>
      </p:pic>
      <p:pic>
        <p:nvPicPr>
          <p:cNvPr id="24" name="Imagem 23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658" y="806735"/>
            <a:ext cx="1514168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400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triangulos">
            <a:extLst>
              <a:ext uri="{FF2B5EF4-FFF2-40B4-BE49-F238E27FC236}">
                <a16:creationId xmlns:a16="http://schemas.microsoft.com/office/drawing/2014/main" id="{6FB4B937-BC3F-4840-8EEF-0FD1A226AA4A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4" name="Triângulo isósceles 13">
              <a:hlinkClick r:id="rId2" action="ppaction://hlinksldjump"/>
              <a:extLst>
                <a:ext uri="{FF2B5EF4-FFF2-40B4-BE49-F238E27FC236}">
                  <a16:creationId xmlns:a16="http://schemas.microsoft.com/office/drawing/2014/main" id="{FB983AF1-CE9A-4865-A937-B09896C8F432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Triângulo isósceles 14">
              <a:hlinkClick r:id="rId3" action="ppaction://hlinksldjump"/>
              <a:extLst>
                <a:ext uri="{FF2B5EF4-FFF2-40B4-BE49-F238E27FC236}">
                  <a16:creationId xmlns:a16="http://schemas.microsoft.com/office/drawing/2014/main" id="{5EA0EEFD-F08F-427F-B77B-E743671FC26C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6" name="grupo de 7">
            <a:extLst>
              <a:ext uri="{FF2B5EF4-FFF2-40B4-BE49-F238E27FC236}">
                <a16:creationId xmlns:a16="http://schemas.microsoft.com/office/drawing/2014/main" id="{7D85872A-C74B-4AD5-8B00-487386BA023A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17" name="Imagem 16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0C9A07C3-C168-4766-B373-F51B0442B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33CE15D6-AEB0-4182-A597-835EB0E92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2" action="ppaction://hlinksldjump"/>
              <a:extLst>
                <a:ext uri="{FF2B5EF4-FFF2-40B4-BE49-F238E27FC236}">
                  <a16:creationId xmlns:a16="http://schemas.microsoft.com/office/drawing/2014/main" id="{F2A63B53-DF95-4E36-A5A4-992B0C666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7" action="ppaction://hlinksldjump"/>
              <a:extLst>
                <a:ext uri="{FF2B5EF4-FFF2-40B4-BE49-F238E27FC236}">
                  <a16:creationId xmlns:a16="http://schemas.microsoft.com/office/drawing/2014/main" id="{D25088D2-C2BF-4DFD-B2DD-A53611747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3" action="ppaction://hlinksldjump"/>
              <a:extLst>
                <a:ext uri="{FF2B5EF4-FFF2-40B4-BE49-F238E27FC236}">
                  <a16:creationId xmlns:a16="http://schemas.microsoft.com/office/drawing/2014/main" id="{5CC303F0-1AEE-4335-A069-212E7FFBF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9" action="ppaction://hlinksldjump"/>
              <a:extLst>
                <a:ext uri="{FF2B5EF4-FFF2-40B4-BE49-F238E27FC236}">
                  <a16:creationId xmlns:a16="http://schemas.microsoft.com/office/drawing/2014/main" id="{EBCAF3A9-86C9-45CB-BABE-929426E6F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16972C85-69EC-43FC-AFB9-1F0325C6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5F95A3B7-C64F-411A-9E25-9AE0E2BE1977}"/>
              </a:ext>
            </a:extLst>
          </p:cNvPr>
          <p:cNvSpPr txBox="1"/>
          <p:nvPr/>
        </p:nvSpPr>
        <p:spPr>
          <a:xfrm>
            <a:off x="399367" y="203553"/>
            <a:ext cx="10354358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Área de eleição </a:t>
            </a:r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para Ancoragem </a:t>
            </a:r>
            <a:b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esquelética BUCCAL SHIELF</a:t>
            </a:r>
          </a:p>
        </p:txBody>
      </p:sp>
      <p:pic>
        <p:nvPicPr>
          <p:cNvPr id="25" name="Menu">
            <a:hlinkClick r:id="rId10" action="ppaction://hlinksldjump"/>
            <a:extLst>
              <a:ext uri="{FF2B5EF4-FFF2-40B4-BE49-F238E27FC236}">
                <a16:creationId xmlns:a16="http://schemas.microsoft.com/office/drawing/2014/main" id="{A3219C40-F55C-457E-B7CA-ACC76013CD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6" name="Imagem 25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89" y="1034895"/>
            <a:ext cx="1412773" cy="1990725"/>
          </a:xfrm>
          <a:prstGeom prst="rect">
            <a:avLst/>
          </a:prstGeom>
        </p:spPr>
      </p:pic>
      <p:pic>
        <p:nvPicPr>
          <p:cNvPr id="27" name="Imagem 26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589" y="1082520"/>
            <a:ext cx="1412773" cy="1990725"/>
          </a:xfrm>
          <a:prstGeom prst="rect">
            <a:avLst/>
          </a:prstGeom>
        </p:spPr>
      </p:pic>
      <p:pic>
        <p:nvPicPr>
          <p:cNvPr id="28" name="Imagem 27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538" y="3310179"/>
            <a:ext cx="3419475" cy="2564606"/>
          </a:xfrm>
          <a:prstGeom prst="rect">
            <a:avLst/>
          </a:prstGeom>
        </p:spPr>
      </p:pic>
      <p:pic>
        <p:nvPicPr>
          <p:cNvPr id="29" name="Imagem 28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88" y="2756029"/>
            <a:ext cx="2943225" cy="2215581"/>
          </a:xfrm>
          <a:prstGeom prst="rect">
            <a:avLst/>
          </a:prstGeom>
        </p:spPr>
      </p:pic>
      <p:pic>
        <p:nvPicPr>
          <p:cNvPr id="30" name="Imagem 29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3" y="3191117"/>
            <a:ext cx="3457575" cy="259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93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triangulos">
            <a:extLst>
              <a:ext uri="{FF2B5EF4-FFF2-40B4-BE49-F238E27FC236}">
                <a16:creationId xmlns:a16="http://schemas.microsoft.com/office/drawing/2014/main" id="{E5E0B3C5-2BA4-4CCF-9C75-541E26E06082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4" name="Triângulo isósceles 13">
              <a:hlinkClick r:id="rId2" action="ppaction://hlinksldjump"/>
              <a:extLst>
                <a:ext uri="{FF2B5EF4-FFF2-40B4-BE49-F238E27FC236}">
                  <a16:creationId xmlns:a16="http://schemas.microsoft.com/office/drawing/2014/main" id="{D2E767A0-C2A0-4440-B312-B8456E65D35B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Triângulo isósceles 14">
              <a:hlinkClick r:id="rId3" action="ppaction://hlinksldjump"/>
              <a:extLst>
                <a:ext uri="{FF2B5EF4-FFF2-40B4-BE49-F238E27FC236}">
                  <a16:creationId xmlns:a16="http://schemas.microsoft.com/office/drawing/2014/main" id="{24058574-EBC2-4978-AEAB-D5243CE4B0A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6" name="grupo de 7">
            <a:extLst>
              <a:ext uri="{FF2B5EF4-FFF2-40B4-BE49-F238E27FC236}">
                <a16:creationId xmlns:a16="http://schemas.microsoft.com/office/drawing/2014/main" id="{27A991ED-D878-4C70-BA34-974DE7A2E578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17" name="Imagem 16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C57D663E-2128-4E6A-9F4F-83BFBE6A4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18" name="Imagem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39D79C08-A193-4246-84E5-C35F04ED6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19" name="Imagem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692358B-E3F0-4FD5-A4DD-B01C32915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20" name="Imagem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492EE4C7-EB4A-4039-B0C5-FCEEE49FF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21" name="Imagem 20">
              <a:hlinkClick r:id="rId8" action="ppaction://hlinksldjump"/>
              <a:extLst>
                <a:ext uri="{FF2B5EF4-FFF2-40B4-BE49-F238E27FC236}">
                  <a16:creationId xmlns:a16="http://schemas.microsoft.com/office/drawing/2014/main" id="{5B35FD2F-659B-4756-9936-6C6E4D40C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3" action="ppaction://hlinksldjump"/>
              <a:extLst>
                <a:ext uri="{FF2B5EF4-FFF2-40B4-BE49-F238E27FC236}">
                  <a16:creationId xmlns:a16="http://schemas.microsoft.com/office/drawing/2014/main" id="{7518EEAF-3D0B-4D90-95B3-94D97E12C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1F9A76C7-6C8E-404E-B32C-95C8C2A52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BAB95F4-9185-447B-9EAC-19E29922531B}"/>
              </a:ext>
            </a:extLst>
          </p:cNvPr>
          <p:cNvSpPr txBox="1"/>
          <p:nvPr/>
        </p:nvSpPr>
        <p:spPr>
          <a:xfrm>
            <a:off x="399367" y="203553"/>
            <a:ext cx="10354358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Área de eleição para </a:t>
            </a:r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Ancoragem</a:t>
            </a:r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</a:t>
            </a:r>
            <a:b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esquelética MARPE</a:t>
            </a:r>
          </a:p>
        </p:txBody>
      </p:sp>
      <p:pic>
        <p:nvPicPr>
          <p:cNvPr id="25" name="Menu">
            <a:hlinkClick r:id="rId10" action="ppaction://hlinksldjump"/>
            <a:extLst>
              <a:ext uri="{FF2B5EF4-FFF2-40B4-BE49-F238E27FC236}">
                <a16:creationId xmlns:a16="http://schemas.microsoft.com/office/drawing/2014/main" id="{13A9EAEB-A5DA-4058-B93A-DA0B4D37F1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26" name="Imagem 25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65" y="1828361"/>
            <a:ext cx="3777667" cy="3143250"/>
          </a:xfrm>
          <a:prstGeom prst="rect">
            <a:avLst/>
          </a:prstGeom>
        </p:spPr>
      </p:pic>
      <p:pic>
        <p:nvPicPr>
          <p:cNvPr id="29" name="Imagem 28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43" y="1828361"/>
            <a:ext cx="4185500" cy="3143250"/>
          </a:xfrm>
          <a:prstGeom prst="rect">
            <a:avLst/>
          </a:prstGeom>
        </p:spPr>
      </p:pic>
      <p:pic>
        <p:nvPicPr>
          <p:cNvPr id="1026" name="Picture 2" descr="C:\0GERAR\SYM 3D\1RT\THAIS NASCIMENTO DEL TEDESCO\THAIS NASCIMENTO DEL TEDESCO - DICOM_imagens\Md_1x1_110_1_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193" y="1828811"/>
            <a:ext cx="1853835" cy="314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69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hlinkClick r:id="rId2" action="ppaction://hlinksldjump"/>
            <a:extLst>
              <a:ext uri="{FF2B5EF4-FFF2-40B4-BE49-F238E27FC236}">
                <a16:creationId xmlns:a16="http://schemas.microsoft.com/office/drawing/2014/main" id="{1BF281D3-0EA5-497A-B1CD-9F2365F43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AD1C1B7-074F-461A-8A1B-72A483CE8CC6}"/>
              </a:ext>
            </a:extLst>
          </p:cNvPr>
          <p:cNvSpPr txBox="1"/>
          <p:nvPr/>
        </p:nvSpPr>
        <p:spPr>
          <a:xfrm>
            <a:off x="399367" y="203553"/>
            <a:ext cx="6639788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Checagem MIH - validação</a:t>
            </a:r>
          </a:p>
        </p:txBody>
      </p:sp>
      <p:grpSp>
        <p:nvGrpSpPr>
          <p:cNvPr id="29" name="triangulos">
            <a:extLst>
              <a:ext uri="{FF2B5EF4-FFF2-40B4-BE49-F238E27FC236}">
                <a16:creationId xmlns:a16="http://schemas.microsoft.com/office/drawing/2014/main" id="{8C5072CB-1668-42D4-BD65-B9F144F62DEB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30" name="Triângulo isósceles 29">
              <a:hlinkClick r:id="rId4" action="ppaction://hlinksldjump"/>
              <a:extLst>
                <a:ext uri="{FF2B5EF4-FFF2-40B4-BE49-F238E27FC236}">
                  <a16:creationId xmlns:a16="http://schemas.microsoft.com/office/drawing/2014/main" id="{4E2A617A-4E77-46B9-8C3D-A135EBACDF69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1" name="Triângulo isósceles 30">
              <a:hlinkClick r:id="rId5" action="ppaction://hlinksldjump"/>
              <a:extLst>
                <a:ext uri="{FF2B5EF4-FFF2-40B4-BE49-F238E27FC236}">
                  <a16:creationId xmlns:a16="http://schemas.microsoft.com/office/drawing/2014/main" id="{1F66756B-AFC6-47D4-97EA-8CD3D7B333A5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2" name="grupo de 7">
            <a:extLst>
              <a:ext uri="{FF2B5EF4-FFF2-40B4-BE49-F238E27FC236}">
                <a16:creationId xmlns:a16="http://schemas.microsoft.com/office/drawing/2014/main" id="{55E8417C-0616-4624-8D6B-75A1D2F0D149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33" name="Imagem 32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3C94FF77-74A4-41A2-8087-0792723F7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34" name="Imagem 33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968B039D-2405-46A6-8C03-5781B6893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35" name="Imagem 34">
              <a:hlinkClick r:id="rId7" action="ppaction://hlinksldjump"/>
              <a:extLst>
                <a:ext uri="{FF2B5EF4-FFF2-40B4-BE49-F238E27FC236}">
                  <a16:creationId xmlns:a16="http://schemas.microsoft.com/office/drawing/2014/main" id="{E23632A4-A5B5-45F4-BF57-9B394E2C5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36" name="Imagem 35">
              <a:hlinkClick r:id="rId4" action="ppaction://hlinksldjump"/>
              <a:extLst>
                <a:ext uri="{FF2B5EF4-FFF2-40B4-BE49-F238E27FC236}">
                  <a16:creationId xmlns:a16="http://schemas.microsoft.com/office/drawing/2014/main" id="{E22DEA13-9E48-4751-90B4-1B2835A75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37" name="Imagem 36">
              <a:hlinkClick r:id="rId8" action="ppaction://hlinksldjump"/>
              <a:extLst>
                <a:ext uri="{FF2B5EF4-FFF2-40B4-BE49-F238E27FC236}">
                  <a16:creationId xmlns:a16="http://schemas.microsoft.com/office/drawing/2014/main" id="{F69EA62C-DDBF-494D-8C60-7DC42584F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38" name="Imagem 37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34DAB3F7-E63E-4A2A-930C-028757444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39" name="Imagem 38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812BD501-6F39-4BDC-A553-F3CE5BF7B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pic>
        <p:nvPicPr>
          <p:cNvPr id="19" name="Imagem 18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67" y="2076011"/>
            <a:ext cx="2362810" cy="2895600"/>
          </a:xfrm>
          <a:prstGeom prst="rect">
            <a:avLst/>
          </a:prstGeom>
        </p:spPr>
      </p:pic>
      <p:pic>
        <p:nvPicPr>
          <p:cNvPr id="20" name="Imagem 19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329" y="2076011"/>
            <a:ext cx="2362810" cy="2895600"/>
          </a:xfrm>
          <a:prstGeom prst="rect">
            <a:avLst/>
          </a:prstGeom>
        </p:spPr>
      </p:pic>
      <p:pic>
        <p:nvPicPr>
          <p:cNvPr id="21" name="Imagem 20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180" y="2076011"/>
            <a:ext cx="2362810" cy="2895600"/>
          </a:xfrm>
          <a:prstGeom prst="rect">
            <a:avLst/>
          </a:prstGeom>
        </p:spPr>
      </p:pic>
      <p:pic>
        <p:nvPicPr>
          <p:cNvPr id="22" name="Imagem 21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092" y="2076011"/>
            <a:ext cx="236281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732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riangulos">
            <a:extLst>
              <a:ext uri="{FF2B5EF4-FFF2-40B4-BE49-F238E27FC236}">
                <a16:creationId xmlns:a16="http://schemas.microsoft.com/office/drawing/2014/main" id="{2E2EF9E5-2318-4A2D-A192-207523F53EBA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3" name="Triângulo isósceles 2">
              <a:hlinkClick r:id="rId2" action="ppaction://hlinksldjump"/>
              <a:extLst>
                <a:ext uri="{FF2B5EF4-FFF2-40B4-BE49-F238E27FC236}">
                  <a16:creationId xmlns:a16="http://schemas.microsoft.com/office/drawing/2014/main" id="{A5A95218-D07C-4CD8-8D59-EE63E1AC13F2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Triângulo isósceles 3">
              <a:hlinkClick r:id="rId3" action="ppaction://hlinksldjump"/>
              <a:extLst>
                <a:ext uri="{FF2B5EF4-FFF2-40B4-BE49-F238E27FC236}">
                  <a16:creationId xmlns:a16="http://schemas.microsoft.com/office/drawing/2014/main" id="{8EB826B8-30C5-4368-B879-C959C7177A39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5" name="grupo de 7">
            <a:extLst>
              <a:ext uri="{FF2B5EF4-FFF2-40B4-BE49-F238E27FC236}">
                <a16:creationId xmlns:a16="http://schemas.microsoft.com/office/drawing/2014/main" id="{F80699F8-EFE9-4564-A8CC-3546D03B66DD}"/>
              </a:ext>
            </a:extLst>
          </p:cNvPr>
          <p:cNvGrpSpPr/>
          <p:nvPr/>
        </p:nvGrpSpPr>
        <p:grpSpPr>
          <a:xfrm>
            <a:off x="3600665" y="6430311"/>
            <a:ext cx="4990670" cy="131824"/>
            <a:chOff x="3602511" y="5191363"/>
            <a:chExt cx="4990670" cy="131824"/>
          </a:xfrm>
        </p:grpSpPr>
        <p:pic>
          <p:nvPicPr>
            <p:cNvPr id="6" name="Imagem 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E694F0C2-2128-46F8-8432-2D59D58B1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2511" y="5191363"/>
              <a:ext cx="131824" cy="131824"/>
            </a:xfrm>
            <a:prstGeom prst="rect">
              <a:avLst/>
            </a:prstGeom>
          </p:spPr>
        </p:pic>
        <p:pic>
          <p:nvPicPr>
            <p:cNvPr id="7" name="Imagem 6">
              <a:hlinkClick r:id="rId6" action="ppaction://hlinksldjump"/>
              <a:extLst>
                <a:ext uri="{FF2B5EF4-FFF2-40B4-BE49-F238E27FC236}">
                  <a16:creationId xmlns:a16="http://schemas.microsoft.com/office/drawing/2014/main" id="{A2A35545-F538-4DA1-BCF7-A1A16E7A9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2319" y="5191363"/>
              <a:ext cx="131824" cy="131824"/>
            </a:xfrm>
            <a:prstGeom prst="rect">
              <a:avLst/>
            </a:prstGeom>
          </p:spPr>
        </p:pic>
        <p:pic>
          <p:nvPicPr>
            <p:cNvPr id="8" name="Imagem 7">
              <a:hlinkClick r:id="rId7" action="ppaction://hlinksldjump"/>
              <a:extLst>
                <a:ext uri="{FF2B5EF4-FFF2-40B4-BE49-F238E27FC236}">
                  <a16:creationId xmlns:a16="http://schemas.microsoft.com/office/drawing/2014/main" id="{575351E3-A2C5-4B42-B2EA-A38016791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2127" y="5191363"/>
              <a:ext cx="131824" cy="131824"/>
            </a:xfrm>
            <a:prstGeom prst="rect">
              <a:avLst/>
            </a:prstGeom>
          </p:spPr>
        </p:pic>
        <p:pic>
          <p:nvPicPr>
            <p:cNvPr id="9" name="Imagem 8">
              <a:hlinkClick r:id="rId8" action="ppaction://hlinksldjump"/>
              <a:extLst>
                <a:ext uri="{FF2B5EF4-FFF2-40B4-BE49-F238E27FC236}">
                  <a16:creationId xmlns:a16="http://schemas.microsoft.com/office/drawing/2014/main" id="{0F8D8BEE-4A23-430C-B639-471BE1BA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1935" y="5191363"/>
              <a:ext cx="131824" cy="131824"/>
            </a:xfrm>
            <a:prstGeom prst="rect">
              <a:avLst/>
            </a:prstGeom>
          </p:spPr>
        </p:pic>
        <p:pic>
          <p:nvPicPr>
            <p:cNvPr id="10" name="Imagem 9">
              <a:hlinkClick r:id="rId2" action="ppaction://hlinksldjump"/>
              <a:extLst>
                <a:ext uri="{FF2B5EF4-FFF2-40B4-BE49-F238E27FC236}">
                  <a16:creationId xmlns:a16="http://schemas.microsoft.com/office/drawing/2014/main" id="{1713B950-243C-4538-B36E-01F97A664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1743" y="5191363"/>
              <a:ext cx="131824" cy="131824"/>
            </a:xfrm>
            <a:prstGeom prst="rect">
              <a:avLst/>
            </a:prstGeom>
          </p:spPr>
        </p:pic>
        <p:pic>
          <p:nvPicPr>
            <p:cNvPr id="11" name="Imagem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22B1E3CF-002C-490E-B75A-5794A3FCF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51551" y="5191363"/>
              <a:ext cx="131824" cy="131824"/>
            </a:xfrm>
            <a:prstGeom prst="rect">
              <a:avLst/>
            </a:prstGeom>
          </p:spPr>
        </p:pic>
        <p:pic>
          <p:nvPicPr>
            <p:cNvPr id="12" name="Imagem 11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D77738F5-94F2-4690-AEA5-C86F8F51B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61357" y="5191363"/>
              <a:ext cx="131824" cy="131824"/>
            </a:xfrm>
            <a:prstGeom prst="rect">
              <a:avLst/>
            </a:prstGeom>
          </p:spPr>
        </p:pic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F7AB5E9-CB4A-4890-9810-81039A8A9B7E}"/>
              </a:ext>
            </a:extLst>
          </p:cNvPr>
          <p:cNvSpPr txBox="1"/>
          <p:nvPr/>
        </p:nvSpPr>
        <p:spPr>
          <a:xfrm>
            <a:off x="399367" y="203553"/>
            <a:ext cx="10354358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Área de eleição para </a:t>
            </a:r>
            <a:r>
              <a:rPr lang="pt-BR" sz="1400" dirty="0">
                <a:solidFill>
                  <a:schemeClr val="bg1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Ancoragem</a:t>
            </a:r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 </a:t>
            </a:r>
            <a:b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esquelética MARPE</a:t>
            </a:r>
          </a:p>
        </p:txBody>
      </p:sp>
      <p:pic>
        <p:nvPicPr>
          <p:cNvPr id="14" name="Menu">
            <a:hlinkClick r:id="rId11" action="ppaction://hlinksldjump"/>
            <a:extLst>
              <a:ext uri="{FF2B5EF4-FFF2-40B4-BE49-F238E27FC236}">
                <a16:creationId xmlns:a16="http://schemas.microsoft.com/office/drawing/2014/main" id="{DFB63419-40C7-4E4E-B834-925B26C750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pic>
        <p:nvPicPr>
          <p:cNvPr id="18" name="Imagem 17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20" y="1709737"/>
            <a:ext cx="3513079" cy="3371850"/>
          </a:xfrm>
          <a:prstGeom prst="rect">
            <a:avLst/>
          </a:prstGeom>
        </p:spPr>
      </p:pic>
      <p:pic>
        <p:nvPicPr>
          <p:cNvPr id="19" name="Imagem 18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56" y="1709737"/>
            <a:ext cx="3503907" cy="3371850"/>
          </a:xfrm>
          <a:prstGeom prst="rect">
            <a:avLst/>
          </a:prstGeom>
        </p:spPr>
      </p:pic>
      <p:pic>
        <p:nvPicPr>
          <p:cNvPr id="20" name="Imagem 19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322" y="1839046"/>
            <a:ext cx="3971925" cy="310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599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CE9B6EC5-E915-41F8-A370-B01659AF83C1}"/>
              </a:ext>
            </a:extLst>
          </p:cNvPr>
          <p:cNvGrpSpPr/>
          <p:nvPr/>
        </p:nvGrpSpPr>
        <p:grpSpPr>
          <a:xfrm>
            <a:off x="150516" y="2761338"/>
            <a:ext cx="11890969" cy="1335324"/>
            <a:chOff x="150516" y="2675999"/>
            <a:chExt cx="11890969" cy="1335324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551422" y="2675999"/>
              <a:ext cx="11089156" cy="76944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Avaliação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150516" y="3241882"/>
              <a:ext cx="118909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Tecidos moles</a:t>
              </a:r>
            </a:p>
          </p:txBody>
        </p:sp>
      </p:grpSp>
      <p:pic>
        <p:nvPicPr>
          <p:cNvPr id="4" name="Menu">
            <a:hlinkClick r:id="rId3" action="ppaction://hlinksldjump"/>
            <a:extLst>
              <a:ext uri="{FF2B5EF4-FFF2-40B4-BE49-F238E27FC236}">
                <a16:creationId xmlns:a16="http://schemas.microsoft.com/office/drawing/2014/main" id="{15EF99EE-43CA-4603-9516-7047CC989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grpSp>
        <p:nvGrpSpPr>
          <p:cNvPr id="38" name="grupo de 8">
            <a:extLst>
              <a:ext uri="{FF2B5EF4-FFF2-40B4-BE49-F238E27FC236}">
                <a16:creationId xmlns:a16="http://schemas.microsoft.com/office/drawing/2014/main" id="{90354C69-A4D5-4D02-9C4F-8EEDF8DB42EB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43" name="Imagem 42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A49E2688-4384-4BB6-9FC1-2165A51FE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47" name="Imagem 46">
              <a:hlinkClick r:id="rId7" action="ppaction://hlinksldjump"/>
              <a:extLst>
                <a:ext uri="{FF2B5EF4-FFF2-40B4-BE49-F238E27FC236}">
                  <a16:creationId xmlns:a16="http://schemas.microsoft.com/office/drawing/2014/main" id="{C9E18C24-1E46-45CA-B9A5-2A2476A34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61" name="Imagem 60">
              <a:hlinkClick r:id="rId9" action="ppaction://hlinksldjump"/>
              <a:extLst>
                <a:ext uri="{FF2B5EF4-FFF2-40B4-BE49-F238E27FC236}">
                  <a16:creationId xmlns:a16="http://schemas.microsoft.com/office/drawing/2014/main" id="{B37A7E62-08E6-4EE7-A5F0-4813B0EC9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62" name="Imagem 61">
              <a:hlinkClick r:id="rId10" action="ppaction://hlinksldjump"/>
              <a:extLst>
                <a:ext uri="{FF2B5EF4-FFF2-40B4-BE49-F238E27FC236}">
                  <a16:creationId xmlns:a16="http://schemas.microsoft.com/office/drawing/2014/main" id="{14A57F91-2CD5-44AF-AA1F-A81452B9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63" name="Imagem 62">
              <a:hlinkClick r:id="rId11" action="ppaction://hlinksldjump"/>
              <a:extLst>
                <a:ext uri="{FF2B5EF4-FFF2-40B4-BE49-F238E27FC236}">
                  <a16:creationId xmlns:a16="http://schemas.microsoft.com/office/drawing/2014/main" id="{817129C5-1DBB-49A9-A990-A8DEA5FCC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64" name="Imagem 63">
              <a:hlinkClick r:id="rId12" action="ppaction://hlinksldjump"/>
              <a:extLst>
                <a:ext uri="{FF2B5EF4-FFF2-40B4-BE49-F238E27FC236}">
                  <a16:creationId xmlns:a16="http://schemas.microsoft.com/office/drawing/2014/main" id="{21B309B4-2365-45B9-877D-9BB379B47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65" name="Imagem 6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B156111-866D-4377-988D-2BB677D9A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66" name="Imagem 65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EB7701A8-D819-4431-ACEC-9424A3111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67" name="triangulos">
            <a:extLst>
              <a:ext uri="{FF2B5EF4-FFF2-40B4-BE49-F238E27FC236}">
                <a16:creationId xmlns:a16="http://schemas.microsoft.com/office/drawing/2014/main" id="{CA1B48CF-947F-4819-AC8A-BA211F98F543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68" name="Triângulo isósceles 67">
              <a:hlinkClick r:id="rId14" action="ppaction://hlinksldjump"/>
              <a:extLst>
                <a:ext uri="{FF2B5EF4-FFF2-40B4-BE49-F238E27FC236}">
                  <a16:creationId xmlns:a16="http://schemas.microsoft.com/office/drawing/2014/main" id="{E2C5B349-FB72-427D-A7A1-D560285B4210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9" name="Triângulo isósceles 68">
              <a:hlinkClick r:id="rId9" action="ppaction://hlinksldjump"/>
              <a:extLst>
                <a:ext uri="{FF2B5EF4-FFF2-40B4-BE49-F238E27FC236}">
                  <a16:creationId xmlns:a16="http://schemas.microsoft.com/office/drawing/2014/main" id="{948743E3-AC0F-44E9-8004-EA89470881A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548749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E86FA58C-A8DF-4DB8-9DB6-6BEF446C5408}"/>
              </a:ext>
            </a:extLst>
          </p:cNvPr>
          <p:cNvSpPr txBox="1"/>
          <p:nvPr/>
        </p:nvSpPr>
        <p:spPr>
          <a:xfrm>
            <a:off x="399367" y="203553"/>
            <a:ext cx="10354358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tecidos moles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Simetria nível molar</a:t>
            </a:r>
          </a:p>
        </p:txBody>
      </p:sp>
      <p:grpSp>
        <p:nvGrpSpPr>
          <p:cNvPr id="20" name="grupo de 8">
            <a:extLst>
              <a:ext uri="{FF2B5EF4-FFF2-40B4-BE49-F238E27FC236}">
                <a16:creationId xmlns:a16="http://schemas.microsoft.com/office/drawing/2014/main" id="{8465731D-BC7B-4089-AF21-08729506EB41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21" name="Imagem 20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BC6C8FC1-5756-434B-A883-D4CB1B648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4" action="ppaction://hlinksldjump"/>
              <a:extLst>
                <a:ext uri="{FF2B5EF4-FFF2-40B4-BE49-F238E27FC236}">
                  <a16:creationId xmlns:a16="http://schemas.microsoft.com/office/drawing/2014/main" id="{47C0AA34-0BED-4B9B-A6E6-AB9C14A15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7D7C5D8A-F965-4F75-9F19-0BC497DB5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7" action="ppaction://hlinksldjump"/>
              <a:extLst>
                <a:ext uri="{FF2B5EF4-FFF2-40B4-BE49-F238E27FC236}">
                  <a16:creationId xmlns:a16="http://schemas.microsoft.com/office/drawing/2014/main" id="{99ED0CA3-D839-449F-B25C-07DD10D6C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8" action="ppaction://hlinksldjump"/>
              <a:extLst>
                <a:ext uri="{FF2B5EF4-FFF2-40B4-BE49-F238E27FC236}">
                  <a16:creationId xmlns:a16="http://schemas.microsoft.com/office/drawing/2014/main" id="{ED3C14BF-7A3B-4FF3-B7C1-9DA4A449B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9" action="ppaction://hlinksldjump"/>
              <a:extLst>
                <a:ext uri="{FF2B5EF4-FFF2-40B4-BE49-F238E27FC236}">
                  <a16:creationId xmlns:a16="http://schemas.microsoft.com/office/drawing/2014/main" id="{327201E7-B97B-4894-933B-EE6B29523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92B4D618-C204-4C11-8A1B-B02406955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04577914-8A60-4093-AA44-7573EB573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29" name="triangulos">
            <a:extLst>
              <a:ext uri="{FF2B5EF4-FFF2-40B4-BE49-F238E27FC236}">
                <a16:creationId xmlns:a16="http://schemas.microsoft.com/office/drawing/2014/main" id="{7BCE9AD3-B46E-4CA2-B4D5-138D6715D4C3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30" name="Triângulo isósceles 29">
              <a:hlinkClick r:id="rId4" action="ppaction://hlinksldjump"/>
              <a:extLst>
                <a:ext uri="{FF2B5EF4-FFF2-40B4-BE49-F238E27FC236}">
                  <a16:creationId xmlns:a16="http://schemas.microsoft.com/office/drawing/2014/main" id="{0672405D-2D52-4645-BD80-F40648EBEDD6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1" name="Triângulo isósceles 30">
              <a:hlinkClick r:id="rId7" action="ppaction://hlinksldjump"/>
              <a:extLst>
                <a:ext uri="{FF2B5EF4-FFF2-40B4-BE49-F238E27FC236}">
                  <a16:creationId xmlns:a16="http://schemas.microsoft.com/office/drawing/2014/main" id="{35D1538F-285F-4CEF-9757-F563D3F8107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32" name="Menu">
            <a:hlinkClick r:id="rId11" action="ppaction://hlinksldjump"/>
            <a:extLst>
              <a:ext uri="{FF2B5EF4-FFF2-40B4-BE49-F238E27FC236}">
                <a16:creationId xmlns:a16="http://schemas.microsoft.com/office/drawing/2014/main" id="{AD938E0E-6E71-4D16-A335-82C0A92BDE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35" name="CaixaDeTexto 34"/>
          <p:cNvSpPr txBox="1"/>
          <p:nvPr/>
        </p:nvSpPr>
        <p:spPr>
          <a:xfrm>
            <a:off x="6381750" y="2209800"/>
            <a:ext cx="4500880" cy="10772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>
                <a:solidFill>
                  <a:srgbClr val="FFFFFF"/>
                </a:solidFill>
                <a:latin typeface="Arial Narrow"/>
              </a:rPr>
              <a:t>Jugal D - Perp JD    =    19.64 mm
Rebordo Ósseo Sup D - Perp RO SD    =    27.62 mm
Rebordo Ósseo Inf D  - Perp RO ID    =    16.44 mm
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6381750" y="3819525"/>
            <a:ext cx="4582160" cy="10772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>
                <a:solidFill>
                  <a:srgbClr val="FFFFFF"/>
                </a:solidFill>
                <a:latin typeface="Arial Narrow"/>
              </a:rPr>
              <a:t>Jugal E - Perp JE    =    17.59 mm
Rebordo Ósseo Sup E - Perp RO SE    =    27.12 mm
Rebordo Ósseo Inf E  - Perp RO IE    =    16.27 mm
</a:t>
            </a:r>
          </a:p>
        </p:txBody>
      </p:sp>
      <p:pic>
        <p:nvPicPr>
          <p:cNvPr id="37" name="Imagem 36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35" y="1009650"/>
            <a:ext cx="510035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432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2A54E250-4CEB-4E43-9562-C8A28C5AFB10}"/>
              </a:ext>
            </a:extLst>
          </p:cNvPr>
          <p:cNvSpPr txBox="1"/>
          <p:nvPr/>
        </p:nvSpPr>
        <p:spPr>
          <a:xfrm>
            <a:off x="399367" y="203553"/>
            <a:ext cx="10354358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tecidos moles</a:t>
            </a:r>
          </a:p>
          <a:p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Simetria nível gônio</a:t>
            </a:r>
          </a:p>
          <a:p>
            <a:endParaRPr lang="pt-BR" sz="1400" dirty="0">
              <a:latin typeface="Arkitech" panose="02000000000000000000" pitchFamily="2" charset="0"/>
              <a:cs typeface="Segoe UI Light" panose="020B0502040204020203" pitchFamily="34" charset="0"/>
            </a:endParaRPr>
          </a:p>
        </p:txBody>
      </p:sp>
      <p:grpSp>
        <p:nvGrpSpPr>
          <p:cNvPr id="20" name="grupo de 8">
            <a:extLst>
              <a:ext uri="{FF2B5EF4-FFF2-40B4-BE49-F238E27FC236}">
                <a16:creationId xmlns:a16="http://schemas.microsoft.com/office/drawing/2014/main" id="{BE0D5D24-28A4-4B00-84CE-93D2A9463253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21" name="Imagem 20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36BC84D5-FE71-4719-B28E-13ED9A980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4" action="ppaction://hlinksldjump"/>
              <a:extLst>
                <a:ext uri="{FF2B5EF4-FFF2-40B4-BE49-F238E27FC236}">
                  <a16:creationId xmlns:a16="http://schemas.microsoft.com/office/drawing/2014/main" id="{6419B6CB-6EFF-4C27-82B5-F3FF51D9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723A3FB6-4EEB-46C1-BE73-CEA74C233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6" action="ppaction://hlinksldjump"/>
              <a:extLst>
                <a:ext uri="{FF2B5EF4-FFF2-40B4-BE49-F238E27FC236}">
                  <a16:creationId xmlns:a16="http://schemas.microsoft.com/office/drawing/2014/main" id="{2C2A114D-C8B4-490C-B5DB-60A1D4F85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8" action="ppaction://hlinksldjump"/>
              <a:extLst>
                <a:ext uri="{FF2B5EF4-FFF2-40B4-BE49-F238E27FC236}">
                  <a16:creationId xmlns:a16="http://schemas.microsoft.com/office/drawing/2014/main" id="{75060842-EA9A-4443-B38B-8A7300555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9" action="ppaction://hlinksldjump"/>
              <a:extLst>
                <a:ext uri="{FF2B5EF4-FFF2-40B4-BE49-F238E27FC236}">
                  <a16:creationId xmlns:a16="http://schemas.microsoft.com/office/drawing/2014/main" id="{90114838-A365-4FCC-8409-4D89827CC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CA664A59-CA12-4AF5-8929-4D726DF38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F8D0CF3B-CB2F-488E-A062-397DE6726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29" name="triangulos">
            <a:extLst>
              <a:ext uri="{FF2B5EF4-FFF2-40B4-BE49-F238E27FC236}">
                <a16:creationId xmlns:a16="http://schemas.microsoft.com/office/drawing/2014/main" id="{20700A6D-8D35-465D-B25C-4A24E7189259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30" name="Triângulo isósceles 29">
              <a:hlinkClick r:id="rId5" action="ppaction://hlinksldjump"/>
              <a:extLst>
                <a:ext uri="{FF2B5EF4-FFF2-40B4-BE49-F238E27FC236}">
                  <a16:creationId xmlns:a16="http://schemas.microsoft.com/office/drawing/2014/main" id="{EF4317EE-75C0-4076-924C-21FA8CEF879E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1" name="Triângulo isósceles 30">
              <a:hlinkClick r:id="rId8" action="ppaction://hlinksldjump"/>
              <a:extLst>
                <a:ext uri="{FF2B5EF4-FFF2-40B4-BE49-F238E27FC236}">
                  <a16:creationId xmlns:a16="http://schemas.microsoft.com/office/drawing/2014/main" id="{12D7AD6B-27CB-466B-B917-247BE8F1722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32" name="Menu">
            <a:hlinkClick r:id="rId11" action="ppaction://hlinksldjump"/>
            <a:extLst>
              <a:ext uri="{FF2B5EF4-FFF2-40B4-BE49-F238E27FC236}">
                <a16:creationId xmlns:a16="http://schemas.microsoft.com/office/drawing/2014/main" id="{0FB89153-B508-4E5C-BA03-E02BDE745F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35" name="CaixaDeTexto 34"/>
          <p:cNvSpPr txBox="1"/>
          <p:nvPr/>
        </p:nvSpPr>
        <p:spPr>
          <a:xfrm>
            <a:off x="6324600" y="2057400"/>
            <a:ext cx="3657600" cy="10772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l-PL" sz="1600" b="1">
                <a:solidFill>
                  <a:srgbClr val="FFFFFF"/>
                </a:solidFill>
                <a:latin typeface="Arial Narrow"/>
              </a:rPr>
              <a:t>Go D - PSM  -  Go E - PSM     =    0.16 mm
PRAD - Perp PRAD    =    16.4 mm
RAD - Perp RA D    =    17.34 mm
</a:t>
            </a:r>
            <a:endParaRPr lang="pt-BR" sz="1600" b="1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6381750" y="3771900"/>
            <a:ext cx="3098800" cy="10772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>
                <a:solidFill>
                  <a:srgbClr val="FFFFFF"/>
                </a:solidFill>
                <a:latin typeface="Arial Narrow"/>
              </a:rPr>
              <a:t>Go E - Perp Go E    =    12.27 mm
PRAE - Perp PRAE    =    16.21 mm
RAE - Perp RA E    =    18.08 mm
</a:t>
            </a:r>
          </a:p>
        </p:txBody>
      </p:sp>
      <p:pic>
        <p:nvPicPr>
          <p:cNvPr id="37" name="Imagem 36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76" y="1038225"/>
            <a:ext cx="4191448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801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FDD3385-7F4D-4585-8F82-5587663738DF}"/>
              </a:ext>
            </a:extLst>
          </p:cNvPr>
          <p:cNvSpPr txBox="1"/>
          <p:nvPr/>
        </p:nvSpPr>
        <p:spPr>
          <a:xfrm>
            <a:off x="399367" y="203553"/>
            <a:ext cx="10354358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Avaliação tecidos moles</a:t>
            </a:r>
            <a:b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Simetria nível Xi </a:t>
            </a:r>
          </a:p>
        </p:txBody>
      </p:sp>
      <p:grpSp>
        <p:nvGrpSpPr>
          <p:cNvPr id="20" name="grupo de 8">
            <a:extLst>
              <a:ext uri="{FF2B5EF4-FFF2-40B4-BE49-F238E27FC236}">
                <a16:creationId xmlns:a16="http://schemas.microsoft.com/office/drawing/2014/main" id="{93152E4B-3A5C-4B06-ACC8-F4859DD2BEAF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21" name="Imagem 20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718F7B0E-4AC2-407F-A825-EE8391096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2" name="Imagem 21">
              <a:hlinkClick r:id="rId4" action="ppaction://hlinksldjump"/>
              <a:extLst>
                <a:ext uri="{FF2B5EF4-FFF2-40B4-BE49-F238E27FC236}">
                  <a16:creationId xmlns:a16="http://schemas.microsoft.com/office/drawing/2014/main" id="{22F9615E-08C2-407E-A176-AE52461F9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3" name="Imagem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7DB5C660-A718-433C-B251-1D7287EBB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4" name="Imagem 23">
              <a:hlinkClick r:id="rId6" action="ppaction://hlinksldjump"/>
              <a:extLst>
                <a:ext uri="{FF2B5EF4-FFF2-40B4-BE49-F238E27FC236}">
                  <a16:creationId xmlns:a16="http://schemas.microsoft.com/office/drawing/2014/main" id="{2C70973A-7236-4950-80FA-A70498614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5" name="Imagem 24">
              <a:hlinkClick r:id="rId7" action="ppaction://hlinksldjump"/>
              <a:extLst>
                <a:ext uri="{FF2B5EF4-FFF2-40B4-BE49-F238E27FC236}">
                  <a16:creationId xmlns:a16="http://schemas.microsoft.com/office/drawing/2014/main" id="{3AB4EE87-44C2-4A62-B10B-8612DFE6A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>
              <a:hlinkClick r:id="rId9" action="ppaction://hlinksldjump"/>
              <a:extLst>
                <a:ext uri="{FF2B5EF4-FFF2-40B4-BE49-F238E27FC236}">
                  <a16:creationId xmlns:a16="http://schemas.microsoft.com/office/drawing/2014/main" id="{646D4C62-D4FC-46D1-93CC-D2817CFBC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D184B42A-E908-454F-9E7A-C2125A6D5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AB3DCAE2-720F-4522-A21A-B04A05C52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29" name="triangulos">
            <a:extLst>
              <a:ext uri="{FF2B5EF4-FFF2-40B4-BE49-F238E27FC236}">
                <a16:creationId xmlns:a16="http://schemas.microsoft.com/office/drawing/2014/main" id="{8EBA639B-E7C7-4747-AD37-BDE2F830DF47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30" name="Triângulo isósceles 29">
              <a:hlinkClick r:id="rId6" action="ppaction://hlinksldjump"/>
              <a:extLst>
                <a:ext uri="{FF2B5EF4-FFF2-40B4-BE49-F238E27FC236}">
                  <a16:creationId xmlns:a16="http://schemas.microsoft.com/office/drawing/2014/main" id="{3C44923C-33AA-49DB-A83C-1626720B0CFB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1" name="Triângulo isósceles 30">
              <a:hlinkClick r:id="rId9" action="ppaction://hlinksldjump"/>
              <a:extLst>
                <a:ext uri="{FF2B5EF4-FFF2-40B4-BE49-F238E27FC236}">
                  <a16:creationId xmlns:a16="http://schemas.microsoft.com/office/drawing/2014/main" id="{26B7FD8E-7C3A-47B6-83C8-C961A0E40DAA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32" name="Menu">
            <a:hlinkClick r:id="rId11" action="ppaction://hlinksldjump"/>
            <a:extLst>
              <a:ext uri="{FF2B5EF4-FFF2-40B4-BE49-F238E27FC236}">
                <a16:creationId xmlns:a16="http://schemas.microsoft.com/office/drawing/2014/main" id="{7703BB70-9214-46AC-B8D1-F174419DF6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6576411" y="2152649"/>
            <a:ext cx="3342640" cy="10772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>
                <a:solidFill>
                  <a:srgbClr val="FFFFFF"/>
                </a:solidFill>
                <a:latin typeface="Arial Narrow"/>
              </a:rPr>
              <a:t>XESD - Perp XESD    =    22.83 mm
Xi Ex D - Perp Xi Ex D    =    17.95 mm
XEID - Perp XEID    =    12.21 mm
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6576411" y="3781424"/>
            <a:ext cx="3322320" cy="10772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pt-BR" sz="1600" b="1">
                <a:solidFill>
                  <a:srgbClr val="FFFFFF"/>
                </a:solidFill>
                <a:latin typeface="Arial Narrow"/>
              </a:rPr>
              <a:t>XESE - Perp XESE    =    23.69 mm
Xi Ex E - Perp Xi Ex E    =    18.19 mm
XEIE - Perp XEIE    =    12.21 mm
</a:t>
            </a:r>
          </a:p>
        </p:txBody>
      </p:sp>
      <p:pic>
        <p:nvPicPr>
          <p:cNvPr id="34" name="Imagem 33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36" y="1436170"/>
            <a:ext cx="5191125" cy="433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940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aixaDeTexto 34">
            <a:extLst>
              <a:ext uri="{FF2B5EF4-FFF2-40B4-BE49-F238E27FC236}">
                <a16:creationId xmlns:a16="http://schemas.microsoft.com/office/drawing/2014/main" id="{2B6EC8C3-8B0D-43BD-BAC3-A5D5D0ED2838}"/>
              </a:ext>
            </a:extLst>
          </p:cNvPr>
          <p:cNvSpPr txBox="1"/>
          <p:nvPr/>
        </p:nvSpPr>
        <p:spPr>
          <a:xfrm>
            <a:off x="182093" y="1690062"/>
            <a:ext cx="5877395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rgbClr val="FFFFFF"/>
                </a:solidFill>
                <a:latin typeface="Arial Narrow"/>
              </a:rPr>
              <a:t>- ARAD - Ponto anterior ao Ramo Ascendente da Mandíbula Direito.</a:t>
            </a:r>
            <a:br>
              <a:rPr lang="pt-BR" sz="1100" dirty="0">
                <a:solidFill>
                  <a:srgbClr val="FFFFFF"/>
                </a:solidFill>
                <a:latin typeface="Arial Narrow"/>
              </a:rPr>
            </a:br>
            <a:r>
              <a:rPr lang="pt-BR" sz="1100" dirty="0">
                <a:solidFill>
                  <a:srgbClr val="FFFFFF"/>
                </a:solidFill>
                <a:latin typeface="Arial Narrow"/>
              </a:rPr>
              <a:t>- ARAE - Ponto anterior ao Ramo Ascendente da Mandíbula Esquerdo.</a:t>
            </a:r>
            <a:br>
              <a:rPr lang="pt-BR" sz="1100" dirty="0">
                <a:solidFill>
                  <a:srgbClr val="FFFFFF"/>
                </a:solidFill>
                <a:latin typeface="Arial Narrow"/>
              </a:rPr>
            </a:br>
            <a:r>
              <a:rPr lang="pt-BR" sz="1100" dirty="0">
                <a:solidFill>
                  <a:srgbClr val="FFFFFF"/>
                </a:solidFill>
                <a:latin typeface="Arial Narrow"/>
              </a:rPr>
              <a:t>- </a:t>
            </a:r>
            <a:r>
              <a:rPr lang="pt-BR" sz="1100" dirty="0" err="1">
                <a:solidFill>
                  <a:srgbClr val="FFFFFF"/>
                </a:solidFill>
                <a:latin typeface="Arial Narrow"/>
              </a:rPr>
              <a:t>Cond</a:t>
            </a:r>
            <a:r>
              <a:rPr lang="pt-BR" sz="1100" dirty="0">
                <a:solidFill>
                  <a:srgbClr val="FFFFFF"/>
                </a:solidFill>
                <a:latin typeface="Arial Narrow"/>
              </a:rPr>
              <a:t> D - Ponto mediano (no eixo entre os </a:t>
            </a:r>
            <a:r>
              <a:rPr lang="pt-BR" sz="1100" dirty="0" err="1">
                <a:solidFill>
                  <a:srgbClr val="FFFFFF"/>
                </a:solidFill>
                <a:latin typeface="Arial Narrow"/>
              </a:rPr>
              <a:t>pólos</a:t>
            </a:r>
            <a:r>
              <a:rPr lang="pt-BR" sz="1100" dirty="0">
                <a:solidFill>
                  <a:srgbClr val="FFFFFF"/>
                </a:solidFill>
                <a:latin typeface="Arial Narrow"/>
              </a:rPr>
              <a:t> laterais), mais </a:t>
            </a:r>
            <a:r>
              <a:rPr lang="pt-BR" sz="1100" dirty="0" err="1">
                <a:solidFill>
                  <a:srgbClr val="FFFFFF"/>
                </a:solidFill>
                <a:latin typeface="Arial Narrow"/>
              </a:rPr>
              <a:t>posterosuperior</a:t>
            </a:r>
            <a:r>
              <a:rPr lang="pt-BR" sz="1100" dirty="0">
                <a:solidFill>
                  <a:srgbClr val="FFFFFF"/>
                </a:solidFill>
                <a:latin typeface="Arial Narrow"/>
              </a:rPr>
              <a:t> do côndilo direito.</a:t>
            </a:r>
            <a:br>
              <a:rPr lang="pt-BR" sz="1100" dirty="0">
                <a:solidFill>
                  <a:srgbClr val="FFFFFF"/>
                </a:solidFill>
                <a:latin typeface="Arial Narrow"/>
              </a:rPr>
            </a:br>
            <a:r>
              <a:rPr lang="pt-BR" sz="1100" dirty="0">
                <a:solidFill>
                  <a:srgbClr val="FFFFFF"/>
                </a:solidFill>
                <a:latin typeface="Arial Narrow"/>
              </a:rPr>
              <a:t>- </a:t>
            </a:r>
            <a:r>
              <a:rPr lang="pt-BR" sz="1100" dirty="0" err="1">
                <a:solidFill>
                  <a:srgbClr val="FFFFFF"/>
                </a:solidFill>
                <a:latin typeface="Arial Narrow"/>
              </a:rPr>
              <a:t>Cond</a:t>
            </a:r>
            <a:r>
              <a:rPr lang="pt-BR" sz="1100" dirty="0">
                <a:solidFill>
                  <a:srgbClr val="FFFFFF"/>
                </a:solidFill>
                <a:latin typeface="Arial Narrow"/>
              </a:rPr>
              <a:t> E - Ponto mediano (no eixo entre os </a:t>
            </a:r>
            <a:r>
              <a:rPr lang="pt-BR" sz="1100" dirty="0" err="1">
                <a:solidFill>
                  <a:srgbClr val="FFFFFF"/>
                </a:solidFill>
                <a:latin typeface="Arial Narrow"/>
              </a:rPr>
              <a:t>pólos</a:t>
            </a:r>
            <a:r>
              <a:rPr lang="pt-BR" sz="1100" dirty="0">
                <a:solidFill>
                  <a:srgbClr val="FFFFFF"/>
                </a:solidFill>
                <a:latin typeface="Arial Narrow"/>
              </a:rPr>
              <a:t> laterais), mais </a:t>
            </a:r>
            <a:r>
              <a:rPr lang="pt-BR" sz="1100" dirty="0" err="1">
                <a:solidFill>
                  <a:srgbClr val="FFFFFF"/>
                </a:solidFill>
                <a:latin typeface="Arial Narrow"/>
              </a:rPr>
              <a:t>posterosuperior</a:t>
            </a:r>
            <a:r>
              <a:rPr lang="pt-BR" sz="1100" dirty="0">
                <a:solidFill>
                  <a:srgbClr val="FFFFFF"/>
                </a:solidFill>
                <a:latin typeface="Arial Narrow"/>
              </a:rPr>
              <a:t> do côndilo esquerdo.</a:t>
            </a:r>
            <a:br>
              <a:rPr lang="pt-BR" sz="1100" dirty="0">
                <a:solidFill>
                  <a:srgbClr val="FFFFFF"/>
                </a:solidFill>
                <a:latin typeface="Arial Narrow"/>
              </a:rPr>
            </a:br>
            <a:r>
              <a:rPr lang="pt-BR" sz="1100" dirty="0">
                <a:solidFill>
                  <a:srgbClr val="FFFFFF"/>
                </a:solidFill>
                <a:latin typeface="Arial Narrow"/>
              </a:rPr>
              <a:t>- Go D - Gônio Direito.</a:t>
            </a:r>
            <a:br>
              <a:rPr lang="pt-BR" sz="1100" dirty="0">
                <a:solidFill>
                  <a:srgbClr val="FFFFFF"/>
                </a:solidFill>
                <a:latin typeface="Arial Narrow"/>
              </a:rPr>
            </a:br>
            <a:r>
              <a:rPr lang="pt-BR" sz="1100" dirty="0">
                <a:solidFill>
                  <a:srgbClr val="FFFFFF"/>
                </a:solidFill>
                <a:latin typeface="Arial Narrow"/>
              </a:rPr>
              <a:t>- Go E - Gônio Esquerdo.</a:t>
            </a:r>
            <a:br>
              <a:rPr lang="pt-BR" sz="1100" dirty="0">
                <a:solidFill>
                  <a:srgbClr val="FFFFFF"/>
                </a:solidFill>
                <a:latin typeface="Arial Narrow"/>
              </a:rPr>
            </a:br>
            <a:r>
              <a:rPr lang="pt-BR" sz="1100" dirty="0">
                <a:solidFill>
                  <a:srgbClr val="FFFFFF"/>
                </a:solidFill>
                <a:latin typeface="Arial Narrow"/>
              </a:rPr>
              <a:t>- LAI - Largura do arco inferior.</a:t>
            </a:r>
            <a:br>
              <a:rPr lang="pt-BR" sz="1100" dirty="0">
                <a:solidFill>
                  <a:srgbClr val="FFFFFF"/>
                </a:solidFill>
                <a:latin typeface="Arial Narrow"/>
              </a:rPr>
            </a:br>
            <a:r>
              <a:rPr lang="pt-BR" sz="1100" dirty="0">
                <a:solidFill>
                  <a:srgbClr val="FFFFFF"/>
                </a:solidFill>
                <a:latin typeface="Arial Narrow"/>
              </a:rPr>
              <a:t>- LAS - Largura do arco superior.</a:t>
            </a:r>
            <a:br>
              <a:rPr lang="pt-BR" sz="1100" dirty="0">
                <a:solidFill>
                  <a:srgbClr val="FFFFFF"/>
                </a:solidFill>
                <a:latin typeface="Arial Narrow"/>
              </a:rPr>
            </a:br>
            <a:r>
              <a:rPr lang="pt-BR" sz="1100" dirty="0">
                <a:solidFill>
                  <a:srgbClr val="FFFFFF"/>
                </a:solidFill>
                <a:latin typeface="Arial Narrow"/>
              </a:rPr>
              <a:t>- </a:t>
            </a:r>
            <a:r>
              <a:rPr lang="pt-BR" sz="1100" dirty="0" err="1">
                <a:solidFill>
                  <a:srgbClr val="FFFFFF"/>
                </a:solidFill>
                <a:latin typeface="Arial Narrow"/>
              </a:rPr>
              <a:t>Perp</a:t>
            </a:r>
            <a:r>
              <a:rPr lang="pt-BR" sz="1100" dirty="0">
                <a:solidFill>
                  <a:srgbClr val="FFFFFF"/>
                </a:solidFill>
                <a:latin typeface="Arial Narrow"/>
              </a:rPr>
              <a:t> - Perpendicular.</a:t>
            </a:r>
            <a:br>
              <a:rPr lang="pt-BR" sz="1100" dirty="0">
                <a:solidFill>
                  <a:srgbClr val="FFFFFF"/>
                </a:solidFill>
                <a:latin typeface="Arial Narrow"/>
              </a:rPr>
            </a:br>
            <a:r>
              <a:rPr lang="pt-BR" sz="1100" dirty="0">
                <a:solidFill>
                  <a:srgbClr val="FFFFFF"/>
                </a:solidFill>
                <a:latin typeface="Arial Narrow"/>
              </a:rPr>
              <a:t>- PRAD - É o ponto posterior ao Ramo ascendente da Mandíbula no sentido Ramo Ascendente D - Go D.</a:t>
            </a:r>
            <a:br>
              <a:rPr lang="pt-BR" sz="1100" dirty="0">
                <a:solidFill>
                  <a:srgbClr val="FFFFFF"/>
                </a:solidFill>
                <a:latin typeface="Arial Narrow"/>
              </a:rPr>
            </a:br>
            <a:r>
              <a:rPr lang="pt-BR" sz="1100" dirty="0">
                <a:solidFill>
                  <a:srgbClr val="FFFFFF"/>
                </a:solidFill>
                <a:latin typeface="Arial Narrow"/>
              </a:rPr>
              <a:t>- PRAE - É o ponto posterior ao Ramo ascendente da Mandíbula no sentido Ramo Ascendente E - Go E.</a:t>
            </a:r>
            <a:br>
              <a:rPr lang="pt-BR" sz="1100" dirty="0">
                <a:solidFill>
                  <a:srgbClr val="FFFFFF"/>
                </a:solidFill>
                <a:latin typeface="Arial Narrow"/>
              </a:rPr>
            </a:br>
            <a:r>
              <a:rPr lang="pt-BR" sz="1100" dirty="0">
                <a:solidFill>
                  <a:srgbClr val="FFFFFF"/>
                </a:solidFill>
                <a:latin typeface="Arial Narrow"/>
              </a:rPr>
              <a:t>- RA D - Ponto Ramo Ascendente da Mandíbula Direito.</a:t>
            </a:r>
            <a:br>
              <a:rPr lang="pt-BR" sz="1100" dirty="0">
                <a:solidFill>
                  <a:srgbClr val="FFFFFF"/>
                </a:solidFill>
                <a:latin typeface="Arial Narrow"/>
              </a:rPr>
            </a:br>
            <a:r>
              <a:rPr lang="pt-BR" sz="1100" dirty="0">
                <a:solidFill>
                  <a:srgbClr val="FFFFFF"/>
                </a:solidFill>
                <a:latin typeface="Arial Narrow"/>
              </a:rPr>
              <a:t>- RA E - Ponto Ramo Ascendente da Mandíbula Esquerdo.</a:t>
            </a:r>
            <a:br>
              <a:rPr lang="pt-BR" sz="1100" dirty="0">
                <a:solidFill>
                  <a:srgbClr val="FFFFFF"/>
                </a:solidFill>
                <a:latin typeface="Arial Narrow"/>
              </a:rPr>
            </a:br>
            <a:r>
              <a:rPr lang="pt-BR" sz="1100" dirty="0">
                <a:solidFill>
                  <a:srgbClr val="FFFFFF"/>
                </a:solidFill>
                <a:latin typeface="Arial Narrow"/>
              </a:rPr>
              <a:t>- RO ID - Rebordo Ósseo Inferior Direito.</a:t>
            </a:r>
          </a:p>
          <a:p>
            <a:endParaRPr lang="pt-BR" sz="1100" b="1" dirty="0">
              <a:solidFill>
                <a:srgbClr val="FFFFFF"/>
              </a:solidFill>
              <a:latin typeface="Arial Narrow"/>
            </a:endParaRPr>
          </a:p>
          <a:p>
            <a:endParaRPr lang="pt-BR" sz="1100" dirty="0"/>
          </a:p>
          <a:p>
            <a:endParaRPr lang="pt-BR" sz="1100" b="1" dirty="0">
              <a:solidFill>
                <a:srgbClr val="FFFFFF"/>
              </a:solidFill>
              <a:latin typeface="Arial Narrow"/>
            </a:endParaRPr>
          </a:p>
          <a:p>
            <a:endParaRPr lang="pt-BR" sz="1100" b="1" dirty="0">
              <a:solidFill>
                <a:srgbClr val="FFFFFF"/>
              </a:solidFill>
              <a:latin typeface="Arial Narrow"/>
            </a:endParaRPr>
          </a:p>
          <a:p>
            <a:endParaRPr lang="pt-BR" sz="1100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C5154B88-DE8A-496F-A423-9EC8A1283C59}"/>
              </a:ext>
            </a:extLst>
          </p:cNvPr>
          <p:cNvSpPr txBox="1"/>
          <p:nvPr/>
        </p:nvSpPr>
        <p:spPr>
          <a:xfrm>
            <a:off x="6241581" y="1690062"/>
            <a:ext cx="5877395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rgbClr val="FFFFFF"/>
                </a:solidFill>
                <a:latin typeface="Arial Narrow"/>
              </a:rPr>
              <a:t>- RO SD - Rebordo Ósseo Superior  Direito.</a:t>
            </a:r>
          </a:p>
          <a:p>
            <a:r>
              <a:rPr lang="pt-BR" sz="1100" dirty="0">
                <a:solidFill>
                  <a:srgbClr val="FFFFFF"/>
                </a:solidFill>
                <a:latin typeface="Arial Narrow"/>
              </a:rPr>
              <a:t>- RO SE - Rebordo Ósseo Superior Esquerdo.</a:t>
            </a:r>
            <a:br>
              <a:rPr lang="pt-BR" sz="1100" dirty="0">
                <a:solidFill>
                  <a:srgbClr val="FFFFFF"/>
                </a:solidFill>
                <a:latin typeface="Arial Narrow"/>
              </a:rPr>
            </a:br>
            <a:r>
              <a:rPr lang="pt-BR" sz="1100" dirty="0">
                <a:solidFill>
                  <a:srgbClr val="FFFFFF"/>
                </a:solidFill>
                <a:latin typeface="Arial Narrow"/>
              </a:rPr>
              <a:t>- RO IE - Rebordo Ósseo Inferior Esquerdo.</a:t>
            </a:r>
          </a:p>
          <a:p>
            <a:r>
              <a:rPr lang="pt-BR" sz="1100" dirty="0">
                <a:solidFill>
                  <a:srgbClr val="FFFFFF"/>
                </a:solidFill>
                <a:latin typeface="Arial Narrow"/>
              </a:rPr>
              <a:t>- Teto Fossa D - Ponto central mais superior da fossa mandibular direita.</a:t>
            </a:r>
          </a:p>
          <a:p>
            <a:r>
              <a:rPr lang="pt-BR" sz="1100" dirty="0">
                <a:solidFill>
                  <a:srgbClr val="FFFFFF"/>
                </a:solidFill>
                <a:latin typeface="Arial Narrow"/>
              </a:rPr>
              <a:t>- Teto Fossa E - Ponto central mais superior da fossa mandibular esquerda.</a:t>
            </a:r>
          </a:p>
          <a:p>
            <a:r>
              <a:rPr lang="pt-BR" sz="1100" dirty="0">
                <a:solidFill>
                  <a:srgbClr val="FFFFFF"/>
                </a:solidFill>
                <a:latin typeface="Arial Narrow"/>
              </a:rPr>
              <a:t>- </a:t>
            </a:r>
            <a:r>
              <a:rPr lang="pt-BR" sz="1100" dirty="0" err="1">
                <a:solidFill>
                  <a:srgbClr val="FFFFFF"/>
                </a:solidFill>
                <a:latin typeface="Arial Narrow"/>
              </a:rPr>
              <a:t>Tuber</a:t>
            </a:r>
            <a:r>
              <a:rPr lang="pt-BR" sz="1100" dirty="0">
                <a:solidFill>
                  <a:srgbClr val="FFFFFF"/>
                </a:solidFill>
                <a:latin typeface="Arial Narrow"/>
              </a:rPr>
              <a:t> D - Ponto mais posterior da tuberosidade direita.</a:t>
            </a:r>
          </a:p>
          <a:p>
            <a:r>
              <a:rPr lang="pt-BR" sz="1100" dirty="0">
                <a:solidFill>
                  <a:srgbClr val="FFFFFF"/>
                </a:solidFill>
                <a:latin typeface="Arial Narrow"/>
              </a:rPr>
              <a:t>- </a:t>
            </a:r>
            <a:r>
              <a:rPr lang="pt-BR" sz="1100" dirty="0" err="1">
                <a:solidFill>
                  <a:srgbClr val="FFFFFF"/>
                </a:solidFill>
                <a:latin typeface="Arial Narrow"/>
              </a:rPr>
              <a:t>Tuber</a:t>
            </a:r>
            <a:r>
              <a:rPr lang="pt-BR" sz="1100" dirty="0">
                <a:solidFill>
                  <a:srgbClr val="FFFFFF"/>
                </a:solidFill>
                <a:latin typeface="Arial Narrow"/>
              </a:rPr>
              <a:t> E - Ponto mais posterior da tuberosidade esquerda.</a:t>
            </a:r>
          </a:p>
          <a:p>
            <a:r>
              <a:rPr lang="pt-BR" sz="1100" dirty="0">
                <a:solidFill>
                  <a:srgbClr val="FFFFFF"/>
                </a:solidFill>
                <a:latin typeface="Arial Narrow"/>
              </a:rPr>
              <a:t>- Xi D - Ponto no centro geométrico ramo ascendente da mandíbula direita (região de </a:t>
            </a:r>
            <a:r>
              <a:rPr lang="pt-BR" sz="1100" dirty="0" err="1">
                <a:solidFill>
                  <a:srgbClr val="FFFFFF"/>
                </a:solidFill>
                <a:latin typeface="Arial Narrow"/>
              </a:rPr>
              <a:t>língula</a:t>
            </a:r>
            <a:r>
              <a:rPr lang="pt-BR" sz="1100" dirty="0">
                <a:solidFill>
                  <a:srgbClr val="FFFFFF"/>
                </a:solidFill>
                <a:latin typeface="Arial Narrow"/>
              </a:rPr>
              <a:t>).</a:t>
            </a:r>
          </a:p>
          <a:p>
            <a:r>
              <a:rPr lang="pt-BR" sz="1100" dirty="0">
                <a:solidFill>
                  <a:srgbClr val="FFFFFF"/>
                </a:solidFill>
                <a:latin typeface="Arial Narrow"/>
              </a:rPr>
              <a:t>- Xi E - Ponto no centro geométrico ramo ascendente da mandíbula esquerda (região de </a:t>
            </a:r>
            <a:r>
              <a:rPr lang="pt-BR" sz="1100" dirty="0" err="1">
                <a:solidFill>
                  <a:srgbClr val="FFFFFF"/>
                </a:solidFill>
                <a:latin typeface="Arial Narrow"/>
              </a:rPr>
              <a:t>língula</a:t>
            </a:r>
            <a:r>
              <a:rPr lang="pt-BR" sz="1100" dirty="0">
                <a:solidFill>
                  <a:srgbClr val="FFFFFF"/>
                </a:solidFill>
                <a:latin typeface="Arial Narrow"/>
              </a:rPr>
              <a:t>).</a:t>
            </a:r>
          </a:p>
          <a:p>
            <a:r>
              <a:rPr lang="pt-BR" sz="1100" dirty="0">
                <a:solidFill>
                  <a:srgbClr val="FFFFFF"/>
                </a:solidFill>
                <a:latin typeface="Arial Narrow"/>
              </a:rPr>
              <a:t>- Xi Externo D - Ponto mais externo no osso mandibular na altura do ponto Xi ao lado direito.</a:t>
            </a:r>
          </a:p>
          <a:p>
            <a:r>
              <a:rPr lang="pt-BR" sz="1100" dirty="0">
                <a:solidFill>
                  <a:srgbClr val="FFFFFF"/>
                </a:solidFill>
                <a:latin typeface="Arial Narrow"/>
              </a:rPr>
              <a:t>- Xi Externo E - Ponto mais externo no osso mandibular na altura do ponto Xi ao lado esquerdo.</a:t>
            </a:r>
          </a:p>
          <a:p>
            <a:r>
              <a:rPr lang="pt-BR" sz="1100" dirty="0">
                <a:solidFill>
                  <a:srgbClr val="FFFFFF"/>
                </a:solidFill>
                <a:latin typeface="Arial Narrow"/>
              </a:rPr>
              <a:t>- XEID - Ponto mais baixo externo no osso mandibular no corte do ponto Xi D.</a:t>
            </a:r>
          </a:p>
          <a:p>
            <a:r>
              <a:rPr lang="pt-BR" sz="1100" dirty="0">
                <a:solidFill>
                  <a:srgbClr val="FFFFFF"/>
                </a:solidFill>
                <a:latin typeface="Arial Narrow"/>
              </a:rPr>
              <a:t>- XEIE - Ponto mais baixo externo no osso mandibular no corte do ponto Xi E.</a:t>
            </a:r>
          </a:p>
          <a:p>
            <a:r>
              <a:rPr lang="pt-BR" sz="1100" dirty="0">
                <a:solidFill>
                  <a:srgbClr val="FFFFFF"/>
                </a:solidFill>
                <a:latin typeface="Arial Narrow"/>
              </a:rPr>
              <a:t>- XESD - Ponto mais alto externo no osso mandibular no corte do ponto Xi D.</a:t>
            </a:r>
          </a:p>
          <a:p>
            <a:r>
              <a:rPr lang="pt-BR" sz="1100" dirty="0">
                <a:solidFill>
                  <a:srgbClr val="FFFFFF"/>
                </a:solidFill>
                <a:latin typeface="Arial Narrow"/>
              </a:rPr>
              <a:t>- XESE - Ponto mais alto externo no osso mandibular no corte do ponto Xi E.</a:t>
            </a:r>
          </a:p>
          <a:p>
            <a:endParaRPr lang="pt-BR" sz="1200" dirty="0">
              <a:solidFill>
                <a:srgbClr val="FFFFFF"/>
              </a:solidFill>
              <a:latin typeface="Arial Narrow"/>
            </a:endParaRPr>
          </a:p>
          <a:p>
            <a:pPr algn="r"/>
            <a:endParaRPr lang="pt-BR" sz="1100" dirty="0"/>
          </a:p>
          <a:p>
            <a:pPr algn="r"/>
            <a:endParaRPr lang="pt-BR" sz="1100" b="1" dirty="0">
              <a:solidFill>
                <a:srgbClr val="FFFFFF"/>
              </a:solidFill>
              <a:latin typeface="Arial Narrow"/>
            </a:endParaRPr>
          </a:p>
          <a:p>
            <a:pPr algn="r"/>
            <a:endParaRPr lang="pt-BR" sz="1100" b="1" dirty="0">
              <a:solidFill>
                <a:srgbClr val="FFFFFF"/>
              </a:solidFill>
              <a:latin typeface="Arial Narrow"/>
            </a:endParaRPr>
          </a:p>
          <a:p>
            <a:pPr algn="r"/>
            <a:endParaRPr lang="pt-BR" sz="11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82BE86C-B61B-4E2C-A072-16D898980FC8}"/>
              </a:ext>
            </a:extLst>
          </p:cNvPr>
          <p:cNvSpPr txBox="1"/>
          <p:nvPr/>
        </p:nvSpPr>
        <p:spPr>
          <a:xfrm>
            <a:off x="399367" y="203553"/>
            <a:ext cx="10354358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3600" b="1" dirty="0">
                <a:solidFill>
                  <a:srgbClr val="B48856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Glossário</a:t>
            </a:r>
          </a:p>
        </p:txBody>
      </p:sp>
      <p:grpSp>
        <p:nvGrpSpPr>
          <p:cNvPr id="9" name="grupo de 8">
            <a:extLst>
              <a:ext uri="{FF2B5EF4-FFF2-40B4-BE49-F238E27FC236}">
                <a16:creationId xmlns:a16="http://schemas.microsoft.com/office/drawing/2014/main" id="{E1387E3A-E236-461E-87CC-D4F21A83375D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10" name="Imagem 9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FF10CCD6-BEA0-4AEF-A68A-A4295112D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11" name="Imagem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544416D4-8F5D-40A7-AAF4-C07E6965D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12" name="Imagem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2B29A0F3-CB94-44C0-9DCB-77F128299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13" name="Imagem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D2534BC2-3F2C-4095-ABCE-7A37CB96C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14" name="Imagem 13">
              <a:hlinkClick r:id="rId7" action="ppaction://hlinksldjump"/>
              <a:extLst>
                <a:ext uri="{FF2B5EF4-FFF2-40B4-BE49-F238E27FC236}">
                  <a16:creationId xmlns:a16="http://schemas.microsoft.com/office/drawing/2014/main" id="{584A6C9E-026B-4A70-B2A3-8953C1D24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15" name="Imagem 14">
              <a:hlinkClick r:id="rId8" action="ppaction://hlinksldjump"/>
              <a:extLst>
                <a:ext uri="{FF2B5EF4-FFF2-40B4-BE49-F238E27FC236}">
                  <a16:creationId xmlns:a16="http://schemas.microsoft.com/office/drawing/2014/main" id="{3339397A-8A1E-464F-80B0-0065D0430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16" name="Imagem 15">
              <a:hlinkClick r:id="rId10" action="ppaction://hlinksldjump"/>
              <a:extLst>
                <a:ext uri="{FF2B5EF4-FFF2-40B4-BE49-F238E27FC236}">
                  <a16:creationId xmlns:a16="http://schemas.microsoft.com/office/drawing/2014/main" id="{83A93267-C081-4447-AF4A-1C9669412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17" name="Imagem 16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7769905A-326D-46DA-B5B9-AEBF3BCC1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18" name="triangulos">
            <a:extLst>
              <a:ext uri="{FF2B5EF4-FFF2-40B4-BE49-F238E27FC236}">
                <a16:creationId xmlns:a16="http://schemas.microsoft.com/office/drawing/2014/main" id="{C043A742-975D-4785-A79A-CB7576D2F98D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9" name="Triângulo isósceles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3E0D12A3-0688-4EC4-B0E5-A7F94D39ED99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0" name="Triângulo isósceles 19">
              <a:hlinkClick r:id="rId10" action="ppaction://hlinksldjump"/>
              <a:extLst>
                <a:ext uri="{FF2B5EF4-FFF2-40B4-BE49-F238E27FC236}">
                  <a16:creationId xmlns:a16="http://schemas.microsoft.com/office/drawing/2014/main" id="{AABE4F90-E6A4-443B-A5DC-F17FB65B9387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6880958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de 8">
            <a:extLst>
              <a:ext uri="{FF2B5EF4-FFF2-40B4-BE49-F238E27FC236}">
                <a16:creationId xmlns:a16="http://schemas.microsoft.com/office/drawing/2014/main" id="{A20A5756-B434-4450-8BB2-646FFC804856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6" name="Imagem 5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015A64BB-B7C6-43D3-8D28-6C413105B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7" name="Imagem 6">
              <a:hlinkClick r:id="rId4" action="ppaction://hlinksldjump"/>
              <a:extLst>
                <a:ext uri="{FF2B5EF4-FFF2-40B4-BE49-F238E27FC236}">
                  <a16:creationId xmlns:a16="http://schemas.microsoft.com/office/drawing/2014/main" id="{B6EEB176-2671-4F18-AEB1-771649510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8" name="Imagem 7">
              <a:hlinkClick r:id="rId5" action="ppaction://hlinksldjump"/>
              <a:extLst>
                <a:ext uri="{FF2B5EF4-FFF2-40B4-BE49-F238E27FC236}">
                  <a16:creationId xmlns:a16="http://schemas.microsoft.com/office/drawing/2014/main" id="{B0D8C11E-6F66-4662-AC27-B65EF15F7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9" name="Imagem 8">
              <a:hlinkClick r:id="rId6" action="ppaction://hlinksldjump"/>
              <a:extLst>
                <a:ext uri="{FF2B5EF4-FFF2-40B4-BE49-F238E27FC236}">
                  <a16:creationId xmlns:a16="http://schemas.microsoft.com/office/drawing/2014/main" id="{62F2F18F-1DEE-47E3-AC73-976A0ABD1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10" name="Imagem 9">
              <a:hlinkClick r:id="rId7" action="ppaction://hlinksldjump"/>
              <a:extLst>
                <a:ext uri="{FF2B5EF4-FFF2-40B4-BE49-F238E27FC236}">
                  <a16:creationId xmlns:a16="http://schemas.microsoft.com/office/drawing/2014/main" id="{222E42AA-DE48-4D1D-974D-19B40EF1F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11" name="Imagem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29B72DBE-D8A4-4327-8CDE-67B757BA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12" name="Imagem 11">
              <a:hlinkClick r:id="rId9" action="ppaction://hlinksldjump"/>
              <a:extLst>
                <a:ext uri="{FF2B5EF4-FFF2-40B4-BE49-F238E27FC236}">
                  <a16:creationId xmlns:a16="http://schemas.microsoft.com/office/drawing/2014/main" id="{B22932F3-F3FA-43E6-B487-FC144C85B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13" name="Imagem 12" hidden="1">
              <a:hlinkClick r:id="rId2" action="ppaction://hlinksldjump"/>
              <a:extLst>
                <a:ext uri="{FF2B5EF4-FFF2-40B4-BE49-F238E27FC236}">
                  <a16:creationId xmlns:a16="http://schemas.microsoft.com/office/drawing/2014/main" id="{5CE9AC53-2A31-423E-AC1E-F0D90BBE5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14" name="triangulos">
            <a:extLst>
              <a:ext uri="{FF2B5EF4-FFF2-40B4-BE49-F238E27FC236}">
                <a16:creationId xmlns:a16="http://schemas.microsoft.com/office/drawing/2014/main" id="{810CED2D-26D2-4727-BE9B-E25462FA0A7A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15" name="Triângulo isósceles 14">
              <a:hlinkClick r:id="rId8" action="ppaction://hlinksldjump"/>
              <a:extLst>
                <a:ext uri="{FF2B5EF4-FFF2-40B4-BE49-F238E27FC236}">
                  <a16:creationId xmlns:a16="http://schemas.microsoft.com/office/drawing/2014/main" id="{888DB462-CAF4-4FA7-A815-39C8770BAF1C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Triângulo isósceles 15">
              <a:hlinkClick r:id="rId9" action="ppaction://hlinksldjump"/>
              <a:extLst>
                <a:ext uri="{FF2B5EF4-FFF2-40B4-BE49-F238E27FC236}">
                  <a16:creationId xmlns:a16="http://schemas.microsoft.com/office/drawing/2014/main" id="{0637B443-64DE-4839-A709-BB66B4A33D12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25" name="Imagem 24">
            <a:extLst>
              <a:ext uri="{FF2B5EF4-FFF2-40B4-BE49-F238E27FC236}">
                <a16:creationId xmlns:a16="http://schemas.microsoft.com/office/drawing/2014/main" id="{6BBC53D6-1DCD-4E54-8ED3-6C98A11B75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57" y="1987034"/>
            <a:ext cx="9283825" cy="3312156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45E7E343-CEBB-4044-99A4-E094B29790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86" y="2679354"/>
            <a:ext cx="6979569" cy="1927515"/>
          </a:xfrm>
          <a:prstGeom prst="rect">
            <a:avLst/>
          </a:prstGeom>
        </p:spPr>
      </p:pic>
      <p:pic>
        <p:nvPicPr>
          <p:cNvPr id="27" name="Imagem 26">
            <a:hlinkClick r:id="rId13"/>
            <a:extLst>
              <a:ext uri="{FF2B5EF4-FFF2-40B4-BE49-F238E27FC236}">
                <a16:creationId xmlns:a16="http://schemas.microsoft.com/office/drawing/2014/main" id="{DE231AB2-9FA3-4D6C-867F-B074C6C4B9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35" y="1312436"/>
            <a:ext cx="3348869" cy="1349196"/>
          </a:xfrm>
          <a:prstGeom prst="rect">
            <a:avLst/>
          </a:prstGeom>
        </p:spPr>
      </p:pic>
      <p:pic>
        <p:nvPicPr>
          <p:cNvPr id="28" name="Imagem 27">
            <a:hlinkClick r:id="rId13"/>
            <a:extLst>
              <a:ext uri="{FF2B5EF4-FFF2-40B4-BE49-F238E27FC236}">
                <a16:creationId xmlns:a16="http://schemas.microsoft.com/office/drawing/2014/main" id="{0BE01BC5-5DAF-45BC-B31E-CDC772C303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35" y="5044336"/>
            <a:ext cx="3348869" cy="44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hlinkClick r:id="rId2" action="ppaction://hlinksldjump"/>
            <a:extLst>
              <a:ext uri="{FF2B5EF4-FFF2-40B4-BE49-F238E27FC236}">
                <a16:creationId xmlns:a16="http://schemas.microsoft.com/office/drawing/2014/main" id="{1BF281D3-0EA5-497A-B1CD-9F2365F43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AD1C1B7-074F-461A-8A1B-72A483CE8CC6}"/>
              </a:ext>
            </a:extLst>
          </p:cNvPr>
          <p:cNvSpPr txBox="1"/>
          <p:nvPr/>
        </p:nvSpPr>
        <p:spPr>
          <a:xfrm>
            <a:off x="399367" y="203553"/>
            <a:ext cx="6639788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pt-BR" sz="1400" dirty="0">
                <a:solidFill>
                  <a:srgbClr val="FFFFFF"/>
                </a:solidFill>
                <a:latin typeface="Arkitech" panose="02000000000000000000" pitchFamily="2" charset="0"/>
                <a:cs typeface="Segoe UI Light" panose="020B0502040204020203" pitchFamily="34" charset="0"/>
              </a:rPr>
              <a:t>Checagem MIH - validação</a:t>
            </a:r>
          </a:p>
        </p:txBody>
      </p:sp>
      <p:grpSp>
        <p:nvGrpSpPr>
          <p:cNvPr id="27" name="grupo de 8">
            <a:extLst>
              <a:ext uri="{FF2B5EF4-FFF2-40B4-BE49-F238E27FC236}">
                <a16:creationId xmlns:a16="http://schemas.microsoft.com/office/drawing/2014/main" id="{B9A2B4BE-EE4B-4D5E-A1BA-1C96AEFAF5DA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28" name="Imagem 27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0B43F4FD-57BF-48A7-8481-B2B6F4FA4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40" name="Imagem 39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77F7CCC4-D901-4BE0-97BB-3D66551BC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41" name="Imagem 40">
              <a:hlinkClick r:id="rId6" action="ppaction://hlinksldjump"/>
              <a:extLst>
                <a:ext uri="{FF2B5EF4-FFF2-40B4-BE49-F238E27FC236}">
                  <a16:creationId xmlns:a16="http://schemas.microsoft.com/office/drawing/2014/main" id="{99D1D182-59F9-49A8-8958-B102D9DC1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42" name="Imagem 41">
              <a:hlinkClick r:id="rId7" action="ppaction://hlinksldjump"/>
              <a:extLst>
                <a:ext uri="{FF2B5EF4-FFF2-40B4-BE49-F238E27FC236}">
                  <a16:creationId xmlns:a16="http://schemas.microsoft.com/office/drawing/2014/main" id="{AA97CF64-3FE4-4AE3-932F-746A90648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43" name="Imagem 42">
              <a:hlinkClick r:id="rId8" action="ppaction://hlinksldjump"/>
              <a:extLst>
                <a:ext uri="{FF2B5EF4-FFF2-40B4-BE49-F238E27FC236}">
                  <a16:creationId xmlns:a16="http://schemas.microsoft.com/office/drawing/2014/main" id="{DBD873B2-FB75-4DA5-8AAA-C954F4BC0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44" name="Imagem 43">
              <a:hlinkClick r:id="rId9" action="ppaction://hlinksldjump"/>
              <a:extLst>
                <a:ext uri="{FF2B5EF4-FFF2-40B4-BE49-F238E27FC236}">
                  <a16:creationId xmlns:a16="http://schemas.microsoft.com/office/drawing/2014/main" id="{4A9B858E-58A3-41EB-BC44-934DEC701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45" name="Imagem 44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F57CC14F-DC02-4640-9CA3-470C38A31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46" name="Imagem 45" hidden="1">
              <a:hlinkClick r:id="rId4" action="ppaction://hlinksldjump"/>
              <a:extLst>
                <a:ext uri="{FF2B5EF4-FFF2-40B4-BE49-F238E27FC236}">
                  <a16:creationId xmlns:a16="http://schemas.microsoft.com/office/drawing/2014/main" id="{BCDF8DE4-8592-4BD0-B4AD-CEA476158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47" name="triangulos">
            <a:extLst>
              <a:ext uri="{FF2B5EF4-FFF2-40B4-BE49-F238E27FC236}">
                <a16:creationId xmlns:a16="http://schemas.microsoft.com/office/drawing/2014/main" id="{9886A59F-5C5F-4D1E-8731-F38A58271E8B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48" name="Triângulo isósceles 47">
              <a:hlinkClick r:id="rId7" action="ppaction://hlinksldjump"/>
              <a:extLst>
                <a:ext uri="{FF2B5EF4-FFF2-40B4-BE49-F238E27FC236}">
                  <a16:creationId xmlns:a16="http://schemas.microsoft.com/office/drawing/2014/main" id="{4E73EF2C-0FB8-4594-80E1-A2F360F9390F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Triângulo isósceles 48">
              <a:hlinkClick r:id="rId11" action="ppaction://hlinksldjump"/>
              <a:extLst>
                <a:ext uri="{FF2B5EF4-FFF2-40B4-BE49-F238E27FC236}">
                  <a16:creationId xmlns:a16="http://schemas.microsoft.com/office/drawing/2014/main" id="{5C80EB73-3042-4EB2-99A7-891BDE747CAB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0" name="Imagem 19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94" y="2100262"/>
            <a:ext cx="2366986" cy="3790950"/>
          </a:xfrm>
          <a:prstGeom prst="rect">
            <a:avLst/>
          </a:prstGeom>
        </p:spPr>
      </p:pic>
      <p:pic>
        <p:nvPicPr>
          <p:cNvPr id="21" name="Imagem 20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85" y="2100262"/>
            <a:ext cx="2261903" cy="3790950"/>
          </a:xfrm>
          <a:prstGeom prst="rect">
            <a:avLst/>
          </a:prstGeom>
        </p:spPr>
      </p:pic>
      <p:pic>
        <p:nvPicPr>
          <p:cNvPr id="22" name="Imagem 21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12" y="709877"/>
            <a:ext cx="3457575" cy="2218794"/>
          </a:xfrm>
          <a:prstGeom prst="rect">
            <a:avLst/>
          </a:prstGeom>
        </p:spPr>
      </p:pic>
      <p:pic>
        <p:nvPicPr>
          <p:cNvPr id="25" name="Imagem 24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62" y="762030"/>
            <a:ext cx="3457575" cy="209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71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34">
            <a:extLst>
              <a:ext uri="{FF2B5EF4-FFF2-40B4-BE49-F238E27FC236}">
                <a16:creationId xmlns:a16="http://schemas.microsoft.com/office/drawing/2014/main" id="{5C2C6D30-FEF4-4744-8DE1-1768B2B940BB}"/>
              </a:ext>
            </a:extLst>
          </p:cNvPr>
          <p:cNvSpPr/>
          <p:nvPr/>
        </p:nvSpPr>
        <p:spPr>
          <a:xfrm>
            <a:off x="4691879" y="6106617"/>
            <a:ext cx="2697769" cy="637083"/>
          </a:xfrm>
          <a:prstGeom prst="rect">
            <a:avLst/>
          </a:prstGeom>
          <a:solidFill>
            <a:srgbClr val="0808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102662E-340E-4B77-8F5A-6DD67AB6BE1F}"/>
              </a:ext>
            </a:extLst>
          </p:cNvPr>
          <p:cNvGrpSpPr/>
          <p:nvPr/>
        </p:nvGrpSpPr>
        <p:grpSpPr>
          <a:xfrm>
            <a:off x="1555897" y="2770895"/>
            <a:ext cx="9080205" cy="1316210"/>
            <a:chOff x="1555898" y="2681475"/>
            <a:chExt cx="9080205" cy="1316210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1E62B0B3-6B3A-6847-9D25-986A16EB71C6}"/>
                </a:ext>
              </a:extLst>
            </p:cNvPr>
            <p:cNvSpPr txBox="1"/>
            <p:nvPr/>
          </p:nvSpPr>
          <p:spPr>
            <a:xfrm>
              <a:off x="1555898" y="2681475"/>
              <a:ext cx="9080205" cy="76944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FFFFFF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Análise 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8C3D7AC0-5027-4FA3-9746-F7E0444F1833}"/>
                </a:ext>
              </a:extLst>
            </p:cNvPr>
            <p:cNvSpPr txBox="1"/>
            <p:nvPr/>
          </p:nvSpPr>
          <p:spPr>
            <a:xfrm>
              <a:off x="2347843" y="3228244"/>
              <a:ext cx="74963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400" dirty="0">
                  <a:solidFill>
                    <a:srgbClr val="B48856"/>
                  </a:solidFill>
                  <a:latin typeface="Arkitech" panose="02000000000000000000" pitchFamily="2" charset="0"/>
                  <a:cs typeface="Segoe UI Light" panose="020B0502040204020203" pitchFamily="34" charset="0"/>
                </a:rPr>
                <a:t>Fotográfica</a:t>
              </a:r>
            </a:p>
          </p:txBody>
        </p:sp>
      </p:grpSp>
      <p:pic>
        <p:nvPicPr>
          <p:cNvPr id="4" name="Menu">
            <a:hlinkClick r:id="rId3" action="ppaction://hlinksldjump"/>
            <a:extLst>
              <a:ext uri="{FF2B5EF4-FFF2-40B4-BE49-F238E27FC236}">
                <a16:creationId xmlns:a16="http://schemas.microsoft.com/office/drawing/2014/main" id="{15EF99EE-43CA-4603-9516-7047CC989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32652"/>
            <a:ext cx="485996" cy="2638959"/>
          </a:xfrm>
          <a:prstGeom prst="rect">
            <a:avLst/>
          </a:prstGeom>
        </p:spPr>
      </p:pic>
      <p:grpSp>
        <p:nvGrpSpPr>
          <p:cNvPr id="57" name="grupo de 8">
            <a:extLst>
              <a:ext uri="{FF2B5EF4-FFF2-40B4-BE49-F238E27FC236}">
                <a16:creationId xmlns:a16="http://schemas.microsoft.com/office/drawing/2014/main" id="{388046E5-97A3-4E28-A210-9817FB48286E}"/>
              </a:ext>
            </a:extLst>
          </p:cNvPr>
          <p:cNvGrpSpPr/>
          <p:nvPr/>
        </p:nvGrpSpPr>
        <p:grpSpPr>
          <a:xfrm>
            <a:off x="3600665" y="6430714"/>
            <a:ext cx="4990670" cy="131824"/>
            <a:chOff x="3600665" y="5882481"/>
            <a:chExt cx="4990670" cy="131824"/>
          </a:xfrm>
        </p:grpSpPr>
        <p:pic>
          <p:nvPicPr>
            <p:cNvPr id="24" name="Imagem 23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F4949560-FE2A-42A3-9E57-EC3279B4C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00665" y="5882481"/>
              <a:ext cx="131824" cy="131824"/>
            </a:xfrm>
            <a:prstGeom prst="rect">
              <a:avLst/>
            </a:prstGeom>
          </p:spPr>
        </p:pic>
        <p:pic>
          <p:nvPicPr>
            <p:cNvPr id="26" name="Imagem 25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EB530215-0412-407B-BB79-F91C8900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4786" y="5882481"/>
              <a:ext cx="131824" cy="131824"/>
            </a:xfrm>
            <a:prstGeom prst="rect">
              <a:avLst/>
            </a:prstGeom>
          </p:spPr>
        </p:pic>
        <p:pic>
          <p:nvPicPr>
            <p:cNvPr id="27" name="Imagem 26">
              <a:hlinkClick r:id="rId7" action="ppaction://hlinksldjump"/>
              <a:extLst>
                <a:ext uri="{FF2B5EF4-FFF2-40B4-BE49-F238E27FC236}">
                  <a16:creationId xmlns:a16="http://schemas.microsoft.com/office/drawing/2014/main" id="{B378CBB3-71CC-4AF8-AACE-29DCA487A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8907" y="5882481"/>
              <a:ext cx="131824" cy="131824"/>
            </a:xfrm>
            <a:prstGeom prst="rect">
              <a:avLst/>
            </a:prstGeom>
          </p:spPr>
        </p:pic>
        <p:pic>
          <p:nvPicPr>
            <p:cNvPr id="28" name="Imagem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58C7FD15-7AE8-480E-9265-21B7CEBA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3028" y="5882481"/>
              <a:ext cx="131824" cy="131824"/>
            </a:xfrm>
            <a:prstGeom prst="rect">
              <a:avLst/>
            </a:prstGeom>
          </p:spPr>
        </p:pic>
        <p:pic>
          <p:nvPicPr>
            <p:cNvPr id="29" name="Imagem 28">
              <a:hlinkClick r:id="rId10" action="ppaction://hlinksldjump"/>
              <a:extLst>
                <a:ext uri="{FF2B5EF4-FFF2-40B4-BE49-F238E27FC236}">
                  <a16:creationId xmlns:a16="http://schemas.microsoft.com/office/drawing/2014/main" id="{4CFFB31F-BC25-4D8D-9100-E8DAF3A2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7149" y="5882481"/>
              <a:ext cx="131824" cy="131824"/>
            </a:xfrm>
            <a:prstGeom prst="rect">
              <a:avLst/>
            </a:prstGeom>
          </p:spPr>
        </p:pic>
        <p:pic>
          <p:nvPicPr>
            <p:cNvPr id="30" name="Imagem 29">
              <a:hlinkClick r:id="rId11" action="ppaction://hlinksldjump"/>
              <a:extLst>
                <a:ext uri="{FF2B5EF4-FFF2-40B4-BE49-F238E27FC236}">
                  <a16:creationId xmlns:a16="http://schemas.microsoft.com/office/drawing/2014/main" id="{1486CA51-6AA0-4E52-9696-3EF89D0C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71270" y="5882481"/>
              <a:ext cx="131824" cy="131824"/>
            </a:xfrm>
            <a:prstGeom prst="rect">
              <a:avLst/>
            </a:prstGeom>
          </p:spPr>
        </p:pic>
        <p:pic>
          <p:nvPicPr>
            <p:cNvPr id="31" name="Imagem 30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9A5C1F1C-3D92-41C6-B55E-EF762D97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5391" y="5882481"/>
              <a:ext cx="131824" cy="131824"/>
            </a:xfrm>
            <a:prstGeom prst="rect">
              <a:avLst/>
            </a:prstGeom>
          </p:spPr>
        </p:pic>
        <p:pic>
          <p:nvPicPr>
            <p:cNvPr id="32" name="Imagem 31" hidden="1">
              <a:hlinkClick r:id="rId5" action="ppaction://hlinksldjump"/>
              <a:extLst>
                <a:ext uri="{FF2B5EF4-FFF2-40B4-BE49-F238E27FC236}">
                  <a16:creationId xmlns:a16="http://schemas.microsoft.com/office/drawing/2014/main" id="{5A698BC7-BF75-44CA-A56C-DEA800BF3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59511" y="5882481"/>
              <a:ext cx="131824" cy="131824"/>
            </a:xfrm>
            <a:prstGeom prst="rect">
              <a:avLst/>
            </a:prstGeom>
          </p:spPr>
        </p:pic>
      </p:grpSp>
      <p:grpSp>
        <p:nvGrpSpPr>
          <p:cNvPr id="43" name="triangulos">
            <a:extLst>
              <a:ext uri="{FF2B5EF4-FFF2-40B4-BE49-F238E27FC236}">
                <a16:creationId xmlns:a16="http://schemas.microsoft.com/office/drawing/2014/main" id="{F9610480-03CF-4E7D-8B35-798D2B701AEE}"/>
              </a:ext>
            </a:extLst>
          </p:cNvPr>
          <p:cNvGrpSpPr/>
          <p:nvPr/>
        </p:nvGrpSpPr>
        <p:grpSpPr>
          <a:xfrm>
            <a:off x="2884099" y="6338000"/>
            <a:ext cx="6434433" cy="316447"/>
            <a:chOff x="2884099" y="5790170"/>
            <a:chExt cx="6434433" cy="316447"/>
          </a:xfrm>
        </p:grpSpPr>
        <p:sp>
          <p:nvSpPr>
            <p:cNvPr id="47" name="Triângulo isósceles 46">
              <a:hlinkClick r:id="rId12" action="ppaction://hlinksldjump"/>
              <a:extLst>
                <a:ext uri="{FF2B5EF4-FFF2-40B4-BE49-F238E27FC236}">
                  <a16:creationId xmlns:a16="http://schemas.microsoft.com/office/drawing/2014/main" id="{3036C49C-8839-4DF7-ABF1-C4844C06391A}"/>
                </a:ext>
              </a:extLst>
            </p:cNvPr>
            <p:cNvSpPr/>
            <p:nvPr/>
          </p:nvSpPr>
          <p:spPr>
            <a:xfrm rot="16200000">
              <a:off x="289077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1" name="Triângulo isósceles 60">
              <a:hlinkClick r:id="rId9" action="ppaction://hlinksldjump"/>
              <a:extLst>
                <a:ext uri="{FF2B5EF4-FFF2-40B4-BE49-F238E27FC236}">
                  <a16:creationId xmlns:a16="http://schemas.microsoft.com/office/drawing/2014/main" id="{00CCD7EE-2075-4568-A7C6-EC7B6B3DE419}"/>
                </a:ext>
              </a:extLst>
            </p:cNvPr>
            <p:cNvSpPr/>
            <p:nvPr/>
          </p:nvSpPr>
          <p:spPr>
            <a:xfrm rot="5400000">
              <a:off x="8995407" y="5783492"/>
              <a:ext cx="316447" cy="329803"/>
            </a:xfrm>
            <a:prstGeom prst="triangle">
              <a:avLst/>
            </a:prstGeom>
            <a:solidFill>
              <a:srgbClr val="BA8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050647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2370</TotalTime>
  <Words>1858</Words>
  <Application>Microsoft Office PowerPoint</Application>
  <PresentationFormat>Widescreen</PresentationFormat>
  <Paragraphs>216</Paragraphs>
  <Slides>76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76</vt:i4>
      </vt:variant>
    </vt:vector>
  </HeadingPairs>
  <TitlesOfParts>
    <vt:vector size="84" baseType="lpstr">
      <vt:lpstr>Agency FB</vt:lpstr>
      <vt:lpstr>Arial</vt:lpstr>
      <vt:lpstr>Calibri</vt:lpstr>
      <vt:lpstr>Arkitech</vt:lpstr>
      <vt:lpstr>Calibri Light</vt:lpstr>
      <vt:lpstr>Arkitech Medium</vt:lpstr>
      <vt:lpstr>Arial Narrow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Az Blue Marketing</dc:creator>
  <cp:lastModifiedBy>Roney</cp:lastModifiedBy>
  <cp:revision>178</cp:revision>
  <dcterms:created xsi:type="dcterms:W3CDTF">2021-03-10T18:26:35Z</dcterms:created>
  <dcterms:modified xsi:type="dcterms:W3CDTF">2021-06-24T22:41:45Z</dcterms:modified>
</cp:coreProperties>
</file>