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65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320" r:id="rId2"/>
    <p:sldId id="256" r:id="rId3"/>
    <p:sldId id="257" r:id="rId4"/>
    <p:sldId id="321" r:id="rId5"/>
    <p:sldId id="322" r:id="rId6"/>
    <p:sldId id="301" r:id="rId7"/>
    <p:sldId id="258" r:id="rId8"/>
    <p:sldId id="259" r:id="rId9"/>
    <p:sldId id="260" r:id="rId10"/>
    <p:sldId id="261" r:id="rId11"/>
    <p:sldId id="262" r:id="rId12"/>
    <p:sldId id="327" r:id="rId13"/>
    <p:sldId id="418" r:id="rId14"/>
    <p:sldId id="263" r:id="rId15"/>
    <p:sldId id="264" r:id="rId16"/>
    <p:sldId id="302" r:id="rId17"/>
    <p:sldId id="266" r:id="rId18"/>
    <p:sldId id="265" r:id="rId19"/>
    <p:sldId id="303" r:id="rId20"/>
    <p:sldId id="324" r:id="rId21"/>
    <p:sldId id="326" r:id="rId22"/>
    <p:sldId id="304" r:id="rId23"/>
    <p:sldId id="269" r:id="rId24"/>
    <p:sldId id="270" r:id="rId25"/>
    <p:sldId id="272" r:id="rId26"/>
    <p:sldId id="273" r:id="rId27"/>
    <p:sldId id="305" r:id="rId28"/>
    <p:sldId id="271" r:id="rId29"/>
    <p:sldId id="314" r:id="rId30"/>
    <p:sldId id="290" r:id="rId31"/>
    <p:sldId id="306" r:id="rId32"/>
    <p:sldId id="274" r:id="rId33"/>
    <p:sldId id="275" r:id="rId34"/>
    <p:sldId id="307" r:id="rId35"/>
    <p:sldId id="276" r:id="rId36"/>
    <p:sldId id="277" r:id="rId37"/>
    <p:sldId id="278" r:id="rId38"/>
    <p:sldId id="279" r:id="rId39"/>
    <p:sldId id="308" r:id="rId40"/>
    <p:sldId id="280" r:id="rId41"/>
    <p:sldId id="309" r:id="rId42"/>
    <p:sldId id="281" r:id="rId43"/>
    <p:sldId id="310" r:id="rId44"/>
    <p:sldId id="283" r:id="rId45"/>
    <p:sldId id="311" r:id="rId46"/>
    <p:sldId id="284" r:id="rId47"/>
    <p:sldId id="285" r:id="rId48"/>
    <p:sldId id="312" r:id="rId49"/>
    <p:sldId id="286" r:id="rId50"/>
    <p:sldId id="287" r:id="rId51"/>
    <p:sldId id="313" r:id="rId52"/>
    <p:sldId id="288" r:id="rId53"/>
    <p:sldId id="289" r:id="rId54"/>
    <p:sldId id="315" r:id="rId55"/>
    <p:sldId id="291" r:id="rId56"/>
    <p:sldId id="316" r:id="rId57"/>
    <p:sldId id="292" r:id="rId58"/>
    <p:sldId id="293" r:id="rId59"/>
    <p:sldId id="317" r:id="rId60"/>
    <p:sldId id="294" r:id="rId61"/>
    <p:sldId id="318" r:id="rId62"/>
    <p:sldId id="295" r:id="rId63"/>
    <p:sldId id="296" r:id="rId64"/>
    <p:sldId id="319" r:id="rId65"/>
    <p:sldId id="297" r:id="rId66"/>
    <p:sldId id="298" r:id="rId67"/>
    <p:sldId id="419" r:id="rId68"/>
    <p:sldId id="420" r:id="rId69"/>
    <p:sldId id="421" r:id="rId70"/>
    <p:sldId id="323" r:id="rId71"/>
  </p:sldIdLst>
  <p:sldSz cx="13716000" cy="7704138"/>
  <p:notesSz cx="6858000" cy="9144000"/>
  <p:embeddedFontLst>
    <p:embeddedFont>
      <p:font typeface="Agency FB" panose="020B0503020202020204" pitchFamily="34" charset="0"/>
      <p:regular r:id="rId72"/>
      <p:bold r:id="rId73"/>
    </p:embeddedFont>
    <p:embeddedFont>
      <p:font typeface="Arial Narrow" panose="020B0606020202030204" pitchFamily="34" charset="0"/>
      <p:regular r:id="rId74"/>
      <p:bold r:id="rId75"/>
      <p:italic r:id="rId76"/>
      <p:boldItalic r:id="rId77"/>
    </p:embeddedFont>
    <p:embeddedFont>
      <p:font typeface="Arkitech" panose="020B0604020202020204" charset="0"/>
      <p:regular r:id="rId78"/>
      <p:bold r:id="rId79"/>
      <p:italic r:id="rId80"/>
      <p:boldItalic r:id="rId81"/>
    </p:embeddedFont>
    <p:embeddedFont>
      <p:font typeface="Arkitech Medium" panose="020B0604020202020204" charset="0"/>
      <p:regular r:id="rId82"/>
    </p:embeddedFont>
    <p:embeddedFont>
      <p:font typeface="Calibri" panose="020F0502020204030204" pitchFamily="34" charset="0"/>
      <p:regular r:id="rId83"/>
      <p:bold r:id="rId84"/>
      <p:italic r:id="rId85"/>
      <p:boldItalic r:id="rId86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27" userDrawn="1">
          <p15:clr>
            <a:srgbClr val="A4A3A4"/>
          </p15:clr>
        </p15:guide>
        <p15:guide id="2" pos="43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000"/>
    <a:srgbClr val="FF0000"/>
    <a:srgbClr val="BA8C3F"/>
    <a:srgbClr val="008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15" autoAdjust="0"/>
    <p:restoredTop sz="94660"/>
  </p:normalViewPr>
  <p:slideViewPr>
    <p:cSldViewPr>
      <p:cViewPr varScale="1">
        <p:scale>
          <a:sx n="102" d="100"/>
          <a:sy n="102" d="100"/>
        </p:scale>
        <p:origin x="438" y="114"/>
      </p:cViewPr>
      <p:guideLst>
        <p:guide orient="horz" pos="2427"/>
        <p:guide pos="43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font" Target="fonts/font13.fntdata"/><Relationship Id="rId89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3.fntdata"/><Relationship Id="rId79" Type="http://schemas.openxmlformats.org/officeDocument/2006/relationships/font" Target="fonts/font8.fntdata"/><Relationship Id="rId5" Type="http://schemas.openxmlformats.org/officeDocument/2006/relationships/slide" Target="slides/slide4.xml"/><Relationship Id="rId90" Type="http://schemas.openxmlformats.org/officeDocument/2006/relationships/tableStyles" Target="tableStyle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font" Target="fonts/font6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.fntdata"/><Relationship Id="rId80" Type="http://schemas.openxmlformats.org/officeDocument/2006/relationships/font" Target="fonts/font9.fntdata"/><Relationship Id="rId85" Type="http://schemas.openxmlformats.org/officeDocument/2006/relationships/font" Target="fonts/font1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font" Target="fonts/font4.fntdata"/><Relationship Id="rId83" Type="http://schemas.openxmlformats.org/officeDocument/2006/relationships/font" Target="fonts/font12.fntdata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2.fntdata"/><Relationship Id="rId78" Type="http://schemas.openxmlformats.org/officeDocument/2006/relationships/font" Target="fonts/font7.fntdata"/><Relationship Id="rId81" Type="http://schemas.openxmlformats.org/officeDocument/2006/relationships/font" Target="fonts/font10.fntdata"/><Relationship Id="rId86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5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font" Target="fonts/font11.fntdata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28700" y="2393278"/>
            <a:ext cx="11658600" cy="1651396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057400" y="4365678"/>
            <a:ext cx="9601200" cy="196883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D6018-FFA8-4BA4-858B-E2010527CB12}" type="datetimeFigureOut">
              <a:rPr lang="pt-BR" smtClean="0"/>
              <a:t>25/06/2021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B033E-EFCF-4B98-9957-705C14A1C2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0236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D6018-FFA8-4BA4-858B-E2010527CB12}" type="datetimeFigureOut">
              <a:rPr lang="pt-BR" smtClean="0"/>
              <a:t>25/06/2021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B033E-EFCF-4B98-9957-705C14A1C2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58670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14916150" y="308525"/>
            <a:ext cx="4629150" cy="6573484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1028700" y="308525"/>
            <a:ext cx="13658850" cy="6573484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D6018-FFA8-4BA4-858B-E2010527CB12}" type="datetimeFigureOut">
              <a:rPr lang="pt-BR" smtClean="0"/>
              <a:t>25/06/2021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B033E-EFCF-4B98-9957-705C14A1C2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52152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D6018-FFA8-4BA4-858B-E2010527CB12}" type="datetimeFigureOut">
              <a:rPr lang="pt-BR" smtClean="0"/>
              <a:t>25/06/2021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B033E-EFCF-4B98-9957-705C14A1C2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85742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83470" y="4950624"/>
            <a:ext cx="11658600" cy="153012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083470" y="3265343"/>
            <a:ext cx="11658600" cy="168528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D6018-FFA8-4BA4-858B-E2010527CB12}" type="datetimeFigureOut">
              <a:rPr lang="pt-BR" smtClean="0"/>
              <a:t>25/06/2021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B033E-EFCF-4B98-9957-705C14A1C2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9490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028700" y="1797634"/>
            <a:ext cx="9144000" cy="508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10401300" y="1797634"/>
            <a:ext cx="9144000" cy="508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D6018-FFA8-4BA4-858B-E2010527CB12}" type="datetimeFigureOut">
              <a:rPr lang="pt-BR" smtClean="0"/>
              <a:t>25/06/2021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B033E-EFCF-4B98-9957-705C14A1C2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9301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308523"/>
            <a:ext cx="12344400" cy="1284023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85800" y="1724515"/>
            <a:ext cx="6060282" cy="71869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85800" y="2443210"/>
            <a:ext cx="6060282" cy="4438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967539" y="1724515"/>
            <a:ext cx="6062663" cy="71869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967539" y="2443210"/>
            <a:ext cx="6062663" cy="4438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D6018-FFA8-4BA4-858B-E2010527CB12}" type="datetimeFigureOut">
              <a:rPr lang="pt-BR" smtClean="0"/>
              <a:t>25/06/2021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B033E-EFCF-4B98-9957-705C14A1C2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9661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D6018-FFA8-4BA4-858B-E2010527CB12}" type="datetimeFigureOut">
              <a:rPr lang="pt-BR" smtClean="0"/>
              <a:t>25/06/2021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B033E-EFCF-4B98-9957-705C14A1C2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0280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D6018-FFA8-4BA4-858B-E2010527CB12}" type="datetimeFigureOut">
              <a:rPr lang="pt-BR" smtClean="0"/>
              <a:t>25/06/2021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B033E-EFCF-4B98-9957-705C14A1C2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6360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1" y="306739"/>
            <a:ext cx="4512470" cy="130542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362576" y="306741"/>
            <a:ext cx="7667625" cy="657526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85801" y="1612164"/>
            <a:ext cx="4512470" cy="526984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D6018-FFA8-4BA4-858B-E2010527CB12}" type="datetimeFigureOut">
              <a:rPr lang="pt-BR" smtClean="0"/>
              <a:t>25/06/2021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B033E-EFCF-4B98-9957-705C14A1C2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0501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88432" y="5392897"/>
            <a:ext cx="8229600" cy="63666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688432" y="688379"/>
            <a:ext cx="8229600" cy="462248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688432" y="6029558"/>
            <a:ext cx="8229600" cy="90416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D6018-FFA8-4BA4-858B-E2010527CB12}" type="datetimeFigureOut">
              <a:rPr lang="pt-BR" smtClean="0"/>
              <a:t>25/06/2021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B033E-EFCF-4B98-9957-705C14A1C2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30121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85800" y="308523"/>
            <a:ext cx="12344400" cy="12840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85800" y="1797634"/>
            <a:ext cx="12344400" cy="5084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85800" y="7140596"/>
            <a:ext cx="3200400" cy="4101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ED6018-FFA8-4BA4-858B-E2010527CB12}" type="datetimeFigureOut">
              <a:rPr lang="pt-BR" smtClean="0"/>
              <a:t>25/06/2021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686300" y="7140596"/>
            <a:ext cx="4343400" cy="4101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9829800" y="7140596"/>
            <a:ext cx="3200400" cy="4101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EB033E-EFCF-4B98-9957-705C14A1C2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5062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8.xml"/><Relationship Id="rId3" Type="http://schemas.openxmlformats.org/officeDocument/2006/relationships/image" Target="../media/image56.png"/><Relationship Id="rId7" Type="http://schemas.openxmlformats.org/officeDocument/2006/relationships/image" Target="../media/image68.jpg"/><Relationship Id="rId12" Type="http://schemas.openxmlformats.org/officeDocument/2006/relationships/slide" Target="slide7.xml"/><Relationship Id="rId17" Type="http://schemas.openxmlformats.org/officeDocument/2006/relationships/slide" Target="slide15.xml"/><Relationship Id="rId2" Type="http://schemas.openxmlformats.org/officeDocument/2006/relationships/slide" Target="slide5.xml"/><Relationship Id="rId16" Type="http://schemas.openxmlformats.org/officeDocument/2006/relationships/slide" Target="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g"/><Relationship Id="rId11" Type="http://schemas.openxmlformats.org/officeDocument/2006/relationships/image" Target="../media/image57.png"/><Relationship Id="rId5" Type="http://schemas.openxmlformats.org/officeDocument/2006/relationships/image" Target="../media/image66.png"/><Relationship Id="rId15" Type="http://schemas.openxmlformats.org/officeDocument/2006/relationships/image" Target="../media/image58.png"/><Relationship Id="rId10" Type="http://schemas.openxmlformats.org/officeDocument/2006/relationships/slide" Target="slide6.xml"/><Relationship Id="rId4" Type="http://schemas.openxmlformats.org/officeDocument/2006/relationships/image" Target="../media/image65.jpg"/><Relationship Id="rId9" Type="http://schemas.openxmlformats.org/officeDocument/2006/relationships/slide" Target="slide11.xml"/><Relationship Id="rId14" Type="http://schemas.openxmlformats.org/officeDocument/2006/relationships/slide" Target="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slide" Target="slide8.xml"/><Relationship Id="rId3" Type="http://schemas.openxmlformats.org/officeDocument/2006/relationships/image" Target="../media/image56.png"/><Relationship Id="rId7" Type="http://schemas.openxmlformats.org/officeDocument/2006/relationships/image" Target="../media/image70.jpg"/><Relationship Id="rId12" Type="http://schemas.openxmlformats.org/officeDocument/2006/relationships/slide" Target="slide7.xml"/><Relationship Id="rId17" Type="http://schemas.openxmlformats.org/officeDocument/2006/relationships/slide" Target="slide9.xml"/><Relationship Id="rId2" Type="http://schemas.openxmlformats.org/officeDocument/2006/relationships/slide" Target="slide5.xml"/><Relationship Id="rId16" Type="http://schemas.openxmlformats.org/officeDocument/2006/relationships/slide" Target="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g"/><Relationship Id="rId11" Type="http://schemas.openxmlformats.org/officeDocument/2006/relationships/image" Target="../media/image57.png"/><Relationship Id="rId5" Type="http://schemas.openxmlformats.org/officeDocument/2006/relationships/image" Target="../media/image66.png"/><Relationship Id="rId15" Type="http://schemas.openxmlformats.org/officeDocument/2006/relationships/image" Target="../media/image58.png"/><Relationship Id="rId10" Type="http://schemas.openxmlformats.org/officeDocument/2006/relationships/slide" Target="slide6.xml"/><Relationship Id="rId4" Type="http://schemas.openxmlformats.org/officeDocument/2006/relationships/image" Target="../media/image65.jpg"/><Relationship Id="rId9" Type="http://schemas.openxmlformats.org/officeDocument/2006/relationships/slide" Target="slide12.xml"/><Relationship Id="rId14" Type="http://schemas.openxmlformats.org/officeDocument/2006/relationships/slide" Target="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12.xml"/><Relationship Id="rId3" Type="http://schemas.openxmlformats.org/officeDocument/2006/relationships/image" Target="../media/image56.png"/><Relationship Id="rId7" Type="http://schemas.openxmlformats.org/officeDocument/2006/relationships/slide" Target="slide13.xml"/><Relationship Id="rId12" Type="http://schemas.openxmlformats.org/officeDocument/2006/relationships/slide" Target="slide10.xml"/><Relationship Id="rId2" Type="http://schemas.openxmlformats.org/officeDocument/2006/relationships/slide" Target="slide4.xml"/><Relationship Id="rId16" Type="http://schemas.openxmlformats.org/officeDocument/2006/relationships/slide" Target="slide9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1.xml"/><Relationship Id="rId11" Type="http://schemas.openxmlformats.org/officeDocument/2006/relationships/slide" Target="slide8.xml"/><Relationship Id="rId5" Type="http://schemas.openxmlformats.org/officeDocument/2006/relationships/image" Target="../media/image72.jpg"/><Relationship Id="rId15" Type="http://schemas.openxmlformats.org/officeDocument/2006/relationships/slide" Target="slide15.xml"/><Relationship Id="rId10" Type="http://schemas.openxmlformats.org/officeDocument/2006/relationships/slide" Target="slide7.xml"/><Relationship Id="rId4" Type="http://schemas.openxmlformats.org/officeDocument/2006/relationships/image" Target="../media/image71.jpg"/><Relationship Id="rId9" Type="http://schemas.openxmlformats.org/officeDocument/2006/relationships/image" Target="../media/image57.png"/><Relationship Id="rId14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13" Type="http://schemas.openxmlformats.org/officeDocument/2006/relationships/slide" Target="slide33.xml"/><Relationship Id="rId18" Type="http://schemas.openxmlformats.org/officeDocument/2006/relationships/image" Target="../media/image56.png"/><Relationship Id="rId3" Type="http://schemas.openxmlformats.org/officeDocument/2006/relationships/slide" Target="slide6.xml"/><Relationship Id="rId21" Type="http://schemas.openxmlformats.org/officeDocument/2006/relationships/slide" Target="slide13.xml"/><Relationship Id="rId7" Type="http://schemas.openxmlformats.org/officeDocument/2006/relationships/slide" Target="slide17.xml"/><Relationship Id="rId12" Type="http://schemas.openxmlformats.org/officeDocument/2006/relationships/slide" Target="slide32.xml"/><Relationship Id="rId17" Type="http://schemas.openxmlformats.org/officeDocument/2006/relationships/slide" Target="slide4.xml"/><Relationship Id="rId2" Type="http://schemas.openxmlformats.org/officeDocument/2006/relationships/image" Target="../media/image73.png"/><Relationship Id="rId16" Type="http://schemas.openxmlformats.org/officeDocument/2006/relationships/slide" Target="slide14.xml"/><Relationship Id="rId20" Type="http://schemas.openxmlformats.org/officeDocument/2006/relationships/slide" Target="slide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6.xml"/><Relationship Id="rId11" Type="http://schemas.openxmlformats.org/officeDocument/2006/relationships/slide" Target="slide25.xml"/><Relationship Id="rId5" Type="http://schemas.openxmlformats.org/officeDocument/2006/relationships/image" Target="../media/image58.png"/><Relationship Id="rId15" Type="http://schemas.openxmlformats.org/officeDocument/2006/relationships/slide" Target="slide15.xml"/><Relationship Id="rId10" Type="http://schemas.openxmlformats.org/officeDocument/2006/relationships/slide" Target="slide28.xml"/><Relationship Id="rId19" Type="http://schemas.openxmlformats.org/officeDocument/2006/relationships/slide" Target="slide12.xml"/><Relationship Id="rId4" Type="http://schemas.openxmlformats.org/officeDocument/2006/relationships/image" Target="../media/image57.png"/><Relationship Id="rId9" Type="http://schemas.openxmlformats.org/officeDocument/2006/relationships/slide" Target="slide24.xml"/><Relationship Id="rId14" Type="http://schemas.openxmlformats.org/officeDocument/2006/relationships/slide" Target="slide35.xml"/><Relationship Id="rId22" Type="http://schemas.openxmlformats.org/officeDocument/2006/relationships/slide" Target="slide1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slide" Target="slide11.xml"/><Relationship Id="rId3" Type="http://schemas.openxmlformats.org/officeDocument/2006/relationships/image" Target="../media/image56.png"/><Relationship Id="rId7" Type="http://schemas.openxmlformats.org/officeDocument/2006/relationships/image" Target="../media/image75.jpg"/><Relationship Id="rId12" Type="http://schemas.openxmlformats.org/officeDocument/2006/relationships/slide" Target="slide7.xml"/><Relationship Id="rId2" Type="http://schemas.openxmlformats.org/officeDocument/2006/relationships/slide" Target="slide5.xml"/><Relationship Id="rId16" Type="http://schemas.openxmlformats.org/officeDocument/2006/relationships/slide" Target="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g"/><Relationship Id="rId11" Type="http://schemas.openxmlformats.org/officeDocument/2006/relationships/image" Target="../media/image57.png"/><Relationship Id="rId5" Type="http://schemas.openxmlformats.org/officeDocument/2006/relationships/image" Target="../media/image66.png"/><Relationship Id="rId15" Type="http://schemas.openxmlformats.org/officeDocument/2006/relationships/image" Target="../media/image58.png"/><Relationship Id="rId10" Type="http://schemas.openxmlformats.org/officeDocument/2006/relationships/slide" Target="slide6.xml"/><Relationship Id="rId4" Type="http://schemas.openxmlformats.org/officeDocument/2006/relationships/image" Target="../media/image65.jpg"/><Relationship Id="rId9" Type="http://schemas.openxmlformats.org/officeDocument/2006/relationships/slide" Target="slide15.xml"/><Relationship Id="rId14" Type="http://schemas.openxmlformats.org/officeDocument/2006/relationships/slide" Target="slide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slide" Target="slide13.xml"/><Relationship Id="rId3" Type="http://schemas.openxmlformats.org/officeDocument/2006/relationships/image" Target="../media/image56.png"/><Relationship Id="rId7" Type="http://schemas.openxmlformats.org/officeDocument/2006/relationships/image" Target="../media/image77.jpg"/><Relationship Id="rId12" Type="http://schemas.openxmlformats.org/officeDocument/2006/relationships/slide" Target="slide7.xml"/><Relationship Id="rId17" Type="http://schemas.openxmlformats.org/officeDocument/2006/relationships/slide" Target="slide12.xml"/><Relationship Id="rId2" Type="http://schemas.openxmlformats.org/officeDocument/2006/relationships/slide" Target="slide5.xml"/><Relationship Id="rId16" Type="http://schemas.openxmlformats.org/officeDocument/2006/relationships/slide" Target="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g"/><Relationship Id="rId11" Type="http://schemas.openxmlformats.org/officeDocument/2006/relationships/image" Target="../media/image57.png"/><Relationship Id="rId5" Type="http://schemas.openxmlformats.org/officeDocument/2006/relationships/image" Target="../media/image66.png"/><Relationship Id="rId15" Type="http://schemas.openxmlformats.org/officeDocument/2006/relationships/image" Target="../media/image58.png"/><Relationship Id="rId10" Type="http://schemas.openxmlformats.org/officeDocument/2006/relationships/slide" Target="slide6.xml"/><Relationship Id="rId4" Type="http://schemas.openxmlformats.org/officeDocument/2006/relationships/image" Target="../media/image65.jpg"/><Relationship Id="rId9" Type="http://schemas.openxmlformats.org/officeDocument/2006/relationships/slide" Target="slide16.xml"/><Relationship Id="rId14" Type="http://schemas.openxmlformats.org/officeDocument/2006/relationships/slide" Target="slide1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slide" Target="slide17.xml"/><Relationship Id="rId3" Type="http://schemas.openxmlformats.org/officeDocument/2006/relationships/slide" Target="slide15.xml"/><Relationship Id="rId7" Type="http://schemas.openxmlformats.org/officeDocument/2006/relationships/slide" Target="slide7.xml"/><Relationship Id="rId12" Type="http://schemas.openxmlformats.org/officeDocument/2006/relationships/slide" Target="slide14.xm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slide" Target="slide11.xml"/><Relationship Id="rId5" Type="http://schemas.openxmlformats.org/officeDocument/2006/relationships/slide" Target="slide6.xml"/><Relationship Id="rId15" Type="http://schemas.openxmlformats.org/officeDocument/2006/relationships/image" Target="../media/image56.png"/><Relationship Id="rId10" Type="http://schemas.openxmlformats.org/officeDocument/2006/relationships/image" Target="../media/image58.png"/><Relationship Id="rId4" Type="http://schemas.openxmlformats.org/officeDocument/2006/relationships/slide" Target="slide18.xml"/><Relationship Id="rId9" Type="http://schemas.openxmlformats.org/officeDocument/2006/relationships/slide" Target="slide16.xml"/><Relationship Id="rId14" Type="http://schemas.openxmlformats.org/officeDocument/2006/relationships/slide" Target="slide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slide" Target="slide17.xml"/><Relationship Id="rId18" Type="http://schemas.openxmlformats.org/officeDocument/2006/relationships/image" Target="../media/image79.jpg"/><Relationship Id="rId3" Type="http://schemas.openxmlformats.org/officeDocument/2006/relationships/slide" Target="slide16.xml"/><Relationship Id="rId7" Type="http://schemas.openxmlformats.org/officeDocument/2006/relationships/slide" Target="slide7.xml"/><Relationship Id="rId12" Type="http://schemas.openxmlformats.org/officeDocument/2006/relationships/image" Target="../media/image58.png"/><Relationship Id="rId17" Type="http://schemas.openxmlformats.org/officeDocument/2006/relationships/image" Target="../media/image78.jpg"/><Relationship Id="rId2" Type="http://schemas.openxmlformats.org/officeDocument/2006/relationships/image" Target="../media/image65.jpg"/><Relationship Id="rId16" Type="http://schemas.openxmlformats.org/officeDocument/2006/relationships/image" Target="../media/image66.png"/><Relationship Id="rId20" Type="http://schemas.openxmlformats.org/officeDocument/2006/relationships/image" Target="../media/image8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slide" Target="slide15.xml"/><Relationship Id="rId5" Type="http://schemas.openxmlformats.org/officeDocument/2006/relationships/slide" Target="slide6.xml"/><Relationship Id="rId15" Type="http://schemas.openxmlformats.org/officeDocument/2006/relationships/image" Target="../media/image56.png"/><Relationship Id="rId10" Type="http://schemas.openxmlformats.org/officeDocument/2006/relationships/slide" Target="slide14.xml"/><Relationship Id="rId19" Type="http://schemas.openxmlformats.org/officeDocument/2006/relationships/image" Target="../media/image80.jpeg"/><Relationship Id="rId4" Type="http://schemas.openxmlformats.org/officeDocument/2006/relationships/slide" Target="slide18.xml"/><Relationship Id="rId9" Type="http://schemas.openxmlformats.org/officeDocument/2006/relationships/slide" Target="slide11.xml"/><Relationship Id="rId14" Type="http://schemas.openxmlformats.org/officeDocument/2006/relationships/slide" Target="slide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slide" Target="slide18.xml"/><Relationship Id="rId18" Type="http://schemas.openxmlformats.org/officeDocument/2006/relationships/image" Target="../media/image82.jpg"/><Relationship Id="rId3" Type="http://schemas.openxmlformats.org/officeDocument/2006/relationships/slide" Target="slide19.xml"/><Relationship Id="rId21" Type="http://schemas.openxmlformats.org/officeDocument/2006/relationships/image" Target="../media/image85.jpg"/><Relationship Id="rId7" Type="http://schemas.openxmlformats.org/officeDocument/2006/relationships/slide" Target="slide8.xml"/><Relationship Id="rId12" Type="http://schemas.openxmlformats.org/officeDocument/2006/relationships/slide" Target="slide15.xml"/><Relationship Id="rId17" Type="http://schemas.openxmlformats.org/officeDocument/2006/relationships/image" Target="../media/image66.png"/><Relationship Id="rId2" Type="http://schemas.openxmlformats.org/officeDocument/2006/relationships/slide" Target="slide17.xml"/><Relationship Id="rId16" Type="http://schemas.openxmlformats.org/officeDocument/2006/relationships/image" Target="../media/image65.jpg"/><Relationship Id="rId20" Type="http://schemas.openxmlformats.org/officeDocument/2006/relationships/image" Target="../media/image84.jpg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11" Type="http://schemas.openxmlformats.org/officeDocument/2006/relationships/slide" Target="slide14.xml"/><Relationship Id="rId5" Type="http://schemas.openxmlformats.org/officeDocument/2006/relationships/image" Target="../media/image57.png"/><Relationship Id="rId15" Type="http://schemas.openxmlformats.org/officeDocument/2006/relationships/image" Target="../media/image56.png"/><Relationship Id="rId10" Type="http://schemas.openxmlformats.org/officeDocument/2006/relationships/slide" Target="slide11.xml"/><Relationship Id="rId19" Type="http://schemas.openxmlformats.org/officeDocument/2006/relationships/image" Target="../media/image83.jpg"/><Relationship Id="rId4" Type="http://schemas.openxmlformats.org/officeDocument/2006/relationships/slide" Target="slide6.xml"/><Relationship Id="rId9" Type="http://schemas.openxmlformats.org/officeDocument/2006/relationships/image" Target="../media/image58.png"/><Relationship Id="rId14" Type="http://schemas.openxmlformats.org/officeDocument/2006/relationships/slide" Target="slide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slide" Target="slide14.xml"/><Relationship Id="rId3" Type="http://schemas.openxmlformats.org/officeDocument/2006/relationships/slide" Target="slide18.xml"/><Relationship Id="rId7" Type="http://schemas.openxmlformats.org/officeDocument/2006/relationships/slide" Target="slide7.xml"/><Relationship Id="rId12" Type="http://schemas.openxmlformats.org/officeDocument/2006/relationships/slide" Target="slide11.xml"/><Relationship Id="rId2" Type="http://schemas.openxmlformats.org/officeDocument/2006/relationships/image" Target="../media/image73.png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slide" Target="slide21.xml"/><Relationship Id="rId5" Type="http://schemas.openxmlformats.org/officeDocument/2006/relationships/slide" Target="slide6.xml"/><Relationship Id="rId15" Type="http://schemas.openxmlformats.org/officeDocument/2006/relationships/slide" Target="slide5.xml"/><Relationship Id="rId10" Type="http://schemas.openxmlformats.org/officeDocument/2006/relationships/image" Target="../media/image58.png"/><Relationship Id="rId4" Type="http://schemas.openxmlformats.org/officeDocument/2006/relationships/slide" Target="slide20.xml"/><Relationship Id="rId9" Type="http://schemas.openxmlformats.org/officeDocument/2006/relationships/slide" Target="slide19.xml"/><Relationship Id="rId14" Type="http://schemas.openxmlformats.org/officeDocument/2006/relationships/slide" Target="slide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g"/><Relationship Id="rId13" Type="http://schemas.openxmlformats.org/officeDocument/2006/relationships/image" Target="../media/image57.png"/><Relationship Id="rId18" Type="http://schemas.openxmlformats.org/officeDocument/2006/relationships/slide" Target="slide15.xml"/><Relationship Id="rId3" Type="http://schemas.openxmlformats.org/officeDocument/2006/relationships/image" Target="../media/image56.png"/><Relationship Id="rId7" Type="http://schemas.openxmlformats.org/officeDocument/2006/relationships/image" Target="../media/image89.jpg"/><Relationship Id="rId12" Type="http://schemas.openxmlformats.org/officeDocument/2006/relationships/slide" Target="slide6.xml"/><Relationship Id="rId17" Type="http://schemas.openxmlformats.org/officeDocument/2006/relationships/slide" Target="slide14.xml"/><Relationship Id="rId2" Type="http://schemas.openxmlformats.org/officeDocument/2006/relationships/slide" Target="slide4.xml"/><Relationship Id="rId16" Type="http://schemas.openxmlformats.org/officeDocument/2006/relationships/slide" Target="slide11.xml"/><Relationship Id="rId20" Type="http://schemas.openxmlformats.org/officeDocument/2006/relationships/slide" Target="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g"/><Relationship Id="rId11" Type="http://schemas.openxmlformats.org/officeDocument/2006/relationships/slide" Target="slide21.xml"/><Relationship Id="rId5" Type="http://schemas.openxmlformats.org/officeDocument/2006/relationships/image" Target="../media/image87.jpg"/><Relationship Id="rId15" Type="http://schemas.openxmlformats.org/officeDocument/2006/relationships/slide" Target="slide8.xml"/><Relationship Id="rId10" Type="http://schemas.openxmlformats.org/officeDocument/2006/relationships/slide" Target="slide19.xml"/><Relationship Id="rId19" Type="http://schemas.openxmlformats.org/officeDocument/2006/relationships/image" Target="../media/image58.png"/><Relationship Id="rId4" Type="http://schemas.openxmlformats.org/officeDocument/2006/relationships/image" Target="../media/image86.jpg"/><Relationship Id="rId9" Type="http://schemas.openxmlformats.org/officeDocument/2006/relationships/image" Target="../media/image66.png"/><Relationship Id="rId14" Type="http://schemas.openxmlformats.org/officeDocument/2006/relationships/slide" Target="slide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21.xml"/><Relationship Id="rId18" Type="http://schemas.openxmlformats.org/officeDocument/2006/relationships/image" Target="../media/image91.jpg"/><Relationship Id="rId3" Type="http://schemas.openxmlformats.org/officeDocument/2006/relationships/image" Target="../media/image56.png"/><Relationship Id="rId7" Type="http://schemas.openxmlformats.org/officeDocument/2006/relationships/slide" Target="slide22.xml"/><Relationship Id="rId12" Type="http://schemas.openxmlformats.org/officeDocument/2006/relationships/slide" Target="slide19.xml"/><Relationship Id="rId17" Type="http://schemas.openxmlformats.org/officeDocument/2006/relationships/slide" Target="slide15.xml"/><Relationship Id="rId2" Type="http://schemas.openxmlformats.org/officeDocument/2006/relationships/slide" Target="slide4.xml"/><Relationship Id="rId16" Type="http://schemas.openxmlformats.org/officeDocument/2006/relationships/slide" Target="slide14.xml"/><Relationship Id="rId20" Type="http://schemas.openxmlformats.org/officeDocument/2006/relationships/image" Target="../media/image93.jpg"/><Relationship Id="rId1" Type="http://schemas.openxmlformats.org/officeDocument/2006/relationships/slideLayout" Target="../slideLayouts/slideLayout7.xml"/><Relationship Id="rId6" Type="http://schemas.openxmlformats.org/officeDocument/2006/relationships/slide" Target="slide20.xml"/><Relationship Id="rId11" Type="http://schemas.openxmlformats.org/officeDocument/2006/relationships/slide" Target="slide8.xml"/><Relationship Id="rId5" Type="http://schemas.openxmlformats.org/officeDocument/2006/relationships/image" Target="../media/image66.png"/><Relationship Id="rId15" Type="http://schemas.openxmlformats.org/officeDocument/2006/relationships/slide" Target="slide11.xml"/><Relationship Id="rId10" Type="http://schemas.openxmlformats.org/officeDocument/2006/relationships/slide" Target="slide7.xml"/><Relationship Id="rId19" Type="http://schemas.openxmlformats.org/officeDocument/2006/relationships/image" Target="../media/image92.jpg"/><Relationship Id="rId4" Type="http://schemas.openxmlformats.org/officeDocument/2006/relationships/image" Target="../media/image65.jpg"/><Relationship Id="rId9" Type="http://schemas.openxmlformats.org/officeDocument/2006/relationships/image" Target="../media/image57.png"/><Relationship Id="rId1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slide" Target="slide26.xml"/><Relationship Id="rId3" Type="http://schemas.openxmlformats.org/officeDocument/2006/relationships/slide" Target="slide5.xml"/><Relationship Id="rId7" Type="http://schemas.openxmlformats.org/officeDocument/2006/relationships/slide" Target="slide6.xml"/><Relationship Id="rId12" Type="http://schemas.openxmlformats.org/officeDocument/2006/relationships/slide" Target="slide25.xml"/><Relationship Id="rId2" Type="http://schemas.openxmlformats.org/officeDocument/2006/relationships/image" Target="../media/image73.png"/><Relationship Id="rId16" Type="http://schemas.openxmlformats.org/officeDocument/2006/relationships/slide" Target="slide2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3.xml"/><Relationship Id="rId11" Type="http://schemas.openxmlformats.org/officeDocument/2006/relationships/image" Target="../media/image58.png"/><Relationship Id="rId5" Type="http://schemas.openxmlformats.org/officeDocument/2006/relationships/slide" Target="slide21.xml"/><Relationship Id="rId15" Type="http://schemas.openxmlformats.org/officeDocument/2006/relationships/slide" Target="slide15.xml"/><Relationship Id="rId10" Type="http://schemas.openxmlformats.org/officeDocument/2006/relationships/slide" Target="slide22.xml"/><Relationship Id="rId4" Type="http://schemas.openxmlformats.org/officeDocument/2006/relationships/image" Target="../media/image56.png"/><Relationship Id="rId9" Type="http://schemas.openxmlformats.org/officeDocument/2006/relationships/slide" Target="slide7.xml"/><Relationship Id="rId14" Type="http://schemas.openxmlformats.org/officeDocument/2006/relationships/slide" Target="slide1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slide" Target="slide14.xml"/><Relationship Id="rId3" Type="http://schemas.openxmlformats.org/officeDocument/2006/relationships/image" Target="../media/image56.png"/><Relationship Id="rId7" Type="http://schemas.openxmlformats.org/officeDocument/2006/relationships/image" Target="../media/image57.png"/><Relationship Id="rId12" Type="http://schemas.openxmlformats.org/officeDocument/2006/relationships/slide" Target="slide26.xml"/><Relationship Id="rId17" Type="http://schemas.openxmlformats.org/officeDocument/2006/relationships/image" Target="../media/image96.jpeg"/><Relationship Id="rId2" Type="http://schemas.openxmlformats.org/officeDocument/2006/relationships/slide" Target="slide5.xml"/><Relationship Id="rId16" Type="http://schemas.openxmlformats.org/officeDocument/2006/relationships/image" Target="../media/image95.jpg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11" Type="http://schemas.openxmlformats.org/officeDocument/2006/relationships/slide" Target="slide25.xml"/><Relationship Id="rId5" Type="http://schemas.openxmlformats.org/officeDocument/2006/relationships/slide" Target="slide24.xml"/><Relationship Id="rId15" Type="http://schemas.openxmlformats.org/officeDocument/2006/relationships/image" Target="../media/image94.jpg"/><Relationship Id="rId10" Type="http://schemas.openxmlformats.org/officeDocument/2006/relationships/image" Target="../media/image58.png"/><Relationship Id="rId4" Type="http://schemas.openxmlformats.org/officeDocument/2006/relationships/slide" Target="slide22.xml"/><Relationship Id="rId9" Type="http://schemas.openxmlformats.org/officeDocument/2006/relationships/slide" Target="slide23.xml"/><Relationship Id="rId14" Type="http://schemas.openxmlformats.org/officeDocument/2006/relationships/slide" Target="slide1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13" Type="http://schemas.openxmlformats.org/officeDocument/2006/relationships/slide" Target="slide22.xml"/><Relationship Id="rId18" Type="http://schemas.openxmlformats.org/officeDocument/2006/relationships/slide" Target="slide24.xml"/><Relationship Id="rId3" Type="http://schemas.openxmlformats.org/officeDocument/2006/relationships/image" Target="../media/image56.png"/><Relationship Id="rId7" Type="http://schemas.openxmlformats.org/officeDocument/2006/relationships/image" Target="../media/image98.jpg"/><Relationship Id="rId12" Type="http://schemas.openxmlformats.org/officeDocument/2006/relationships/slide" Target="slide7.xml"/><Relationship Id="rId17" Type="http://schemas.openxmlformats.org/officeDocument/2006/relationships/image" Target="../media/image58.png"/><Relationship Id="rId2" Type="http://schemas.openxmlformats.org/officeDocument/2006/relationships/slide" Target="slide5.xml"/><Relationship Id="rId16" Type="http://schemas.openxmlformats.org/officeDocument/2006/relationships/slide" Target="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jpg"/><Relationship Id="rId11" Type="http://schemas.openxmlformats.org/officeDocument/2006/relationships/image" Target="../media/image57.png"/><Relationship Id="rId5" Type="http://schemas.openxmlformats.org/officeDocument/2006/relationships/image" Target="../media/image66.png"/><Relationship Id="rId15" Type="http://schemas.openxmlformats.org/officeDocument/2006/relationships/slide" Target="slide14.xml"/><Relationship Id="rId10" Type="http://schemas.openxmlformats.org/officeDocument/2006/relationships/slide" Target="slide6.xml"/><Relationship Id="rId4" Type="http://schemas.openxmlformats.org/officeDocument/2006/relationships/image" Target="../media/image65.jpg"/><Relationship Id="rId9" Type="http://schemas.openxmlformats.org/officeDocument/2006/relationships/slide" Target="slide25.xml"/><Relationship Id="rId14" Type="http://schemas.openxmlformats.org/officeDocument/2006/relationships/slide" Target="slide2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13" Type="http://schemas.openxmlformats.org/officeDocument/2006/relationships/slide" Target="slide7.xml"/><Relationship Id="rId18" Type="http://schemas.openxmlformats.org/officeDocument/2006/relationships/slide" Target="slide14.xml"/><Relationship Id="rId3" Type="http://schemas.openxmlformats.org/officeDocument/2006/relationships/slide" Target="slide5.xml"/><Relationship Id="rId7" Type="http://schemas.openxmlformats.org/officeDocument/2006/relationships/image" Target="../media/image100.jpg"/><Relationship Id="rId12" Type="http://schemas.openxmlformats.org/officeDocument/2006/relationships/image" Target="../media/image57.png"/><Relationship Id="rId17" Type="http://schemas.openxmlformats.org/officeDocument/2006/relationships/image" Target="../media/image58.png"/><Relationship Id="rId2" Type="http://schemas.openxmlformats.org/officeDocument/2006/relationships/image" Target="../media/image65.jpg"/><Relationship Id="rId16" Type="http://schemas.openxmlformats.org/officeDocument/2006/relationships/slide" Target="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jpg"/><Relationship Id="rId11" Type="http://schemas.openxmlformats.org/officeDocument/2006/relationships/slide" Target="slide6.xml"/><Relationship Id="rId5" Type="http://schemas.openxmlformats.org/officeDocument/2006/relationships/image" Target="../media/image66.png"/><Relationship Id="rId15" Type="http://schemas.openxmlformats.org/officeDocument/2006/relationships/slide" Target="slide23.xml"/><Relationship Id="rId10" Type="http://schemas.openxmlformats.org/officeDocument/2006/relationships/slide" Target="slide26.xml"/><Relationship Id="rId19" Type="http://schemas.openxmlformats.org/officeDocument/2006/relationships/slide" Target="slide15.xml"/><Relationship Id="rId4" Type="http://schemas.openxmlformats.org/officeDocument/2006/relationships/image" Target="../media/image56.png"/><Relationship Id="rId9" Type="http://schemas.openxmlformats.org/officeDocument/2006/relationships/slide" Target="slide24.xml"/><Relationship Id="rId14" Type="http://schemas.openxmlformats.org/officeDocument/2006/relationships/slide" Target="slide2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13" Type="http://schemas.openxmlformats.org/officeDocument/2006/relationships/slide" Target="slide22.xml"/><Relationship Id="rId18" Type="http://schemas.openxmlformats.org/officeDocument/2006/relationships/slide" Target="slide15.xml"/><Relationship Id="rId3" Type="http://schemas.openxmlformats.org/officeDocument/2006/relationships/slide" Target="slide5.xml"/><Relationship Id="rId7" Type="http://schemas.openxmlformats.org/officeDocument/2006/relationships/image" Target="../media/image103.jpg"/><Relationship Id="rId12" Type="http://schemas.openxmlformats.org/officeDocument/2006/relationships/slide" Target="slide7.xml"/><Relationship Id="rId17" Type="http://schemas.openxmlformats.org/officeDocument/2006/relationships/slide" Target="slide14.xml"/><Relationship Id="rId2" Type="http://schemas.openxmlformats.org/officeDocument/2006/relationships/image" Target="../media/image65.jpg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jpg"/><Relationship Id="rId11" Type="http://schemas.openxmlformats.org/officeDocument/2006/relationships/image" Target="../media/image57.png"/><Relationship Id="rId5" Type="http://schemas.openxmlformats.org/officeDocument/2006/relationships/image" Target="../media/image66.png"/><Relationship Id="rId15" Type="http://schemas.openxmlformats.org/officeDocument/2006/relationships/slide" Target="slide26.xml"/><Relationship Id="rId10" Type="http://schemas.openxmlformats.org/officeDocument/2006/relationships/slide" Target="slide6.xml"/><Relationship Id="rId19" Type="http://schemas.openxmlformats.org/officeDocument/2006/relationships/slide" Target="slide24.xml"/><Relationship Id="rId4" Type="http://schemas.openxmlformats.org/officeDocument/2006/relationships/image" Target="../media/image56.png"/><Relationship Id="rId9" Type="http://schemas.openxmlformats.org/officeDocument/2006/relationships/slide" Target="slide27.xml"/><Relationship Id="rId14" Type="http://schemas.openxmlformats.org/officeDocument/2006/relationships/slide" Target="slide2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13" Type="http://schemas.openxmlformats.org/officeDocument/2006/relationships/image" Target="../media/image56.png"/><Relationship Id="rId3" Type="http://schemas.openxmlformats.org/officeDocument/2006/relationships/slide" Target="slide26.xml"/><Relationship Id="rId7" Type="http://schemas.openxmlformats.org/officeDocument/2006/relationships/slide" Target="slide7.xml"/><Relationship Id="rId12" Type="http://schemas.openxmlformats.org/officeDocument/2006/relationships/slide" Target="slide5.xm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slide" Target="slide15.xml"/><Relationship Id="rId5" Type="http://schemas.openxmlformats.org/officeDocument/2006/relationships/slide" Target="slide6.xml"/><Relationship Id="rId10" Type="http://schemas.openxmlformats.org/officeDocument/2006/relationships/slide" Target="slide14.xml"/><Relationship Id="rId4" Type="http://schemas.openxmlformats.org/officeDocument/2006/relationships/slide" Target="slide28.xml"/><Relationship Id="rId9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13" Type="http://schemas.openxmlformats.org/officeDocument/2006/relationships/image" Target="../media/image58.png"/><Relationship Id="rId3" Type="http://schemas.openxmlformats.org/officeDocument/2006/relationships/image" Target="../media/image56.png"/><Relationship Id="rId7" Type="http://schemas.openxmlformats.org/officeDocument/2006/relationships/image" Target="../media/image105.jpg"/><Relationship Id="rId12" Type="http://schemas.openxmlformats.org/officeDocument/2006/relationships/slide" Target="slide7.xml"/><Relationship Id="rId17" Type="http://schemas.openxmlformats.org/officeDocument/2006/relationships/slide" Target="slide15.xml"/><Relationship Id="rId2" Type="http://schemas.openxmlformats.org/officeDocument/2006/relationships/slide" Target="slide5.xml"/><Relationship Id="rId16" Type="http://schemas.openxmlformats.org/officeDocument/2006/relationships/slide" Target="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jpg"/><Relationship Id="rId11" Type="http://schemas.openxmlformats.org/officeDocument/2006/relationships/image" Target="../media/image57.png"/><Relationship Id="rId5" Type="http://schemas.openxmlformats.org/officeDocument/2006/relationships/image" Target="../media/image66.png"/><Relationship Id="rId15" Type="http://schemas.openxmlformats.org/officeDocument/2006/relationships/slide" Target="slide26.xml"/><Relationship Id="rId10" Type="http://schemas.openxmlformats.org/officeDocument/2006/relationships/slide" Target="slide6.xml"/><Relationship Id="rId4" Type="http://schemas.openxmlformats.org/officeDocument/2006/relationships/image" Target="../media/image65.jpg"/><Relationship Id="rId9" Type="http://schemas.openxmlformats.org/officeDocument/2006/relationships/slide" Target="slide29.xml"/><Relationship Id="rId14" Type="http://schemas.openxmlformats.org/officeDocument/2006/relationships/slide" Target="slide28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slide" Target="slide14.xml"/><Relationship Id="rId3" Type="http://schemas.openxmlformats.org/officeDocument/2006/relationships/slide" Target="slide24.xml"/><Relationship Id="rId7" Type="http://schemas.openxmlformats.org/officeDocument/2006/relationships/image" Target="../media/image57.png"/><Relationship Id="rId12" Type="http://schemas.openxmlformats.org/officeDocument/2006/relationships/slide" Target="slide26.xml"/><Relationship Id="rId2" Type="http://schemas.openxmlformats.org/officeDocument/2006/relationships/image" Target="../media/image73.png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11" Type="http://schemas.openxmlformats.org/officeDocument/2006/relationships/image" Target="../media/image58.png"/><Relationship Id="rId5" Type="http://schemas.openxmlformats.org/officeDocument/2006/relationships/slide" Target="slide30.xml"/><Relationship Id="rId15" Type="http://schemas.openxmlformats.org/officeDocument/2006/relationships/slide" Target="slide5.xml"/><Relationship Id="rId10" Type="http://schemas.openxmlformats.org/officeDocument/2006/relationships/slide" Target="slide29.xml"/><Relationship Id="rId4" Type="http://schemas.openxmlformats.org/officeDocument/2006/relationships/slide" Target="slide28.xml"/><Relationship Id="rId9" Type="http://schemas.openxmlformats.org/officeDocument/2006/relationships/slide" Target="slide27.xml"/><Relationship Id="rId14" Type="http://schemas.openxmlformats.org/officeDocument/2006/relationships/slide" Target="slide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30.xml"/><Relationship Id="rId13" Type="http://schemas.openxmlformats.org/officeDocument/2006/relationships/slide" Target="slide5.xml"/><Relationship Id="rId18" Type="http://schemas.openxmlformats.org/officeDocument/2006/relationships/image" Target="../media/image107.jpg"/><Relationship Id="rId3" Type="http://schemas.openxmlformats.org/officeDocument/2006/relationships/slide" Target="slide31.xml"/><Relationship Id="rId7" Type="http://schemas.openxmlformats.org/officeDocument/2006/relationships/slide" Target="slide27.xml"/><Relationship Id="rId12" Type="http://schemas.openxmlformats.org/officeDocument/2006/relationships/slide" Target="slide15.xml"/><Relationship Id="rId17" Type="http://schemas.openxmlformats.org/officeDocument/2006/relationships/image" Target="../media/image106.jpg"/><Relationship Id="rId2" Type="http://schemas.openxmlformats.org/officeDocument/2006/relationships/slide" Target="slide29.xml"/><Relationship Id="rId16" Type="http://schemas.openxmlformats.org/officeDocument/2006/relationships/image" Target="../media/image66.png"/><Relationship Id="rId20" Type="http://schemas.openxmlformats.org/officeDocument/2006/relationships/image" Target="../media/image109.jpg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11" Type="http://schemas.openxmlformats.org/officeDocument/2006/relationships/slide" Target="slide14.xml"/><Relationship Id="rId5" Type="http://schemas.openxmlformats.org/officeDocument/2006/relationships/image" Target="../media/image57.png"/><Relationship Id="rId15" Type="http://schemas.openxmlformats.org/officeDocument/2006/relationships/image" Target="../media/image65.jpg"/><Relationship Id="rId10" Type="http://schemas.openxmlformats.org/officeDocument/2006/relationships/slide" Target="slide26.xml"/><Relationship Id="rId19" Type="http://schemas.openxmlformats.org/officeDocument/2006/relationships/image" Target="../media/image108.jpg"/><Relationship Id="rId4" Type="http://schemas.openxmlformats.org/officeDocument/2006/relationships/slide" Target="slide6.xml"/><Relationship Id="rId9" Type="http://schemas.openxmlformats.org/officeDocument/2006/relationships/image" Target="../media/image58.png"/><Relationship Id="rId14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slide" Target="slide33.xml"/><Relationship Id="rId18" Type="http://schemas.openxmlformats.org/officeDocument/2006/relationships/image" Target="../media/image56.png"/><Relationship Id="rId3" Type="http://schemas.openxmlformats.org/officeDocument/2006/relationships/slide" Target="slide24.xml"/><Relationship Id="rId7" Type="http://schemas.openxmlformats.org/officeDocument/2006/relationships/slide" Target="slide6.xml"/><Relationship Id="rId12" Type="http://schemas.openxmlformats.org/officeDocument/2006/relationships/image" Target="../media/image58.png"/><Relationship Id="rId17" Type="http://schemas.openxmlformats.org/officeDocument/2006/relationships/slide" Target="slide5.xml"/><Relationship Id="rId2" Type="http://schemas.openxmlformats.org/officeDocument/2006/relationships/image" Target="../media/image73.png"/><Relationship Id="rId16" Type="http://schemas.openxmlformats.org/officeDocument/2006/relationships/slide" Target="slide1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2.xml"/><Relationship Id="rId11" Type="http://schemas.openxmlformats.org/officeDocument/2006/relationships/slide" Target="slide31.xml"/><Relationship Id="rId5" Type="http://schemas.openxmlformats.org/officeDocument/2006/relationships/slide" Target="slide30.xml"/><Relationship Id="rId15" Type="http://schemas.openxmlformats.org/officeDocument/2006/relationships/slide" Target="slide14.xml"/><Relationship Id="rId10" Type="http://schemas.openxmlformats.org/officeDocument/2006/relationships/slide" Target="slide8.xml"/><Relationship Id="rId4" Type="http://schemas.openxmlformats.org/officeDocument/2006/relationships/slide" Target="slide28.xml"/><Relationship Id="rId9" Type="http://schemas.openxmlformats.org/officeDocument/2006/relationships/slide" Target="slide7.xml"/><Relationship Id="rId14" Type="http://schemas.openxmlformats.org/officeDocument/2006/relationships/slide" Target="slide1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slide" Target="slide32.xml"/><Relationship Id="rId3" Type="http://schemas.openxmlformats.org/officeDocument/2006/relationships/slide" Target="slide33.xml"/><Relationship Id="rId7" Type="http://schemas.openxmlformats.org/officeDocument/2006/relationships/slide" Target="slide7.xml"/><Relationship Id="rId12" Type="http://schemas.openxmlformats.org/officeDocument/2006/relationships/image" Target="../media/image58.png"/><Relationship Id="rId2" Type="http://schemas.openxmlformats.org/officeDocument/2006/relationships/image" Target="../media/image110.png"/><Relationship Id="rId16" Type="http://schemas.openxmlformats.org/officeDocument/2006/relationships/image" Target="../media/image1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slide" Target="slide15.xml"/><Relationship Id="rId5" Type="http://schemas.openxmlformats.org/officeDocument/2006/relationships/slide" Target="slide6.xml"/><Relationship Id="rId15" Type="http://schemas.openxmlformats.org/officeDocument/2006/relationships/image" Target="../media/image56.png"/><Relationship Id="rId10" Type="http://schemas.openxmlformats.org/officeDocument/2006/relationships/slide" Target="slide14.xml"/><Relationship Id="rId4" Type="http://schemas.openxmlformats.org/officeDocument/2006/relationships/slide" Target="slide31.xml"/><Relationship Id="rId9" Type="http://schemas.openxmlformats.org/officeDocument/2006/relationships/slide" Target="slide11.xml"/><Relationship Id="rId14" Type="http://schemas.openxmlformats.org/officeDocument/2006/relationships/slide" Target="slide5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slide" Target="slide11.xml"/><Relationship Id="rId18" Type="http://schemas.openxmlformats.org/officeDocument/2006/relationships/image" Target="../media/image66.png"/><Relationship Id="rId3" Type="http://schemas.openxmlformats.org/officeDocument/2006/relationships/image" Target="../media/image65.jpg"/><Relationship Id="rId21" Type="http://schemas.openxmlformats.org/officeDocument/2006/relationships/image" Target="../media/image115.jpeg"/><Relationship Id="rId7" Type="http://schemas.openxmlformats.org/officeDocument/2006/relationships/image" Target="../media/image57.png"/><Relationship Id="rId12" Type="http://schemas.openxmlformats.org/officeDocument/2006/relationships/image" Target="../media/image58.png"/><Relationship Id="rId17" Type="http://schemas.openxmlformats.org/officeDocument/2006/relationships/image" Target="../media/image56.png"/><Relationship Id="rId2" Type="http://schemas.openxmlformats.org/officeDocument/2006/relationships/image" Target="../media/image112.png"/><Relationship Id="rId16" Type="http://schemas.openxmlformats.org/officeDocument/2006/relationships/slide" Target="slide5.xml"/><Relationship Id="rId20" Type="http://schemas.openxmlformats.org/officeDocument/2006/relationships/image" Target="../media/image114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11" Type="http://schemas.openxmlformats.org/officeDocument/2006/relationships/slide" Target="slide33.xml"/><Relationship Id="rId5" Type="http://schemas.openxmlformats.org/officeDocument/2006/relationships/slide" Target="slide32.xml"/><Relationship Id="rId15" Type="http://schemas.openxmlformats.org/officeDocument/2006/relationships/slide" Target="slide15.xml"/><Relationship Id="rId10" Type="http://schemas.openxmlformats.org/officeDocument/2006/relationships/slide" Target="slide31.xml"/><Relationship Id="rId19" Type="http://schemas.openxmlformats.org/officeDocument/2006/relationships/image" Target="../media/image113.jpeg"/><Relationship Id="rId4" Type="http://schemas.openxmlformats.org/officeDocument/2006/relationships/slide" Target="slide34.xml"/><Relationship Id="rId9" Type="http://schemas.openxmlformats.org/officeDocument/2006/relationships/slide" Target="slide8.xml"/><Relationship Id="rId14" Type="http://schemas.openxmlformats.org/officeDocument/2006/relationships/slide" Target="slide14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slide" Target="slide38.xml"/><Relationship Id="rId18" Type="http://schemas.openxmlformats.org/officeDocument/2006/relationships/image" Target="../media/image56.png"/><Relationship Id="rId3" Type="http://schemas.openxmlformats.org/officeDocument/2006/relationships/slide" Target="slide24.xml"/><Relationship Id="rId7" Type="http://schemas.openxmlformats.org/officeDocument/2006/relationships/slide" Target="slide6.xml"/><Relationship Id="rId12" Type="http://schemas.openxmlformats.org/officeDocument/2006/relationships/slide" Target="slide37.xml"/><Relationship Id="rId17" Type="http://schemas.openxmlformats.org/officeDocument/2006/relationships/slide" Target="slide5.xml"/><Relationship Id="rId2" Type="http://schemas.openxmlformats.org/officeDocument/2006/relationships/image" Target="../media/image73.png"/><Relationship Id="rId16" Type="http://schemas.openxmlformats.org/officeDocument/2006/relationships/slide" Target="slide36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5.xml"/><Relationship Id="rId11" Type="http://schemas.openxmlformats.org/officeDocument/2006/relationships/image" Target="../media/image58.png"/><Relationship Id="rId5" Type="http://schemas.openxmlformats.org/officeDocument/2006/relationships/slide" Target="slide33.xml"/><Relationship Id="rId15" Type="http://schemas.openxmlformats.org/officeDocument/2006/relationships/slide" Target="slide15.xml"/><Relationship Id="rId10" Type="http://schemas.openxmlformats.org/officeDocument/2006/relationships/slide" Target="slide34.xml"/><Relationship Id="rId4" Type="http://schemas.openxmlformats.org/officeDocument/2006/relationships/slide" Target="slide28.xml"/><Relationship Id="rId9" Type="http://schemas.openxmlformats.org/officeDocument/2006/relationships/slide" Target="slide7.xml"/><Relationship Id="rId14" Type="http://schemas.openxmlformats.org/officeDocument/2006/relationships/slide" Target="slide14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37.xml"/><Relationship Id="rId18" Type="http://schemas.openxmlformats.org/officeDocument/2006/relationships/image" Target="../media/image56.png"/><Relationship Id="rId3" Type="http://schemas.openxmlformats.org/officeDocument/2006/relationships/image" Target="../media/image117.png"/><Relationship Id="rId21" Type="http://schemas.openxmlformats.org/officeDocument/2006/relationships/image" Target="../media/image120.jpeg"/><Relationship Id="rId7" Type="http://schemas.openxmlformats.org/officeDocument/2006/relationships/slide" Target="slide36.xml"/><Relationship Id="rId12" Type="http://schemas.openxmlformats.org/officeDocument/2006/relationships/image" Target="../media/image58.png"/><Relationship Id="rId17" Type="http://schemas.openxmlformats.org/officeDocument/2006/relationships/slide" Target="slide5.xml"/><Relationship Id="rId2" Type="http://schemas.openxmlformats.org/officeDocument/2006/relationships/image" Target="../media/image116.png"/><Relationship Id="rId16" Type="http://schemas.openxmlformats.org/officeDocument/2006/relationships/slide" Target="slide15.xml"/><Relationship Id="rId20" Type="http://schemas.openxmlformats.org/officeDocument/2006/relationships/image" Target="../media/image119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34.xml"/><Relationship Id="rId11" Type="http://schemas.openxmlformats.org/officeDocument/2006/relationships/slide" Target="slide35.xml"/><Relationship Id="rId5" Type="http://schemas.openxmlformats.org/officeDocument/2006/relationships/image" Target="../media/image65.jpg"/><Relationship Id="rId15" Type="http://schemas.openxmlformats.org/officeDocument/2006/relationships/slide" Target="slide14.xml"/><Relationship Id="rId10" Type="http://schemas.openxmlformats.org/officeDocument/2006/relationships/slide" Target="slide7.xml"/><Relationship Id="rId19" Type="http://schemas.openxmlformats.org/officeDocument/2006/relationships/image" Target="../media/image66.png"/><Relationship Id="rId4" Type="http://schemas.openxmlformats.org/officeDocument/2006/relationships/image" Target="../media/image118.png"/><Relationship Id="rId9" Type="http://schemas.openxmlformats.org/officeDocument/2006/relationships/image" Target="../media/image57.png"/><Relationship Id="rId14" Type="http://schemas.openxmlformats.org/officeDocument/2006/relationships/slide" Target="slide38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38.xml"/><Relationship Id="rId13" Type="http://schemas.openxmlformats.org/officeDocument/2006/relationships/slide" Target="slide5.xml"/><Relationship Id="rId3" Type="http://schemas.openxmlformats.org/officeDocument/2006/relationships/slide" Target="slide37.xml"/><Relationship Id="rId7" Type="http://schemas.openxmlformats.org/officeDocument/2006/relationships/slide" Target="slide34.xml"/><Relationship Id="rId12" Type="http://schemas.openxmlformats.org/officeDocument/2006/relationships/slide" Target="slide36.xml"/><Relationship Id="rId17" Type="http://schemas.openxmlformats.org/officeDocument/2006/relationships/image" Target="../media/image123.jpg"/><Relationship Id="rId2" Type="http://schemas.openxmlformats.org/officeDocument/2006/relationships/slide" Target="slide35.xml"/><Relationship Id="rId16" Type="http://schemas.openxmlformats.org/officeDocument/2006/relationships/image" Target="../media/image122.jpg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11" Type="http://schemas.openxmlformats.org/officeDocument/2006/relationships/image" Target="../media/image58.png"/><Relationship Id="rId5" Type="http://schemas.openxmlformats.org/officeDocument/2006/relationships/image" Target="../media/image57.png"/><Relationship Id="rId15" Type="http://schemas.openxmlformats.org/officeDocument/2006/relationships/image" Target="../media/image121.jpeg"/><Relationship Id="rId10" Type="http://schemas.openxmlformats.org/officeDocument/2006/relationships/slide" Target="slide15.xml"/><Relationship Id="rId4" Type="http://schemas.openxmlformats.org/officeDocument/2006/relationships/slide" Target="slide6.xml"/><Relationship Id="rId9" Type="http://schemas.openxmlformats.org/officeDocument/2006/relationships/slide" Target="slide14.xml"/><Relationship Id="rId14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" Target="slide35.xml"/><Relationship Id="rId13" Type="http://schemas.openxmlformats.org/officeDocument/2006/relationships/slide" Target="slide5.xml"/><Relationship Id="rId3" Type="http://schemas.openxmlformats.org/officeDocument/2006/relationships/slide" Target="slide38.xml"/><Relationship Id="rId7" Type="http://schemas.openxmlformats.org/officeDocument/2006/relationships/slide" Target="slide34.xml"/><Relationship Id="rId12" Type="http://schemas.openxmlformats.org/officeDocument/2006/relationships/slide" Target="slide15.xml"/><Relationship Id="rId17" Type="http://schemas.openxmlformats.org/officeDocument/2006/relationships/image" Target="../media/image122.jpg"/><Relationship Id="rId2" Type="http://schemas.openxmlformats.org/officeDocument/2006/relationships/slide" Target="slide36.xml"/><Relationship Id="rId16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11" Type="http://schemas.openxmlformats.org/officeDocument/2006/relationships/slide" Target="slide14.xml"/><Relationship Id="rId5" Type="http://schemas.openxmlformats.org/officeDocument/2006/relationships/image" Target="../media/image57.png"/><Relationship Id="rId15" Type="http://schemas.openxmlformats.org/officeDocument/2006/relationships/image" Target="../media/image65.jpg"/><Relationship Id="rId10" Type="http://schemas.openxmlformats.org/officeDocument/2006/relationships/image" Target="../media/image58.png"/><Relationship Id="rId4" Type="http://schemas.openxmlformats.org/officeDocument/2006/relationships/slide" Target="slide6.xml"/><Relationship Id="rId9" Type="http://schemas.openxmlformats.org/officeDocument/2006/relationships/slide" Target="slide37.xml"/><Relationship Id="rId14" Type="http://schemas.openxmlformats.org/officeDocument/2006/relationships/image" Target="../media/image5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" Target="slide35.xml"/><Relationship Id="rId13" Type="http://schemas.openxmlformats.org/officeDocument/2006/relationships/slide" Target="slide36.xml"/><Relationship Id="rId18" Type="http://schemas.openxmlformats.org/officeDocument/2006/relationships/image" Target="../media/image66.png"/><Relationship Id="rId3" Type="http://schemas.openxmlformats.org/officeDocument/2006/relationships/slide" Target="slide39.xml"/><Relationship Id="rId7" Type="http://schemas.openxmlformats.org/officeDocument/2006/relationships/slide" Target="slide34.xml"/><Relationship Id="rId12" Type="http://schemas.openxmlformats.org/officeDocument/2006/relationships/slide" Target="slide15.xml"/><Relationship Id="rId17" Type="http://schemas.openxmlformats.org/officeDocument/2006/relationships/image" Target="../media/image65.jpg"/><Relationship Id="rId2" Type="http://schemas.openxmlformats.org/officeDocument/2006/relationships/slide" Target="slide37.xml"/><Relationship Id="rId16" Type="http://schemas.openxmlformats.org/officeDocument/2006/relationships/image" Target="../media/image124.jpg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11" Type="http://schemas.openxmlformats.org/officeDocument/2006/relationships/slide" Target="slide14.xml"/><Relationship Id="rId5" Type="http://schemas.openxmlformats.org/officeDocument/2006/relationships/image" Target="../media/image57.png"/><Relationship Id="rId15" Type="http://schemas.openxmlformats.org/officeDocument/2006/relationships/image" Target="../media/image56.png"/><Relationship Id="rId10" Type="http://schemas.openxmlformats.org/officeDocument/2006/relationships/image" Target="../media/image58.png"/><Relationship Id="rId4" Type="http://schemas.openxmlformats.org/officeDocument/2006/relationships/slide" Target="slide6.xml"/><Relationship Id="rId9" Type="http://schemas.openxmlformats.org/officeDocument/2006/relationships/slide" Target="slide38.xml"/><Relationship Id="rId14" Type="http://schemas.openxmlformats.org/officeDocument/2006/relationships/slide" Target="slide5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slide" Target="slide26.xml"/><Relationship Id="rId3" Type="http://schemas.openxmlformats.org/officeDocument/2006/relationships/slide" Target="slide24.xml"/><Relationship Id="rId7" Type="http://schemas.openxmlformats.org/officeDocument/2006/relationships/slide" Target="slide6.xml"/><Relationship Id="rId12" Type="http://schemas.openxmlformats.org/officeDocument/2006/relationships/image" Target="../media/image58.png"/><Relationship Id="rId17" Type="http://schemas.openxmlformats.org/officeDocument/2006/relationships/image" Target="../media/image56.png"/><Relationship Id="rId2" Type="http://schemas.openxmlformats.org/officeDocument/2006/relationships/image" Target="../media/image73.png"/><Relationship Id="rId16" Type="http://schemas.openxmlformats.org/officeDocument/2006/relationships/slide" Target="slide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0.xml"/><Relationship Id="rId11" Type="http://schemas.openxmlformats.org/officeDocument/2006/relationships/slide" Target="slide39.xml"/><Relationship Id="rId5" Type="http://schemas.openxmlformats.org/officeDocument/2006/relationships/slide" Target="slide38.xml"/><Relationship Id="rId15" Type="http://schemas.openxmlformats.org/officeDocument/2006/relationships/slide" Target="slide15.xml"/><Relationship Id="rId10" Type="http://schemas.openxmlformats.org/officeDocument/2006/relationships/slide" Target="slide27.xml"/><Relationship Id="rId4" Type="http://schemas.openxmlformats.org/officeDocument/2006/relationships/slide" Target="slide28.xml"/><Relationship Id="rId9" Type="http://schemas.openxmlformats.org/officeDocument/2006/relationships/slide" Target="slide7.xml"/><Relationship Id="rId14" Type="http://schemas.openxmlformats.org/officeDocument/2006/relationships/slide" Target="slide1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26" Type="http://schemas.openxmlformats.org/officeDocument/2006/relationships/image" Target="../media/image29.png"/><Relationship Id="rId3" Type="http://schemas.openxmlformats.org/officeDocument/2006/relationships/slide" Target="slide5.xml"/><Relationship Id="rId21" Type="http://schemas.openxmlformats.org/officeDocument/2006/relationships/image" Target="../media/image24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5" Type="http://schemas.openxmlformats.org/officeDocument/2006/relationships/image" Target="../media/image28.png"/><Relationship Id="rId2" Type="http://schemas.openxmlformats.org/officeDocument/2006/relationships/image" Target="../media/image6.png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27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28" Type="http://schemas.openxmlformats.org/officeDocument/2006/relationships/image" Target="../media/image31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png"/><Relationship Id="rId27" Type="http://schemas.openxmlformats.org/officeDocument/2006/relationships/image" Target="../media/image30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13" Type="http://schemas.openxmlformats.org/officeDocument/2006/relationships/slide" Target="slide15.xml"/><Relationship Id="rId3" Type="http://schemas.openxmlformats.org/officeDocument/2006/relationships/slide" Target="slide39.xml"/><Relationship Id="rId7" Type="http://schemas.openxmlformats.org/officeDocument/2006/relationships/slide" Target="slide7.xml"/><Relationship Id="rId12" Type="http://schemas.openxmlformats.org/officeDocument/2006/relationships/slide" Target="slide14.xml"/><Relationship Id="rId2" Type="http://schemas.openxmlformats.org/officeDocument/2006/relationships/image" Target="../media/image65.jpg"/><Relationship Id="rId16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slide" Target="slide26.xml"/><Relationship Id="rId5" Type="http://schemas.openxmlformats.org/officeDocument/2006/relationships/slide" Target="slide6.xml"/><Relationship Id="rId15" Type="http://schemas.openxmlformats.org/officeDocument/2006/relationships/image" Target="../media/image56.png"/><Relationship Id="rId10" Type="http://schemas.openxmlformats.org/officeDocument/2006/relationships/image" Target="../media/image58.png"/><Relationship Id="rId4" Type="http://schemas.openxmlformats.org/officeDocument/2006/relationships/slide" Target="slide41.xml"/><Relationship Id="rId9" Type="http://schemas.openxmlformats.org/officeDocument/2006/relationships/slide" Target="slide40.xml"/><Relationship Id="rId14" Type="http://schemas.openxmlformats.org/officeDocument/2006/relationships/slide" Target="slide5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slide" Target="slide42.xml"/><Relationship Id="rId13" Type="http://schemas.openxmlformats.org/officeDocument/2006/relationships/slide" Target="slide41.xml"/><Relationship Id="rId3" Type="http://schemas.openxmlformats.org/officeDocument/2006/relationships/slide" Target="slide24.xml"/><Relationship Id="rId7" Type="http://schemas.openxmlformats.org/officeDocument/2006/relationships/slide" Target="slide40.xml"/><Relationship Id="rId12" Type="http://schemas.openxmlformats.org/officeDocument/2006/relationships/slide" Target="slide27.xml"/><Relationship Id="rId17" Type="http://schemas.openxmlformats.org/officeDocument/2006/relationships/slide" Target="slide15.xml"/><Relationship Id="rId2" Type="http://schemas.openxmlformats.org/officeDocument/2006/relationships/image" Target="../media/image73.png"/><Relationship Id="rId16" Type="http://schemas.openxmlformats.org/officeDocument/2006/relationships/slide" Target="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slide" Target="slide7.xml"/><Relationship Id="rId5" Type="http://schemas.openxmlformats.org/officeDocument/2006/relationships/slide" Target="slide5.xml"/><Relationship Id="rId15" Type="http://schemas.openxmlformats.org/officeDocument/2006/relationships/slide" Target="slide26.xml"/><Relationship Id="rId10" Type="http://schemas.openxmlformats.org/officeDocument/2006/relationships/image" Target="../media/image57.png"/><Relationship Id="rId4" Type="http://schemas.openxmlformats.org/officeDocument/2006/relationships/slide" Target="slide28.xml"/><Relationship Id="rId9" Type="http://schemas.openxmlformats.org/officeDocument/2006/relationships/slide" Target="slide6.xml"/><Relationship Id="rId14" Type="http://schemas.openxmlformats.org/officeDocument/2006/relationships/image" Target="../media/image58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jpeg"/><Relationship Id="rId13" Type="http://schemas.openxmlformats.org/officeDocument/2006/relationships/image" Target="../media/image130.jpeg"/><Relationship Id="rId18" Type="http://schemas.openxmlformats.org/officeDocument/2006/relationships/slide" Target="slide7.xml"/><Relationship Id="rId3" Type="http://schemas.openxmlformats.org/officeDocument/2006/relationships/slide" Target="slide5.xml"/><Relationship Id="rId21" Type="http://schemas.openxmlformats.org/officeDocument/2006/relationships/image" Target="../media/image131.png"/><Relationship Id="rId7" Type="http://schemas.openxmlformats.org/officeDocument/2006/relationships/image" Target="../media/image125.jpeg"/><Relationship Id="rId12" Type="http://schemas.openxmlformats.org/officeDocument/2006/relationships/image" Target="../media/image129.jpeg"/><Relationship Id="rId17" Type="http://schemas.openxmlformats.org/officeDocument/2006/relationships/image" Target="../media/image57.png"/><Relationship Id="rId25" Type="http://schemas.openxmlformats.org/officeDocument/2006/relationships/image" Target="../media/image58.png"/><Relationship Id="rId2" Type="http://schemas.openxmlformats.org/officeDocument/2006/relationships/image" Target="../media/image65.jpg"/><Relationship Id="rId16" Type="http://schemas.openxmlformats.org/officeDocument/2006/relationships/slide" Target="slide6.xml"/><Relationship Id="rId20" Type="http://schemas.openxmlformats.org/officeDocument/2006/relationships/slide" Target="slide4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g"/><Relationship Id="rId11" Type="http://schemas.openxmlformats.org/officeDocument/2006/relationships/image" Target="../media/image128.jpeg"/><Relationship Id="rId24" Type="http://schemas.openxmlformats.org/officeDocument/2006/relationships/slide" Target="slide15.xml"/><Relationship Id="rId5" Type="http://schemas.openxmlformats.org/officeDocument/2006/relationships/image" Target="../media/image66.png"/><Relationship Id="rId15" Type="http://schemas.openxmlformats.org/officeDocument/2006/relationships/slide" Target="slide43.xml"/><Relationship Id="rId23" Type="http://schemas.openxmlformats.org/officeDocument/2006/relationships/slide" Target="slide14.xml"/><Relationship Id="rId10" Type="http://schemas.openxmlformats.org/officeDocument/2006/relationships/image" Target="../media/image127.jpeg"/><Relationship Id="rId19" Type="http://schemas.openxmlformats.org/officeDocument/2006/relationships/slide" Target="slide27.xml"/><Relationship Id="rId4" Type="http://schemas.openxmlformats.org/officeDocument/2006/relationships/image" Target="../media/image56.png"/><Relationship Id="rId9" Type="http://schemas.openxmlformats.org/officeDocument/2006/relationships/image" Target="../media/image90.jpg"/><Relationship Id="rId14" Type="http://schemas.openxmlformats.org/officeDocument/2006/relationships/slide" Target="slide41.xml"/><Relationship Id="rId22" Type="http://schemas.openxmlformats.org/officeDocument/2006/relationships/slide" Target="slide26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slide" Target="slide26.xml"/><Relationship Id="rId3" Type="http://schemas.openxmlformats.org/officeDocument/2006/relationships/slide" Target="slide24.xml"/><Relationship Id="rId7" Type="http://schemas.openxmlformats.org/officeDocument/2006/relationships/slide" Target="slide6.xml"/><Relationship Id="rId12" Type="http://schemas.openxmlformats.org/officeDocument/2006/relationships/image" Target="../media/image58.png"/><Relationship Id="rId17" Type="http://schemas.openxmlformats.org/officeDocument/2006/relationships/image" Target="../media/image56.png"/><Relationship Id="rId2" Type="http://schemas.openxmlformats.org/officeDocument/2006/relationships/image" Target="../media/image73.png"/><Relationship Id="rId16" Type="http://schemas.openxmlformats.org/officeDocument/2006/relationships/slide" Target="slide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4.xml"/><Relationship Id="rId11" Type="http://schemas.openxmlformats.org/officeDocument/2006/relationships/slide" Target="slide43.xml"/><Relationship Id="rId5" Type="http://schemas.openxmlformats.org/officeDocument/2006/relationships/slide" Target="slide42.xml"/><Relationship Id="rId15" Type="http://schemas.openxmlformats.org/officeDocument/2006/relationships/slide" Target="slide15.xml"/><Relationship Id="rId10" Type="http://schemas.openxmlformats.org/officeDocument/2006/relationships/slide" Target="slide27.xml"/><Relationship Id="rId4" Type="http://schemas.openxmlformats.org/officeDocument/2006/relationships/slide" Target="slide28.xml"/><Relationship Id="rId9" Type="http://schemas.openxmlformats.org/officeDocument/2006/relationships/slide" Target="slide7.xml"/><Relationship Id="rId14" Type="http://schemas.openxmlformats.org/officeDocument/2006/relationships/slide" Target="slide14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13" Type="http://schemas.openxmlformats.org/officeDocument/2006/relationships/slide" Target="slide15.xml"/><Relationship Id="rId18" Type="http://schemas.openxmlformats.org/officeDocument/2006/relationships/image" Target="../media/image133.jpg"/><Relationship Id="rId3" Type="http://schemas.openxmlformats.org/officeDocument/2006/relationships/slide" Target="slide43.xml"/><Relationship Id="rId7" Type="http://schemas.openxmlformats.org/officeDocument/2006/relationships/slide" Target="slide7.xml"/><Relationship Id="rId12" Type="http://schemas.openxmlformats.org/officeDocument/2006/relationships/slide" Target="slide14.xml"/><Relationship Id="rId17" Type="http://schemas.openxmlformats.org/officeDocument/2006/relationships/image" Target="../media/image132.jpg"/><Relationship Id="rId2" Type="http://schemas.openxmlformats.org/officeDocument/2006/relationships/image" Target="../media/image65.jpg"/><Relationship Id="rId16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slide" Target="slide26.xml"/><Relationship Id="rId5" Type="http://schemas.openxmlformats.org/officeDocument/2006/relationships/slide" Target="slide6.xml"/><Relationship Id="rId15" Type="http://schemas.openxmlformats.org/officeDocument/2006/relationships/image" Target="../media/image56.png"/><Relationship Id="rId10" Type="http://schemas.openxmlformats.org/officeDocument/2006/relationships/image" Target="../media/image58.png"/><Relationship Id="rId4" Type="http://schemas.openxmlformats.org/officeDocument/2006/relationships/slide" Target="slide45.xml"/><Relationship Id="rId9" Type="http://schemas.openxmlformats.org/officeDocument/2006/relationships/slide" Target="slide44.xml"/><Relationship Id="rId14" Type="http://schemas.openxmlformats.org/officeDocument/2006/relationships/slide" Target="slide5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slide" Target="slide47.xml"/><Relationship Id="rId18" Type="http://schemas.openxmlformats.org/officeDocument/2006/relationships/image" Target="../media/image56.png"/><Relationship Id="rId3" Type="http://schemas.openxmlformats.org/officeDocument/2006/relationships/slide" Target="slide24.xml"/><Relationship Id="rId7" Type="http://schemas.openxmlformats.org/officeDocument/2006/relationships/slide" Target="slide6.xml"/><Relationship Id="rId12" Type="http://schemas.openxmlformats.org/officeDocument/2006/relationships/slide" Target="slide45.xml"/><Relationship Id="rId17" Type="http://schemas.openxmlformats.org/officeDocument/2006/relationships/slide" Target="slide5.xml"/><Relationship Id="rId2" Type="http://schemas.openxmlformats.org/officeDocument/2006/relationships/image" Target="../media/image73.png"/><Relationship Id="rId16" Type="http://schemas.openxmlformats.org/officeDocument/2006/relationships/slide" Target="slide1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6.xml"/><Relationship Id="rId11" Type="http://schemas.openxmlformats.org/officeDocument/2006/relationships/image" Target="../media/image58.png"/><Relationship Id="rId5" Type="http://schemas.openxmlformats.org/officeDocument/2006/relationships/slide" Target="slide44.xml"/><Relationship Id="rId15" Type="http://schemas.openxmlformats.org/officeDocument/2006/relationships/slide" Target="slide14.xml"/><Relationship Id="rId10" Type="http://schemas.openxmlformats.org/officeDocument/2006/relationships/slide" Target="slide34.xml"/><Relationship Id="rId4" Type="http://schemas.openxmlformats.org/officeDocument/2006/relationships/slide" Target="slide28.xml"/><Relationship Id="rId9" Type="http://schemas.openxmlformats.org/officeDocument/2006/relationships/slide" Target="slide7.xml"/><Relationship Id="rId14" Type="http://schemas.openxmlformats.org/officeDocument/2006/relationships/slide" Target="slide38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slide" Target="slide5.xml"/><Relationship Id="rId3" Type="http://schemas.openxmlformats.org/officeDocument/2006/relationships/slide" Target="slide47.xml"/><Relationship Id="rId7" Type="http://schemas.openxmlformats.org/officeDocument/2006/relationships/slide" Target="slide34.xml"/><Relationship Id="rId12" Type="http://schemas.openxmlformats.org/officeDocument/2006/relationships/slide" Target="slide46.xml"/><Relationship Id="rId17" Type="http://schemas.openxmlformats.org/officeDocument/2006/relationships/image" Target="../media/image136.jpeg"/><Relationship Id="rId2" Type="http://schemas.openxmlformats.org/officeDocument/2006/relationships/slide" Target="slide45.xml"/><Relationship Id="rId16" Type="http://schemas.openxmlformats.org/officeDocument/2006/relationships/image" Target="../media/image135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11" Type="http://schemas.openxmlformats.org/officeDocument/2006/relationships/slide" Target="slide15.xml"/><Relationship Id="rId5" Type="http://schemas.openxmlformats.org/officeDocument/2006/relationships/image" Target="../media/image57.png"/><Relationship Id="rId15" Type="http://schemas.openxmlformats.org/officeDocument/2006/relationships/image" Target="../media/image134.jpeg"/><Relationship Id="rId10" Type="http://schemas.openxmlformats.org/officeDocument/2006/relationships/slide" Target="slide14.xml"/><Relationship Id="rId4" Type="http://schemas.openxmlformats.org/officeDocument/2006/relationships/slide" Target="slide6.xml"/><Relationship Id="rId9" Type="http://schemas.openxmlformats.org/officeDocument/2006/relationships/slide" Target="slide38.xml"/><Relationship Id="rId14" Type="http://schemas.openxmlformats.org/officeDocument/2006/relationships/image" Target="../media/image56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slide" Target="slide15.xml"/><Relationship Id="rId3" Type="http://schemas.openxmlformats.org/officeDocument/2006/relationships/slide" Target="slide48.xml"/><Relationship Id="rId7" Type="http://schemas.openxmlformats.org/officeDocument/2006/relationships/slide" Target="slide34.xml"/><Relationship Id="rId12" Type="http://schemas.openxmlformats.org/officeDocument/2006/relationships/slide" Target="slide14.xml"/><Relationship Id="rId17" Type="http://schemas.openxmlformats.org/officeDocument/2006/relationships/image" Target="../media/image138.jpeg"/><Relationship Id="rId2" Type="http://schemas.openxmlformats.org/officeDocument/2006/relationships/slide" Target="slide46.xml"/><Relationship Id="rId16" Type="http://schemas.openxmlformats.org/officeDocument/2006/relationships/image" Target="../media/image137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11" Type="http://schemas.openxmlformats.org/officeDocument/2006/relationships/slide" Target="slide38.xml"/><Relationship Id="rId5" Type="http://schemas.openxmlformats.org/officeDocument/2006/relationships/image" Target="../media/image57.png"/><Relationship Id="rId15" Type="http://schemas.openxmlformats.org/officeDocument/2006/relationships/image" Target="../media/image56.png"/><Relationship Id="rId10" Type="http://schemas.openxmlformats.org/officeDocument/2006/relationships/slide" Target="slide47.xml"/><Relationship Id="rId4" Type="http://schemas.openxmlformats.org/officeDocument/2006/relationships/slide" Target="slide6.xml"/><Relationship Id="rId9" Type="http://schemas.openxmlformats.org/officeDocument/2006/relationships/slide" Target="slide45.xml"/><Relationship Id="rId14" Type="http://schemas.openxmlformats.org/officeDocument/2006/relationships/slide" Target="slide5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slide" Target="slide50.xml"/><Relationship Id="rId18" Type="http://schemas.openxmlformats.org/officeDocument/2006/relationships/image" Target="../media/image56.png"/><Relationship Id="rId3" Type="http://schemas.openxmlformats.org/officeDocument/2006/relationships/slide" Target="slide24.xml"/><Relationship Id="rId7" Type="http://schemas.openxmlformats.org/officeDocument/2006/relationships/slide" Target="slide6.xml"/><Relationship Id="rId12" Type="http://schemas.openxmlformats.org/officeDocument/2006/relationships/slide" Target="slide48.xml"/><Relationship Id="rId17" Type="http://schemas.openxmlformats.org/officeDocument/2006/relationships/slide" Target="slide5.xml"/><Relationship Id="rId2" Type="http://schemas.openxmlformats.org/officeDocument/2006/relationships/image" Target="../media/image73.png"/><Relationship Id="rId16" Type="http://schemas.openxmlformats.org/officeDocument/2006/relationships/slide" Target="slide1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9.xml"/><Relationship Id="rId11" Type="http://schemas.openxmlformats.org/officeDocument/2006/relationships/image" Target="../media/image58.png"/><Relationship Id="rId5" Type="http://schemas.openxmlformats.org/officeDocument/2006/relationships/slide" Target="slide47.xml"/><Relationship Id="rId15" Type="http://schemas.openxmlformats.org/officeDocument/2006/relationships/slide" Target="slide14.xml"/><Relationship Id="rId10" Type="http://schemas.openxmlformats.org/officeDocument/2006/relationships/slide" Target="slide34.xml"/><Relationship Id="rId4" Type="http://schemas.openxmlformats.org/officeDocument/2006/relationships/slide" Target="slide28.xml"/><Relationship Id="rId9" Type="http://schemas.openxmlformats.org/officeDocument/2006/relationships/slide" Target="slide7.xml"/><Relationship Id="rId14" Type="http://schemas.openxmlformats.org/officeDocument/2006/relationships/slide" Target="slide38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slide" Target="slide5.xml"/><Relationship Id="rId3" Type="http://schemas.openxmlformats.org/officeDocument/2006/relationships/slide" Target="slide50.xml"/><Relationship Id="rId7" Type="http://schemas.openxmlformats.org/officeDocument/2006/relationships/slide" Target="slide34.xml"/><Relationship Id="rId12" Type="http://schemas.openxmlformats.org/officeDocument/2006/relationships/slide" Target="slide49.xml"/><Relationship Id="rId2" Type="http://schemas.openxmlformats.org/officeDocument/2006/relationships/slide" Target="slide48.xml"/><Relationship Id="rId16" Type="http://schemas.openxmlformats.org/officeDocument/2006/relationships/image" Target="../media/image140.jpg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11" Type="http://schemas.openxmlformats.org/officeDocument/2006/relationships/slide" Target="slide15.xml"/><Relationship Id="rId5" Type="http://schemas.openxmlformats.org/officeDocument/2006/relationships/image" Target="../media/image57.png"/><Relationship Id="rId15" Type="http://schemas.openxmlformats.org/officeDocument/2006/relationships/image" Target="../media/image139.jpg"/><Relationship Id="rId10" Type="http://schemas.openxmlformats.org/officeDocument/2006/relationships/slide" Target="slide14.xml"/><Relationship Id="rId4" Type="http://schemas.openxmlformats.org/officeDocument/2006/relationships/slide" Target="slide6.xml"/><Relationship Id="rId9" Type="http://schemas.openxmlformats.org/officeDocument/2006/relationships/slide" Target="slide38.xml"/><Relationship Id="rId14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slide" Target="slide31.xml"/><Relationship Id="rId18" Type="http://schemas.openxmlformats.org/officeDocument/2006/relationships/image" Target="../media/image39.png"/><Relationship Id="rId26" Type="http://schemas.openxmlformats.org/officeDocument/2006/relationships/image" Target="../media/image43.png"/><Relationship Id="rId39" Type="http://schemas.openxmlformats.org/officeDocument/2006/relationships/image" Target="../media/image51.png"/><Relationship Id="rId21" Type="http://schemas.openxmlformats.org/officeDocument/2006/relationships/slide" Target="slide45.xml"/><Relationship Id="rId34" Type="http://schemas.openxmlformats.org/officeDocument/2006/relationships/image" Target="../media/image47.png"/><Relationship Id="rId42" Type="http://schemas.openxmlformats.org/officeDocument/2006/relationships/slide" Target="slide16.xml"/><Relationship Id="rId47" Type="http://schemas.openxmlformats.org/officeDocument/2006/relationships/image" Target="../media/image55.png"/><Relationship Id="rId7" Type="http://schemas.openxmlformats.org/officeDocument/2006/relationships/slide" Target="slide19.xml"/><Relationship Id="rId2" Type="http://schemas.openxmlformats.org/officeDocument/2006/relationships/image" Target="../media/image6.png"/><Relationship Id="rId16" Type="http://schemas.openxmlformats.org/officeDocument/2006/relationships/image" Target="../media/image38.png"/><Relationship Id="rId29" Type="http://schemas.openxmlformats.org/officeDocument/2006/relationships/slide" Target="slide5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slide" Target="slide27.xml"/><Relationship Id="rId24" Type="http://schemas.openxmlformats.org/officeDocument/2006/relationships/image" Target="../media/image42.png"/><Relationship Id="rId32" Type="http://schemas.openxmlformats.org/officeDocument/2006/relationships/image" Target="../media/image46.png"/><Relationship Id="rId37" Type="http://schemas.openxmlformats.org/officeDocument/2006/relationships/image" Target="../media/image49.png"/><Relationship Id="rId40" Type="http://schemas.openxmlformats.org/officeDocument/2006/relationships/slide" Target="slide41.xml"/><Relationship Id="rId45" Type="http://schemas.openxmlformats.org/officeDocument/2006/relationships/image" Target="../media/image54.png"/><Relationship Id="rId5" Type="http://schemas.openxmlformats.org/officeDocument/2006/relationships/slide" Target="slide6.xml"/><Relationship Id="rId15" Type="http://schemas.openxmlformats.org/officeDocument/2006/relationships/slide" Target="slide34.xml"/><Relationship Id="rId23" Type="http://schemas.openxmlformats.org/officeDocument/2006/relationships/slide" Target="slide48.xml"/><Relationship Id="rId28" Type="http://schemas.openxmlformats.org/officeDocument/2006/relationships/image" Target="../media/image44.png"/><Relationship Id="rId36" Type="http://schemas.openxmlformats.org/officeDocument/2006/relationships/image" Target="../media/image48.png"/><Relationship Id="rId10" Type="http://schemas.openxmlformats.org/officeDocument/2006/relationships/image" Target="../media/image35.png"/><Relationship Id="rId19" Type="http://schemas.openxmlformats.org/officeDocument/2006/relationships/slide" Target="slide43.xml"/><Relationship Id="rId31" Type="http://schemas.openxmlformats.org/officeDocument/2006/relationships/slide" Target="slide56.xml"/><Relationship Id="rId44" Type="http://schemas.openxmlformats.org/officeDocument/2006/relationships/slide" Target="slide61.xml"/><Relationship Id="rId4" Type="http://schemas.openxmlformats.org/officeDocument/2006/relationships/image" Target="../media/image32.png"/><Relationship Id="rId9" Type="http://schemas.openxmlformats.org/officeDocument/2006/relationships/slide" Target="slide22.xml"/><Relationship Id="rId14" Type="http://schemas.openxmlformats.org/officeDocument/2006/relationships/image" Target="../media/image37.png"/><Relationship Id="rId22" Type="http://schemas.openxmlformats.org/officeDocument/2006/relationships/image" Target="../media/image41.png"/><Relationship Id="rId27" Type="http://schemas.openxmlformats.org/officeDocument/2006/relationships/slide" Target="slide29.xml"/><Relationship Id="rId30" Type="http://schemas.openxmlformats.org/officeDocument/2006/relationships/image" Target="../media/image45.png"/><Relationship Id="rId35" Type="http://schemas.openxmlformats.org/officeDocument/2006/relationships/slide" Target="slide64.xml"/><Relationship Id="rId43" Type="http://schemas.openxmlformats.org/officeDocument/2006/relationships/image" Target="../media/image53.png"/><Relationship Id="rId8" Type="http://schemas.openxmlformats.org/officeDocument/2006/relationships/image" Target="../media/image34.png"/><Relationship Id="rId3" Type="http://schemas.openxmlformats.org/officeDocument/2006/relationships/slide" Target="slide4.xml"/><Relationship Id="rId12" Type="http://schemas.openxmlformats.org/officeDocument/2006/relationships/image" Target="../media/image36.png"/><Relationship Id="rId17" Type="http://schemas.openxmlformats.org/officeDocument/2006/relationships/slide" Target="slide39.xml"/><Relationship Id="rId25" Type="http://schemas.openxmlformats.org/officeDocument/2006/relationships/slide" Target="slide51.xml"/><Relationship Id="rId33" Type="http://schemas.openxmlformats.org/officeDocument/2006/relationships/slide" Target="slide59.xml"/><Relationship Id="rId38" Type="http://schemas.openxmlformats.org/officeDocument/2006/relationships/image" Target="../media/image50.png"/><Relationship Id="rId46" Type="http://schemas.openxmlformats.org/officeDocument/2006/relationships/slide" Target="slide13.xml"/><Relationship Id="rId20" Type="http://schemas.openxmlformats.org/officeDocument/2006/relationships/image" Target="../media/image40.png"/><Relationship Id="rId41" Type="http://schemas.openxmlformats.org/officeDocument/2006/relationships/image" Target="../media/image52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slide" Target="slide15.xml"/><Relationship Id="rId18" Type="http://schemas.openxmlformats.org/officeDocument/2006/relationships/image" Target="../media/image143.jpg"/><Relationship Id="rId3" Type="http://schemas.openxmlformats.org/officeDocument/2006/relationships/slide" Target="slide51.xml"/><Relationship Id="rId21" Type="http://schemas.openxmlformats.org/officeDocument/2006/relationships/image" Target="../media/image146.jpeg"/><Relationship Id="rId7" Type="http://schemas.openxmlformats.org/officeDocument/2006/relationships/slide" Target="slide34.xml"/><Relationship Id="rId12" Type="http://schemas.openxmlformats.org/officeDocument/2006/relationships/slide" Target="slide14.xml"/><Relationship Id="rId17" Type="http://schemas.openxmlformats.org/officeDocument/2006/relationships/image" Target="../media/image142.jpeg"/><Relationship Id="rId2" Type="http://schemas.openxmlformats.org/officeDocument/2006/relationships/slide" Target="slide49.xml"/><Relationship Id="rId16" Type="http://schemas.openxmlformats.org/officeDocument/2006/relationships/image" Target="../media/image141.jpeg"/><Relationship Id="rId20" Type="http://schemas.openxmlformats.org/officeDocument/2006/relationships/image" Target="../media/image145.jpg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11" Type="http://schemas.openxmlformats.org/officeDocument/2006/relationships/slide" Target="slide38.xml"/><Relationship Id="rId5" Type="http://schemas.openxmlformats.org/officeDocument/2006/relationships/image" Target="../media/image57.png"/><Relationship Id="rId15" Type="http://schemas.openxmlformats.org/officeDocument/2006/relationships/image" Target="../media/image56.png"/><Relationship Id="rId10" Type="http://schemas.openxmlformats.org/officeDocument/2006/relationships/slide" Target="slide50.xml"/><Relationship Id="rId19" Type="http://schemas.openxmlformats.org/officeDocument/2006/relationships/image" Target="../media/image144.jpg"/><Relationship Id="rId4" Type="http://schemas.openxmlformats.org/officeDocument/2006/relationships/slide" Target="slide6.xml"/><Relationship Id="rId9" Type="http://schemas.openxmlformats.org/officeDocument/2006/relationships/slide" Target="slide48.xml"/><Relationship Id="rId14" Type="http://schemas.openxmlformats.org/officeDocument/2006/relationships/slide" Target="slide5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slide" Target="slide53.xml"/><Relationship Id="rId18" Type="http://schemas.openxmlformats.org/officeDocument/2006/relationships/image" Target="../media/image56.png"/><Relationship Id="rId3" Type="http://schemas.openxmlformats.org/officeDocument/2006/relationships/slide" Target="slide24.xml"/><Relationship Id="rId7" Type="http://schemas.openxmlformats.org/officeDocument/2006/relationships/slide" Target="slide6.xml"/><Relationship Id="rId12" Type="http://schemas.openxmlformats.org/officeDocument/2006/relationships/slide" Target="slide51.xml"/><Relationship Id="rId17" Type="http://schemas.openxmlformats.org/officeDocument/2006/relationships/slide" Target="slide5.xml"/><Relationship Id="rId2" Type="http://schemas.openxmlformats.org/officeDocument/2006/relationships/image" Target="../media/image73.png"/><Relationship Id="rId16" Type="http://schemas.openxmlformats.org/officeDocument/2006/relationships/slide" Target="slide1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2.xml"/><Relationship Id="rId11" Type="http://schemas.openxmlformats.org/officeDocument/2006/relationships/image" Target="../media/image58.png"/><Relationship Id="rId5" Type="http://schemas.openxmlformats.org/officeDocument/2006/relationships/slide" Target="slide50.xml"/><Relationship Id="rId15" Type="http://schemas.openxmlformats.org/officeDocument/2006/relationships/slide" Target="slide14.xml"/><Relationship Id="rId10" Type="http://schemas.openxmlformats.org/officeDocument/2006/relationships/slide" Target="slide34.xml"/><Relationship Id="rId4" Type="http://schemas.openxmlformats.org/officeDocument/2006/relationships/slide" Target="slide28.xml"/><Relationship Id="rId9" Type="http://schemas.openxmlformats.org/officeDocument/2006/relationships/slide" Target="slide7.xml"/><Relationship Id="rId14" Type="http://schemas.openxmlformats.org/officeDocument/2006/relationships/slide" Target="slide38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13" Type="http://schemas.openxmlformats.org/officeDocument/2006/relationships/slide" Target="slide52.xml"/><Relationship Id="rId18" Type="http://schemas.openxmlformats.org/officeDocument/2006/relationships/image" Target="../media/image148.jpeg"/><Relationship Id="rId3" Type="http://schemas.openxmlformats.org/officeDocument/2006/relationships/slide" Target="slide51.xml"/><Relationship Id="rId7" Type="http://schemas.openxmlformats.org/officeDocument/2006/relationships/slide" Target="slide7.xml"/><Relationship Id="rId12" Type="http://schemas.openxmlformats.org/officeDocument/2006/relationships/slide" Target="slide15.xml"/><Relationship Id="rId17" Type="http://schemas.openxmlformats.org/officeDocument/2006/relationships/image" Target="../media/image147.jpeg"/><Relationship Id="rId2" Type="http://schemas.openxmlformats.org/officeDocument/2006/relationships/image" Target="../media/image65.jpg"/><Relationship Id="rId16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slide" Target="slide14.xml"/><Relationship Id="rId5" Type="http://schemas.openxmlformats.org/officeDocument/2006/relationships/slide" Target="slide6.xml"/><Relationship Id="rId15" Type="http://schemas.openxmlformats.org/officeDocument/2006/relationships/image" Target="../media/image56.png"/><Relationship Id="rId10" Type="http://schemas.openxmlformats.org/officeDocument/2006/relationships/slide" Target="slide38.xml"/><Relationship Id="rId19" Type="http://schemas.openxmlformats.org/officeDocument/2006/relationships/image" Target="../media/image149.tmp"/><Relationship Id="rId4" Type="http://schemas.openxmlformats.org/officeDocument/2006/relationships/slide" Target="slide53.xml"/><Relationship Id="rId9" Type="http://schemas.openxmlformats.org/officeDocument/2006/relationships/image" Target="../media/image58.png"/><Relationship Id="rId14" Type="http://schemas.openxmlformats.org/officeDocument/2006/relationships/slide" Target="slide5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13" Type="http://schemas.openxmlformats.org/officeDocument/2006/relationships/slide" Target="slide14.xml"/><Relationship Id="rId18" Type="http://schemas.openxmlformats.org/officeDocument/2006/relationships/image" Target="../media/image150.tmp"/><Relationship Id="rId3" Type="http://schemas.openxmlformats.org/officeDocument/2006/relationships/slide" Target="slide52.xml"/><Relationship Id="rId7" Type="http://schemas.openxmlformats.org/officeDocument/2006/relationships/slide" Target="slide7.xml"/><Relationship Id="rId12" Type="http://schemas.openxmlformats.org/officeDocument/2006/relationships/slide" Target="slide38.xml"/><Relationship Id="rId17" Type="http://schemas.openxmlformats.org/officeDocument/2006/relationships/image" Target="../media/image66.png"/><Relationship Id="rId2" Type="http://schemas.openxmlformats.org/officeDocument/2006/relationships/image" Target="../media/image65.jpg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slide" Target="slide53.xml"/><Relationship Id="rId5" Type="http://schemas.openxmlformats.org/officeDocument/2006/relationships/slide" Target="slide6.xml"/><Relationship Id="rId15" Type="http://schemas.openxmlformats.org/officeDocument/2006/relationships/slide" Target="slide5.xml"/><Relationship Id="rId10" Type="http://schemas.openxmlformats.org/officeDocument/2006/relationships/slide" Target="slide51.xml"/><Relationship Id="rId4" Type="http://schemas.openxmlformats.org/officeDocument/2006/relationships/slide" Target="slide29.xml"/><Relationship Id="rId9" Type="http://schemas.openxmlformats.org/officeDocument/2006/relationships/image" Target="../media/image58.png"/><Relationship Id="rId14" Type="http://schemas.openxmlformats.org/officeDocument/2006/relationships/slide" Target="slide15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slide" Target="slide26.xml"/><Relationship Id="rId3" Type="http://schemas.openxmlformats.org/officeDocument/2006/relationships/slide" Target="slide24.xml"/><Relationship Id="rId7" Type="http://schemas.openxmlformats.org/officeDocument/2006/relationships/slide" Target="slide6.xml"/><Relationship Id="rId12" Type="http://schemas.openxmlformats.org/officeDocument/2006/relationships/image" Target="../media/image58.png"/><Relationship Id="rId17" Type="http://schemas.openxmlformats.org/officeDocument/2006/relationships/image" Target="../media/image56.png"/><Relationship Id="rId2" Type="http://schemas.openxmlformats.org/officeDocument/2006/relationships/image" Target="../media/image73.png"/><Relationship Id="rId16" Type="http://schemas.openxmlformats.org/officeDocument/2006/relationships/slide" Target="slide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5.xml"/><Relationship Id="rId11" Type="http://schemas.openxmlformats.org/officeDocument/2006/relationships/slide" Target="slide54.xml"/><Relationship Id="rId5" Type="http://schemas.openxmlformats.org/officeDocument/2006/relationships/slide" Target="slide53.xml"/><Relationship Id="rId15" Type="http://schemas.openxmlformats.org/officeDocument/2006/relationships/slide" Target="slide15.xml"/><Relationship Id="rId10" Type="http://schemas.openxmlformats.org/officeDocument/2006/relationships/slide" Target="slide27.xml"/><Relationship Id="rId4" Type="http://schemas.openxmlformats.org/officeDocument/2006/relationships/slide" Target="slide28.xml"/><Relationship Id="rId9" Type="http://schemas.openxmlformats.org/officeDocument/2006/relationships/slide" Target="slide7.xml"/><Relationship Id="rId14" Type="http://schemas.openxmlformats.org/officeDocument/2006/relationships/slide" Target="slide14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slide" Target="slide55.xml"/><Relationship Id="rId13" Type="http://schemas.openxmlformats.org/officeDocument/2006/relationships/slide" Target="slide5.xml"/><Relationship Id="rId3" Type="http://schemas.openxmlformats.org/officeDocument/2006/relationships/slide" Target="slide56.xml"/><Relationship Id="rId7" Type="http://schemas.openxmlformats.org/officeDocument/2006/relationships/slide" Target="slide27.xml"/><Relationship Id="rId12" Type="http://schemas.openxmlformats.org/officeDocument/2006/relationships/slide" Target="slide15.xml"/><Relationship Id="rId2" Type="http://schemas.openxmlformats.org/officeDocument/2006/relationships/slide" Target="slide54.xml"/><Relationship Id="rId16" Type="http://schemas.openxmlformats.org/officeDocument/2006/relationships/image" Target="../media/image152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11" Type="http://schemas.openxmlformats.org/officeDocument/2006/relationships/slide" Target="slide14.xml"/><Relationship Id="rId5" Type="http://schemas.openxmlformats.org/officeDocument/2006/relationships/image" Target="../media/image57.png"/><Relationship Id="rId15" Type="http://schemas.openxmlformats.org/officeDocument/2006/relationships/image" Target="../media/image151.jpeg"/><Relationship Id="rId10" Type="http://schemas.openxmlformats.org/officeDocument/2006/relationships/slide" Target="slide26.xml"/><Relationship Id="rId4" Type="http://schemas.openxmlformats.org/officeDocument/2006/relationships/slide" Target="slide6.xml"/><Relationship Id="rId9" Type="http://schemas.openxmlformats.org/officeDocument/2006/relationships/image" Target="../media/image58.png"/><Relationship Id="rId14" Type="http://schemas.openxmlformats.org/officeDocument/2006/relationships/image" Target="../media/image56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slide" Target="slide58.xml"/><Relationship Id="rId18" Type="http://schemas.openxmlformats.org/officeDocument/2006/relationships/image" Target="../media/image56.png"/><Relationship Id="rId3" Type="http://schemas.openxmlformats.org/officeDocument/2006/relationships/slide" Target="slide24.xml"/><Relationship Id="rId7" Type="http://schemas.openxmlformats.org/officeDocument/2006/relationships/slide" Target="slide6.xml"/><Relationship Id="rId12" Type="http://schemas.openxmlformats.org/officeDocument/2006/relationships/slide" Target="slide56.xml"/><Relationship Id="rId17" Type="http://schemas.openxmlformats.org/officeDocument/2006/relationships/slide" Target="slide5.xml"/><Relationship Id="rId2" Type="http://schemas.openxmlformats.org/officeDocument/2006/relationships/image" Target="../media/image73.png"/><Relationship Id="rId16" Type="http://schemas.openxmlformats.org/officeDocument/2006/relationships/slide" Target="slide1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7.xml"/><Relationship Id="rId11" Type="http://schemas.openxmlformats.org/officeDocument/2006/relationships/image" Target="../media/image58.png"/><Relationship Id="rId5" Type="http://schemas.openxmlformats.org/officeDocument/2006/relationships/slide" Target="slide55.xml"/><Relationship Id="rId15" Type="http://schemas.openxmlformats.org/officeDocument/2006/relationships/slide" Target="slide14.xml"/><Relationship Id="rId10" Type="http://schemas.openxmlformats.org/officeDocument/2006/relationships/slide" Target="slide34.xml"/><Relationship Id="rId4" Type="http://schemas.openxmlformats.org/officeDocument/2006/relationships/slide" Target="slide28.xml"/><Relationship Id="rId9" Type="http://schemas.openxmlformats.org/officeDocument/2006/relationships/slide" Target="slide7.xml"/><Relationship Id="rId14" Type="http://schemas.openxmlformats.org/officeDocument/2006/relationships/slide" Target="slide38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slide" Target="slide5.xml"/><Relationship Id="rId18" Type="http://schemas.openxmlformats.org/officeDocument/2006/relationships/image" Target="../media/image156.JPG"/><Relationship Id="rId3" Type="http://schemas.openxmlformats.org/officeDocument/2006/relationships/slide" Target="slide58.xml"/><Relationship Id="rId7" Type="http://schemas.openxmlformats.org/officeDocument/2006/relationships/slide" Target="slide34.xml"/><Relationship Id="rId12" Type="http://schemas.openxmlformats.org/officeDocument/2006/relationships/slide" Target="slide57.xml"/><Relationship Id="rId17" Type="http://schemas.openxmlformats.org/officeDocument/2006/relationships/image" Target="../media/image155.JPG"/><Relationship Id="rId2" Type="http://schemas.openxmlformats.org/officeDocument/2006/relationships/slide" Target="slide56.xml"/><Relationship Id="rId16" Type="http://schemas.openxmlformats.org/officeDocument/2006/relationships/image" Target="../media/image154.JPG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11" Type="http://schemas.openxmlformats.org/officeDocument/2006/relationships/slide" Target="slide15.xml"/><Relationship Id="rId5" Type="http://schemas.openxmlformats.org/officeDocument/2006/relationships/image" Target="../media/image57.png"/><Relationship Id="rId15" Type="http://schemas.openxmlformats.org/officeDocument/2006/relationships/image" Target="../media/image153.JPG"/><Relationship Id="rId10" Type="http://schemas.openxmlformats.org/officeDocument/2006/relationships/slide" Target="slide14.xml"/><Relationship Id="rId4" Type="http://schemas.openxmlformats.org/officeDocument/2006/relationships/slide" Target="slide6.xml"/><Relationship Id="rId9" Type="http://schemas.openxmlformats.org/officeDocument/2006/relationships/slide" Target="slide38.xml"/><Relationship Id="rId14" Type="http://schemas.openxmlformats.org/officeDocument/2006/relationships/image" Target="../media/image56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slide" Target="slide15.xml"/><Relationship Id="rId3" Type="http://schemas.openxmlformats.org/officeDocument/2006/relationships/slide" Target="slide59.xml"/><Relationship Id="rId7" Type="http://schemas.openxmlformats.org/officeDocument/2006/relationships/slide" Target="slide34.xml"/><Relationship Id="rId12" Type="http://schemas.openxmlformats.org/officeDocument/2006/relationships/slide" Target="slide14.xml"/><Relationship Id="rId17" Type="http://schemas.openxmlformats.org/officeDocument/2006/relationships/image" Target="../media/image158.JPG"/><Relationship Id="rId2" Type="http://schemas.openxmlformats.org/officeDocument/2006/relationships/slide" Target="slide57.xml"/><Relationship Id="rId16" Type="http://schemas.openxmlformats.org/officeDocument/2006/relationships/image" Target="../media/image157.JPG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11" Type="http://schemas.openxmlformats.org/officeDocument/2006/relationships/slide" Target="slide38.xml"/><Relationship Id="rId5" Type="http://schemas.openxmlformats.org/officeDocument/2006/relationships/image" Target="../media/image57.png"/><Relationship Id="rId15" Type="http://schemas.openxmlformats.org/officeDocument/2006/relationships/image" Target="../media/image56.png"/><Relationship Id="rId10" Type="http://schemas.openxmlformats.org/officeDocument/2006/relationships/slide" Target="slide58.xml"/><Relationship Id="rId4" Type="http://schemas.openxmlformats.org/officeDocument/2006/relationships/slide" Target="slide6.xml"/><Relationship Id="rId9" Type="http://schemas.openxmlformats.org/officeDocument/2006/relationships/slide" Target="slide56.xml"/><Relationship Id="rId14" Type="http://schemas.openxmlformats.org/officeDocument/2006/relationships/slide" Target="slide5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slide" Target="slide26.xml"/><Relationship Id="rId3" Type="http://schemas.openxmlformats.org/officeDocument/2006/relationships/slide" Target="slide24.xml"/><Relationship Id="rId7" Type="http://schemas.openxmlformats.org/officeDocument/2006/relationships/slide" Target="slide6.xml"/><Relationship Id="rId12" Type="http://schemas.openxmlformats.org/officeDocument/2006/relationships/image" Target="../media/image58.png"/><Relationship Id="rId17" Type="http://schemas.openxmlformats.org/officeDocument/2006/relationships/image" Target="../media/image56.png"/><Relationship Id="rId2" Type="http://schemas.openxmlformats.org/officeDocument/2006/relationships/image" Target="../media/image73.png"/><Relationship Id="rId16" Type="http://schemas.openxmlformats.org/officeDocument/2006/relationships/slide" Target="slide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60.xml"/><Relationship Id="rId11" Type="http://schemas.openxmlformats.org/officeDocument/2006/relationships/slide" Target="slide59.xml"/><Relationship Id="rId5" Type="http://schemas.openxmlformats.org/officeDocument/2006/relationships/slide" Target="slide58.xml"/><Relationship Id="rId15" Type="http://schemas.openxmlformats.org/officeDocument/2006/relationships/slide" Target="slide15.xml"/><Relationship Id="rId10" Type="http://schemas.openxmlformats.org/officeDocument/2006/relationships/slide" Target="slide27.xml"/><Relationship Id="rId4" Type="http://schemas.openxmlformats.org/officeDocument/2006/relationships/slide" Target="slide28.xml"/><Relationship Id="rId9" Type="http://schemas.openxmlformats.org/officeDocument/2006/relationships/slide" Target="slide7.xml"/><Relationship Id="rId14" Type="http://schemas.openxmlformats.org/officeDocument/2006/relationships/slide" Target="slide1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slide" Target="slide9.xml"/><Relationship Id="rId3" Type="http://schemas.openxmlformats.org/officeDocument/2006/relationships/image" Target="../media/image56.png"/><Relationship Id="rId7" Type="http://schemas.openxmlformats.org/officeDocument/2006/relationships/image" Target="../media/image58.png"/><Relationship Id="rId12" Type="http://schemas.openxmlformats.org/officeDocument/2006/relationships/slide" Target="slide15.xml"/><Relationship Id="rId2" Type="http://schemas.openxmlformats.org/officeDocument/2006/relationships/slide" Target="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slide" Target="slide12.xml"/><Relationship Id="rId5" Type="http://schemas.openxmlformats.org/officeDocument/2006/relationships/slide" Target="slide6.xml"/><Relationship Id="rId10" Type="http://schemas.openxmlformats.org/officeDocument/2006/relationships/slide" Target="slide11.xml"/><Relationship Id="rId4" Type="http://schemas.openxmlformats.org/officeDocument/2006/relationships/slide" Target="slide7.xml"/><Relationship Id="rId9" Type="http://schemas.openxmlformats.org/officeDocument/2006/relationships/slide" Target="slide10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slide" Target="slide14.xml"/><Relationship Id="rId3" Type="http://schemas.openxmlformats.org/officeDocument/2006/relationships/image" Target="../media/image159.jpg"/><Relationship Id="rId7" Type="http://schemas.openxmlformats.org/officeDocument/2006/relationships/image" Target="../media/image57.png"/><Relationship Id="rId12" Type="http://schemas.openxmlformats.org/officeDocument/2006/relationships/slide" Target="slide26.xml"/><Relationship Id="rId17" Type="http://schemas.openxmlformats.org/officeDocument/2006/relationships/image" Target="../media/image66.png"/><Relationship Id="rId2" Type="http://schemas.openxmlformats.org/officeDocument/2006/relationships/image" Target="../media/image65.jpg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11" Type="http://schemas.openxmlformats.org/officeDocument/2006/relationships/image" Target="../media/image58.png"/><Relationship Id="rId5" Type="http://schemas.openxmlformats.org/officeDocument/2006/relationships/slide" Target="slide61.xml"/><Relationship Id="rId15" Type="http://schemas.openxmlformats.org/officeDocument/2006/relationships/slide" Target="slide5.xml"/><Relationship Id="rId10" Type="http://schemas.openxmlformats.org/officeDocument/2006/relationships/slide" Target="slide60.xml"/><Relationship Id="rId4" Type="http://schemas.openxmlformats.org/officeDocument/2006/relationships/slide" Target="slide59.xml"/><Relationship Id="rId9" Type="http://schemas.openxmlformats.org/officeDocument/2006/relationships/slide" Target="slide27.xml"/><Relationship Id="rId14" Type="http://schemas.openxmlformats.org/officeDocument/2006/relationships/slide" Target="slide15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slide" Target="slide63.xml"/><Relationship Id="rId18" Type="http://schemas.openxmlformats.org/officeDocument/2006/relationships/image" Target="../media/image56.png"/><Relationship Id="rId3" Type="http://schemas.openxmlformats.org/officeDocument/2006/relationships/slide" Target="slide24.xml"/><Relationship Id="rId7" Type="http://schemas.openxmlformats.org/officeDocument/2006/relationships/slide" Target="slide6.xml"/><Relationship Id="rId12" Type="http://schemas.openxmlformats.org/officeDocument/2006/relationships/slide" Target="slide61.xml"/><Relationship Id="rId17" Type="http://schemas.openxmlformats.org/officeDocument/2006/relationships/slide" Target="slide5.xml"/><Relationship Id="rId2" Type="http://schemas.openxmlformats.org/officeDocument/2006/relationships/image" Target="../media/image73.png"/><Relationship Id="rId16" Type="http://schemas.openxmlformats.org/officeDocument/2006/relationships/slide" Target="slide1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62.xml"/><Relationship Id="rId11" Type="http://schemas.openxmlformats.org/officeDocument/2006/relationships/image" Target="../media/image58.png"/><Relationship Id="rId5" Type="http://schemas.openxmlformats.org/officeDocument/2006/relationships/slide" Target="slide60.xml"/><Relationship Id="rId15" Type="http://schemas.openxmlformats.org/officeDocument/2006/relationships/slide" Target="slide14.xml"/><Relationship Id="rId10" Type="http://schemas.openxmlformats.org/officeDocument/2006/relationships/slide" Target="slide34.xml"/><Relationship Id="rId4" Type="http://schemas.openxmlformats.org/officeDocument/2006/relationships/slide" Target="slide28.xml"/><Relationship Id="rId9" Type="http://schemas.openxmlformats.org/officeDocument/2006/relationships/slide" Target="slide7.xml"/><Relationship Id="rId14" Type="http://schemas.openxmlformats.org/officeDocument/2006/relationships/slide" Target="slide38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slide" Target="slide5.xml"/><Relationship Id="rId3" Type="http://schemas.openxmlformats.org/officeDocument/2006/relationships/slide" Target="slide63.xml"/><Relationship Id="rId7" Type="http://schemas.openxmlformats.org/officeDocument/2006/relationships/slide" Target="slide34.xml"/><Relationship Id="rId12" Type="http://schemas.openxmlformats.org/officeDocument/2006/relationships/slide" Target="slide62.xml"/><Relationship Id="rId2" Type="http://schemas.openxmlformats.org/officeDocument/2006/relationships/slide" Target="slide6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11" Type="http://schemas.openxmlformats.org/officeDocument/2006/relationships/slide" Target="slide15.xml"/><Relationship Id="rId5" Type="http://schemas.openxmlformats.org/officeDocument/2006/relationships/image" Target="../media/image57.png"/><Relationship Id="rId10" Type="http://schemas.openxmlformats.org/officeDocument/2006/relationships/slide" Target="slide14.xml"/><Relationship Id="rId4" Type="http://schemas.openxmlformats.org/officeDocument/2006/relationships/slide" Target="slide6.xml"/><Relationship Id="rId9" Type="http://schemas.openxmlformats.org/officeDocument/2006/relationships/slide" Target="slide38.xml"/><Relationship Id="rId14" Type="http://schemas.openxmlformats.org/officeDocument/2006/relationships/image" Target="../media/image56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slide" Target="slide15.xml"/><Relationship Id="rId18" Type="http://schemas.openxmlformats.org/officeDocument/2006/relationships/image" Target="../media/image162.jpeg"/><Relationship Id="rId26" Type="http://schemas.openxmlformats.org/officeDocument/2006/relationships/image" Target="../media/image168.jpeg"/><Relationship Id="rId3" Type="http://schemas.openxmlformats.org/officeDocument/2006/relationships/slide" Target="slide64.xml"/><Relationship Id="rId21" Type="http://schemas.openxmlformats.org/officeDocument/2006/relationships/image" Target="../media/image165.jpeg"/><Relationship Id="rId7" Type="http://schemas.openxmlformats.org/officeDocument/2006/relationships/slide" Target="slide34.xml"/><Relationship Id="rId12" Type="http://schemas.openxmlformats.org/officeDocument/2006/relationships/slide" Target="slide14.xml"/><Relationship Id="rId17" Type="http://schemas.openxmlformats.org/officeDocument/2006/relationships/image" Target="../media/image161.jpeg"/><Relationship Id="rId25" Type="http://schemas.openxmlformats.org/officeDocument/2006/relationships/image" Target="../media/image90.jpg"/><Relationship Id="rId2" Type="http://schemas.openxmlformats.org/officeDocument/2006/relationships/slide" Target="slide62.xml"/><Relationship Id="rId16" Type="http://schemas.openxmlformats.org/officeDocument/2006/relationships/image" Target="../media/image160.jpeg"/><Relationship Id="rId20" Type="http://schemas.openxmlformats.org/officeDocument/2006/relationships/image" Target="../media/image164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11" Type="http://schemas.openxmlformats.org/officeDocument/2006/relationships/slide" Target="slide38.xml"/><Relationship Id="rId24" Type="http://schemas.openxmlformats.org/officeDocument/2006/relationships/image" Target="../media/image89.jpg"/><Relationship Id="rId5" Type="http://schemas.openxmlformats.org/officeDocument/2006/relationships/image" Target="../media/image57.png"/><Relationship Id="rId15" Type="http://schemas.openxmlformats.org/officeDocument/2006/relationships/image" Target="../media/image56.png"/><Relationship Id="rId23" Type="http://schemas.openxmlformats.org/officeDocument/2006/relationships/image" Target="../media/image167.jpeg"/><Relationship Id="rId28" Type="http://schemas.openxmlformats.org/officeDocument/2006/relationships/image" Target="../media/image170.tmp"/><Relationship Id="rId10" Type="http://schemas.openxmlformats.org/officeDocument/2006/relationships/slide" Target="slide63.xml"/><Relationship Id="rId19" Type="http://schemas.openxmlformats.org/officeDocument/2006/relationships/image" Target="../media/image163.jpg"/><Relationship Id="rId4" Type="http://schemas.openxmlformats.org/officeDocument/2006/relationships/slide" Target="slide6.xml"/><Relationship Id="rId9" Type="http://schemas.openxmlformats.org/officeDocument/2006/relationships/slide" Target="slide61.xml"/><Relationship Id="rId14" Type="http://schemas.openxmlformats.org/officeDocument/2006/relationships/slide" Target="slide5.xml"/><Relationship Id="rId22" Type="http://schemas.openxmlformats.org/officeDocument/2006/relationships/image" Target="../media/image166.jpeg"/><Relationship Id="rId27" Type="http://schemas.openxmlformats.org/officeDocument/2006/relationships/image" Target="../media/image169.jpe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slide" Target="slide68.xml"/><Relationship Id="rId18" Type="http://schemas.openxmlformats.org/officeDocument/2006/relationships/image" Target="../media/image56.png"/><Relationship Id="rId3" Type="http://schemas.openxmlformats.org/officeDocument/2006/relationships/slide" Target="slide24.xml"/><Relationship Id="rId7" Type="http://schemas.openxmlformats.org/officeDocument/2006/relationships/slide" Target="slide6.xml"/><Relationship Id="rId12" Type="http://schemas.openxmlformats.org/officeDocument/2006/relationships/slide" Target="slide67.xml"/><Relationship Id="rId17" Type="http://schemas.openxmlformats.org/officeDocument/2006/relationships/slide" Target="slide5.xml"/><Relationship Id="rId2" Type="http://schemas.openxmlformats.org/officeDocument/2006/relationships/image" Target="../media/image73.png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slide" Target="slide65.xml"/><Relationship Id="rId11" Type="http://schemas.openxmlformats.org/officeDocument/2006/relationships/slide" Target="slide66.xml"/><Relationship Id="rId5" Type="http://schemas.openxmlformats.org/officeDocument/2006/relationships/slide" Target="slide63.xml"/><Relationship Id="rId15" Type="http://schemas.openxmlformats.org/officeDocument/2006/relationships/slide" Target="slide15.xml"/><Relationship Id="rId10" Type="http://schemas.openxmlformats.org/officeDocument/2006/relationships/image" Target="../media/image131.png"/><Relationship Id="rId4" Type="http://schemas.openxmlformats.org/officeDocument/2006/relationships/slide" Target="slide28.xml"/><Relationship Id="rId9" Type="http://schemas.openxmlformats.org/officeDocument/2006/relationships/slide" Target="slide64.xml"/><Relationship Id="rId14" Type="http://schemas.openxmlformats.org/officeDocument/2006/relationships/slide" Target="slide69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slide" Target="slide65.xml"/><Relationship Id="rId13" Type="http://schemas.openxmlformats.org/officeDocument/2006/relationships/slide" Target="slide15.xml"/><Relationship Id="rId3" Type="http://schemas.openxmlformats.org/officeDocument/2006/relationships/image" Target="../media/image56.png"/><Relationship Id="rId7" Type="http://schemas.openxmlformats.org/officeDocument/2006/relationships/image" Target="../media/image57.png"/><Relationship Id="rId12" Type="http://schemas.openxmlformats.org/officeDocument/2006/relationships/slide" Target="slide69.xml"/><Relationship Id="rId2" Type="http://schemas.openxmlformats.org/officeDocument/2006/relationships/slide" Target="slide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11" Type="http://schemas.openxmlformats.org/officeDocument/2006/relationships/slide" Target="slide68.xml"/><Relationship Id="rId5" Type="http://schemas.openxmlformats.org/officeDocument/2006/relationships/slide" Target="slide66.xml"/><Relationship Id="rId10" Type="http://schemas.openxmlformats.org/officeDocument/2006/relationships/slide" Target="slide67.xml"/><Relationship Id="rId4" Type="http://schemas.openxmlformats.org/officeDocument/2006/relationships/slide" Target="slide64.xml"/><Relationship Id="rId9" Type="http://schemas.openxmlformats.org/officeDocument/2006/relationships/image" Target="../media/image131.png"/><Relationship Id="rId14" Type="http://schemas.openxmlformats.org/officeDocument/2006/relationships/image" Target="../media/image58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slide" Target="slide64.xml"/><Relationship Id="rId13" Type="http://schemas.openxmlformats.org/officeDocument/2006/relationships/slide" Target="slide15.xml"/><Relationship Id="rId3" Type="http://schemas.openxmlformats.org/officeDocument/2006/relationships/image" Target="../media/image56.png"/><Relationship Id="rId7" Type="http://schemas.openxmlformats.org/officeDocument/2006/relationships/image" Target="../media/image57.png"/><Relationship Id="rId12" Type="http://schemas.openxmlformats.org/officeDocument/2006/relationships/slide" Target="slide69.xml"/><Relationship Id="rId2" Type="http://schemas.openxmlformats.org/officeDocument/2006/relationships/slide" Target="slide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11" Type="http://schemas.openxmlformats.org/officeDocument/2006/relationships/slide" Target="slide68.xml"/><Relationship Id="rId5" Type="http://schemas.openxmlformats.org/officeDocument/2006/relationships/slide" Target="slide67.xml"/><Relationship Id="rId10" Type="http://schemas.openxmlformats.org/officeDocument/2006/relationships/image" Target="../media/image131.png"/><Relationship Id="rId4" Type="http://schemas.openxmlformats.org/officeDocument/2006/relationships/slide" Target="slide65.xml"/><Relationship Id="rId9" Type="http://schemas.openxmlformats.org/officeDocument/2006/relationships/slide" Target="slide66.xml"/><Relationship Id="rId14" Type="http://schemas.openxmlformats.org/officeDocument/2006/relationships/image" Target="../media/image58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slide" Target="slide64.xml"/><Relationship Id="rId13" Type="http://schemas.openxmlformats.org/officeDocument/2006/relationships/slide" Target="slide15.xml"/><Relationship Id="rId3" Type="http://schemas.openxmlformats.org/officeDocument/2006/relationships/image" Target="../media/image172.png"/><Relationship Id="rId7" Type="http://schemas.openxmlformats.org/officeDocument/2006/relationships/image" Target="../media/image57.png"/><Relationship Id="rId12" Type="http://schemas.openxmlformats.org/officeDocument/2006/relationships/slide" Target="slide69.xml"/><Relationship Id="rId2" Type="http://schemas.openxmlformats.org/officeDocument/2006/relationships/image" Target="../media/image171.png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11" Type="http://schemas.openxmlformats.org/officeDocument/2006/relationships/image" Target="../media/image131.png"/><Relationship Id="rId5" Type="http://schemas.openxmlformats.org/officeDocument/2006/relationships/slide" Target="slide68.xml"/><Relationship Id="rId15" Type="http://schemas.openxmlformats.org/officeDocument/2006/relationships/slide" Target="slide5.xml"/><Relationship Id="rId10" Type="http://schemas.openxmlformats.org/officeDocument/2006/relationships/slide" Target="slide67.xml"/><Relationship Id="rId4" Type="http://schemas.openxmlformats.org/officeDocument/2006/relationships/slide" Target="slide66.xml"/><Relationship Id="rId9" Type="http://schemas.openxmlformats.org/officeDocument/2006/relationships/slide" Target="slide65.xml"/><Relationship Id="rId14" Type="http://schemas.openxmlformats.org/officeDocument/2006/relationships/image" Target="../media/image58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131.png"/><Relationship Id="rId3" Type="http://schemas.openxmlformats.org/officeDocument/2006/relationships/slideLayout" Target="../slideLayouts/slideLayout7.xml"/><Relationship Id="rId7" Type="http://schemas.openxmlformats.org/officeDocument/2006/relationships/slide" Target="slide6.xml"/><Relationship Id="rId12" Type="http://schemas.openxmlformats.org/officeDocument/2006/relationships/slide" Target="slide68.xml"/><Relationship Id="rId17" Type="http://schemas.openxmlformats.org/officeDocument/2006/relationships/image" Target="../media/image56.png"/><Relationship Id="rId2" Type="http://schemas.openxmlformats.org/officeDocument/2006/relationships/video" Target="../media/media1.mp4"/><Relationship Id="rId16" Type="http://schemas.openxmlformats.org/officeDocument/2006/relationships/slide" Target="slide5.xml"/><Relationship Id="rId1" Type="http://schemas.microsoft.com/office/2007/relationships/media" Target="../media/media1.mp4"/><Relationship Id="rId6" Type="http://schemas.openxmlformats.org/officeDocument/2006/relationships/slide" Target="slide69.xml"/><Relationship Id="rId11" Type="http://schemas.openxmlformats.org/officeDocument/2006/relationships/slide" Target="slide66.xml"/><Relationship Id="rId5" Type="http://schemas.openxmlformats.org/officeDocument/2006/relationships/slide" Target="slide67.xml"/><Relationship Id="rId15" Type="http://schemas.openxmlformats.org/officeDocument/2006/relationships/image" Target="../media/image58.png"/><Relationship Id="rId10" Type="http://schemas.openxmlformats.org/officeDocument/2006/relationships/slide" Target="slide65.xml"/><Relationship Id="rId4" Type="http://schemas.openxmlformats.org/officeDocument/2006/relationships/image" Target="../media/image173.png"/><Relationship Id="rId9" Type="http://schemas.openxmlformats.org/officeDocument/2006/relationships/slide" Target="slide64.xml"/><Relationship Id="rId14" Type="http://schemas.openxmlformats.org/officeDocument/2006/relationships/slide" Target="slide15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slide" Target="slide66.xml"/><Relationship Id="rId13" Type="http://schemas.openxmlformats.org/officeDocument/2006/relationships/image" Target="../media/image58.png"/><Relationship Id="rId3" Type="http://schemas.openxmlformats.org/officeDocument/2006/relationships/slide" Target="slide70.xml"/><Relationship Id="rId7" Type="http://schemas.openxmlformats.org/officeDocument/2006/relationships/slide" Target="slide65.xml"/><Relationship Id="rId12" Type="http://schemas.openxmlformats.org/officeDocument/2006/relationships/slide" Target="slide15.xml"/><Relationship Id="rId2" Type="http://schemas.openxmlformats.org/officeDocument/2006/relationships/slide" Target="slide68.xml"/><Relationship Id="rId1" Type="http://schemas.openxmlformats.org/officeDocument/2006/relationships/slideLayout" Target="../slideLayouts/slideLayout7.xml"/><Relationship Id="rId6" Type="http://schemas.openxmlformats.org/officeDocument/2006/relationships/slide" Target="slide64.xml"/><Relationship Id="rId11" Type="http://schemas.openxmlformats.org/officeDocument/2006/relationships/image" Target="../media/image131.png"/><Relationship Id="rId5" Type="http://schemas.openxmlformats.org/officeDocument/2006/relationships/image" Target="../media/image57.png"/><Relationship Id="rId15" Type="http://schemas.openxmlformats.org/officeDocument/2006/relationships/image" Target="../media/image56.png"/><Relationship Id="rId10" Type="http://schemas.openxmlformats.org/officeDocument/2006/relationships/slide" Target="slide69.xml"/><Relationship Id="rId4" Type="http://schemas.openxmlformats.org/officeDocument/2006/relationships/slide" Target="slide6.xml"/><Relationship Id="rId9" Type="http://schemas.openxmlformats.org/officeDocument/2006/relationships/slide" Target="slide67.xml"/><Relationship Id="rId1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slide" Target="slide9.xml"/><Relationship Id="rId3" Type="http://schemas.openxmlformats.org/officeDocument/2006/relationships/image" Target="../media/image56.png"/><Relationship Id="rId7" Type="http://schemas.openxmlformats.org/officeDocument/2006/relationships/slide" Target="slide7.xml"/><Relationship Id="rId12" Type="http://schemas.openxmlformats.org/officeDocument/2006/relationships/slide" Target="slide15.xml"/><Relationship Id="rId2" Type="http://schemas.openxmlformats.org/officeDocument/2006/relationships/slide" Target="slide5.xml"/><Relationship Id="rId16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slide" Target="slide12.xml"/><Relationship Id="rId5" Type="http://schemas.openxmlformats.org/officeDocument/2006/relationships/slide" Target="slide8.xml"/><Relationship Id="rId15" Type="http://schemas.openxmlformats.org/officeDocument/2006/relationships/image" Target="../media/image60.jpeg"/><Relationship Id="rId10" Type="http://schemas.openxmlformats.org/officeDocument/2006/relationships/slide" Target="slide11.xml"/><Relationship Id="rId4" Type="http://schemas.openxmlformats.org/officeDocument/2006/relationships/slide" Target="slide6.xml"/><Relationship Id="rId9" Type="http://schemas.openxmlformats.org/officeDocument/2006/relationships/slide" Target="slide10.xml"/><Relationship Id="rId14" Type="http://schemas.openxmlformats.org/officeDocument/2006/relationships/image" Target="../media/image59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7" Type="http://schemas.openxmlformats.org/officeDocument/2006/relationships/image" Target="../media/image17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6.png"/><Relationship Id="rId5" Type="http://schemas.openxmlformats.org/officeDocument/2006/relationships/hyperlink" Target="http://www.3di.com.br/index.php/pt/" TargetMode="External"/><Relationship Id="rId4" Type="http://schemas.openxmlformats.org/officeDocument/2006/relationships/image" Target="../media/image17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11.xml"/><Relationship Id="rId3" Type="http://schemas.openxmlformats.org/officeDocument/2006/relationships/image" Target="../media/image56.png"/><Relationship Id="rId7" Type="http://schemas.openxmlformats.org/officeDocument/2006/relationships/slide" Target="slide9.xml"/><Relationship Id="rId12" Type="http://schemas.openxmlformats.org/officeDocument/2006/relationships/slide" Target="slide10.xml"/><Relationship Id="rId2" Type="http://schemas.openxmlformats.org/officeDocument/2006/relationships/slide" Target="slide5.xml"/><Relationship Id="rId16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11" Type="http://schemas.openxmlformats.org/officeDocument/2006/relationships/image" Target="../media/image58.png"/><Relationship Id="rId5" Type="http://schemas.openxmlformats.org/officeDocument/2006/relationships/image" Target="../media/image63.jpg"/><Relationship Id="rId15" Type="http://schemas.openxmlformats.org/officeDocument/2006/relationships/slide" Target="slide15.xml"/><Relationship Id="rId10" Type="http://schemas.openxmlformats.org/officeDocument/2006/relationships/slide" Target="slide8.xml"/><Relationship Id="rId4" Type="http://schemas.openxmlformats.org/officeDocument/2006/relationships/image" Target="../media/image62.jpg"/><Relationship Id="rId9" Type="http://schemas.openxmlformats.org/officeDocument/2006/relationships/image" Target="../media/image57.png"/><Relationship Id="rId14" Type="http://schemas.openxmlformats.org/officeDocument/2006/relationships/slide" Target="slide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slide" Target="slide12.xml"/><Relationship Id="rId3" Type="http://schemas.openxmlformats.org/officeDocument/2006/relationships/image" Target="../media/image56.png"/><Relationship Id="rId7" Type="http://schemas.openxmlformats.org/officeDocument/2006/relationships/slide" Target="slide8.xml"/><Relationship Id="rId12" Type="http://schemas.openxmlformats.org/officeDocument/2006/relationships/slide" Target="slide11.xml"/><Relationship Id="rId2" Type="http://schemas.openxmlformats.org/officeDocument/2006/relationships/slide" Target="slide5.xml"/><Relationship Id="rId16" Type="http://schemas.openxmlformats.org/officeDocument/2006/relationships/slide" Target="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slide" Target="slide7.xml"/><Relationship Id="rId5" Type="http://schemas.openxmlformats.org/officeDocument/2006/relationships/image" Target="../media/image65.jpg"/><Relationship Id="rId15" Type="http://schemas.openxmlformats.org/officeDocument/2006/relationships/image" Target="../media/image58.png"/><Relationship Id="rId10" Type="http://schemas.openxmlformats.org/officeDocument/2006/relationships/image" Target="../media/image57.png"/><Relationship Id="rId4" Type="http://schemas.openxmlformats.org/officeDocument/2006/relationships/image" Target="../media/image64.jpg"/><Relationship Id="rId9" Type="http://schemas.openxmlformats.org/officeDocument/2006/relationships/slide" Target="slide6.xml"/><Relationship Id="rId14" Type="http://schemas.openxmlformats.org/officeDocument/2006/relationships/slide" Target="slide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E8FFB919-DC55-4A70-8F0F-2BB37FDF10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324" y="2768916"/>
            <a:ext cx="3718568" cy="1463043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814B41EE-3993-42A0-B6C8-14B385F6A9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65334" y="4238448"/>
            <a:ext cx="2174902" cy="48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75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fade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8273815" y="1763837"/>
            <a:ext cx="4032448" cy="58477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600" b="1" dirty="0">
                <a:solidFill>
                  <a:srgbClr val="BA8C3F"/>
                </a:solidFill>
                <a:latin typeface="Arial Narrow" panose="020B0606020202030204" pitchFamily="34" charset="0"/>
              </a:rPr>
              <a:t>HORIZONTAL VERDADEIRA X </a:t>
            </a:r>
            <a:r>
              <a:rPr lang="pt-BR" sz="1600" b="1" dirty="0">
                <a:solidFill>
                  <a:srgbClr val="FF0000"/>
                </a:solidFill>
                <a:latin typeface="Arial Narrow" panose="020B0606020202030204" pitchFamily="34" charset="0"/>
              </a:rPr>
              <a:t>BORDA INCISAL</a:t>
            </a:r>
          </a:p>
          <a:p>
            <a:endParaRPr lang="pt-BR" sz="1600" b="1" dirty="0">
              <a:solidFill>
                <a:srgbClr val="BA8C3F"/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8632584" y="2823014"/>
            <a:ext cx="891559" cy="3231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Inclinada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8632584" y="2434680"/>
            <a:ext cx="827121" cy="3231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Paralela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8273815" y="3513515"/>
            <a:ext cx="4673946" cy="58477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600" b="1" dirty="0">
                <a:solidFill>
                  <a:srgbClr val="BA8C3F"/>
                </a:solidFill>
                <a:latin typeface="Arial Narrow" panose="020B0606020202030204" pitchFamily="34" charset="0"/>
              </a:rPr>
              <a:t>HORIZONTAL VERDADEIRA X </a:t>
            </a:r>
            <a:r>
              <a:rPr lang="pt-BR" sz="1600" b="1" dirty="0">
                <a:solidFill>
                  <a:srgbClr val="FF0000"/>
                </a:solidFill>
                <a:latin typeface="Arial Narrow" panose="020B0606020202030204" pitchFamily="34" charset="0"/>
              </a:rPr>
              <a:t>CANINOS SUPERIORES</a:t>
            </a:r>
          </a:p>
          <a:p>
            <a:endParaRPr lang="pt-BR" sz="1600" b="1" dirty="0">
              <a:solidFill>
                <a:srgbClr val="BA8C3F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8273814" y="4956254"/>
            <a:ext cx="4673947" cy="58477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600" b="1" dirty="0">
                <a:solidFill>
                  <a:srgbClr val="BA8C3F"/>
                </a:solidFill>
                <a:latin typeface="Arial Narrow" panose="020B0606020202030204" pitchFamily="34" charset="0"/>
              </a:rPr>
              <a:t>HORIZONTAL VERDADEIRA X </a:t>
            </a:r>
            <a:r>
              <a:rPr lang="pt-BR" sz="1600" b="1" dirty="0">
                <a:solidFill>
                  <a:srgbClr val="0000FF"/>
                </a:solidFill>
                <a:latin typeface="Arial Narrow" panose="020B0606020202030204" pitchFamily="34" charset="0"/>
              </a:rPr>
              <a:t>MOLARES SUPERIORES</a:t>
            </a:r>
          </a:p>
          <a:p>
            <a:endParaRPr lang="pt-BR" sz="1600" b="1" dirty="0">
              <a:solidFill>
                <a:srgbClr val="BA8C3F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8632584" y="4294877"/>
            <a:ext cx="901165" cy="3231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Inclinada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8632584" y="3897360"/>
            <a:ext cx="829250" cy="3231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Paralela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8642744" y="5743575"/>
            <a:ext cx="891005" cy="3231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Inclinada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8642744" y="5331771"/>
            <a:ext cx="819090" cy="3231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Paralela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10820816" y="4465008"/>
            <a:ext cx="2577813" cy="3231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500" dirty="0">
                <a:solidFill>
                  <a:srgbClr val="FFFFFF"/>
                </a:solidFill>
                <a:latin typeface="Arial Narrow" panose="020B0606020202030204" pitchFamily="34" charset="0"/>
              </a:rPr>
              <a:t>Diferença lado D e E:______mm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3793270" y="1104900"/>
            <a:ext cx="7010400" cy="3385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pt-BR" sz="1600" b="1" dirty="0">
                <a:solidFill>
                  <a:srgbClr val="FFFFFF"/>
                </a:solidFill>
                <a:latin typeface="Arial Narrow" panose="020B0606020202030204" pitchFamily="34" charset="0"/>
              </a:rPr>
              <a:t>FRONTAL  (“T” da estética – horizontal verdadeira x PSM)</a:t>
            </a:r>
          </a:p>
        </p:txBody>
      </p:sp>
      <p:sp>
        <p:nvSpPr>
          <p:cNvPr id="23" name="CaixaDeTexto 22"/>
          <p:cNvSpPr txBox="1"/>
          <p:nvPr/>
        </p:nvSpPr>
        <p:spPr>
          <a:xfrm>
            <a:off x="10820816" y="6049184"/>
            <a:ext cx="2544626" cy="3231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500" dirty="0">
                <a:solidFill>
                  <a:srgbClr val="FFFFFF"/>
                </a:solidFill>
                <a:latin typeface="Arial Narrow" panose="020B0606020202030204" pitchFamily="34" charset="0"/>
              </a:rPr>
              <a:t>Diferença lado D e E:______mm</a:t>
            </a:r>
          </a:p>
        </p:txBody>
      </p:sp>
      <p:sp>
        <p:nvSpPr>
          <p:cNvPr id="27" name="CaixaDeTexto 26"/>
          <p:cNvSpPr txBox="1"/>
          <p:nvPr/>
        </p:nvSpPr>
        <p:spPr>
          <a:xfrm>
            <a:off x="10820816" y="3016131"/>
            <a:ext cx="2661920" cy="33188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500" dirty="0">
                <a:solidFill>
                  <a:srgbClr val="FFFFFF"/>
                </a:solidFill>
                <a:latin typeface="Arial Narrow" panose="020B0606020202030204" pitchFamily="34" charset="0"/>
              </a:rPr>
              <a:t>Diferença lado D e E:______mm</a:t>
            </a:r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19EC7A7F-BFB1-4305-9072-989FB4B1FB94}"/>
              </a:ext>
            </a:extLst>
          </p:cNvPr>
          <p:cNvSpPr txBox="1"/>
          <p:nvPr/>
        </p:nvSpPr>
        <p:spPr>
          <a:xfrm>
            <a:off x="399367" y="203553"/>
            <a:ext cx="5696633" cy="615553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Análise facial</a:t>
            </a:r>
          </a:p>
          <a:p>
            <a:endParaRPr lang="pt-BR" sz="2000" dirty="0">
              <a:solidFill>
                <a:srgbClr val="FFFFFF"/>
              </a:solidFill>
              <a:latin typeface="Agency FB" panose="020B0503020202020204" pitchFamily="34" charset="0"/>
            </a:endParaRPr>
          </a:p>
        </p:txBody>
      </p:sp>
      <p:pic>
        <p:nvPicPr>
          <p:cNvPr id="44" name="Imagem 43">
            <a:hlinkClick r:id="rId2" action="ppaction://hlinksldjump"/>
            <a:extLst>
              <a:ext uri="{FF2B5EF4-FFF2-40B4-BE49-F238E27FC236}">
                <a16:creationId xmlns:a16="http://schemas.microsoft.com/office/drawing/2014/main" id="{A3845CD0-1F0B-4244-8DF6-B124CEF24D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sp>
        <p:nvSpPr>
          <p:cNvPr id="41" name="CaixaDeTexto 40">
            <a:extLst>
              <a:ext uri="{FF2B5EF4-FFF2-40B4-BE49-F238E27FC236}">
                <a16:creationId xmlns:a16="http://schemas.microsoft.com/office/drawing/2014/main" id="{7EAEC572-6B39-4E7C-82E9-AD0CE388FF73}"/>
              </a:ext>
            </a:extLst>
          </p:cNvPr>
          <p:cNvSpPr txBox="1"/>
          <p:nvPr/>
        </p:nvSpPr>
        <p:spPr>
          <a:xfrm>
            <a:off x="399367" y="203553"/>
            <a:ext cx="5696633" cy="83099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Análise facial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frontal</a:t>
            </a:r>
          </a:p>
          <a:p>
            <a:endParaRPr lang="pt-BR" sz="2000" dirty="0">
              <a:solidFill>
                <a:srgbClr val="FFFFFF"/>
              </a:solidFill>
              <a:latin typeface="Agency FB" panose="020B0503020202020204" pitchFamily="34" charset="0"/>
            </a:endParaRPr>
          </a:p>
        </p:txBody>
      </p:sp>
      <p:grpSp>
        <p:nvGrpSpPr>
          <p:cNvPr id="47" name="Grupo 46"/>
          <p:cNvGrpSpPr/>
          <p:nvPr/>
        </p:nvGrpSpPr>
        <p:grpSpPr>
          <a:xfrm>
            <a:off x="10314384" y="2599262"/>
            <a:ext cx="337941" cy="361919"/>
            <a:chOff x="10568900" y="2138766"/>
            <a:chExt cx="337941" cy="361919"/>
          </a:xfrm>
        </p:grpSpPr>
        <p:pic>
          <p:nvPicPr>
            <p:cNvPr id="48" name="Imagem 47">
              <a:extLst>
                <a:ext uri="{FF2B5EF4-FFF2-40B4-BE49-F238E27FC236}">
                  <a16:creationId xmlns:a16="http://schemas.microsoft.com/office/drawing/2014/main" id="{ED68BAD1-9A63-4556-9424-37E4C9C4E2F4}"/>
                </a:ext>
              </a:extLst>
            </p:cNvPr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02041" y="2195885"/>
              <a:ext cx="304800" cy="304800"/>
            </a:xfrm>
            <a:prstGeom prst="rect">
              <a:avLst/>
            </a:prstGeom>
          </p:spPr>
        </p:pic>
        <p:pic>
          <p:nvPicPr>
            <p:cNvPr id="49" name="Imagem 48">
              <a:extLst>
                <a:ext uri="{FF2B5EF4-FFF2-40B4-BE49-F238E27FC236}">
                  <a16:creationId xmlns:a16="http://schemas.microsoft.com/office/drawing/2014/main" id="{A36DC1A5-4DA2-43DB-949E-8B4C139A6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8900" y="2138766"/>
              <a:ext cx="334547" cy="361919"/>
            </a:xfrm>
            <a:prstGeom prst="rect">
              <a:avLst/>
            </a:prstGeom>
          </p:spPr>
        </p:pic>
      </p:grpSp>
      <p:grpSp>
        <p:nvGrpSpPr>
          <p:cNvPr id="50" name="Grupo 49"/>
          <p:cNvGrpSpPr/>
          <p:nvPr/>
        </p:nvGrpSpPr>
        <p:grpSpPr>
          <a:xfrm>
            <a:off x="10314384" y="4068093"/>
            <a:ext cx="337941" cy="361919"/>
            <a:chOff x="10568900" y="2138766"/>
            <a:chExt cx="337941" cy="361919"/>
          </a:xfrm>
        </p:grpSpPr>
        <p:pic>
          <p:nvPicPr>
            <p:cNvPr id="51" name="Imagem 50">
              <a:extLst>
                <a:ext uri="{FF2B5EF4-FFF2-40B4-BE49-F238E27FC236}">
                  <a16:creationId xmlns:a16="http://schemas.microsoft.com/office/drawing/2014/main" id="{ED68BAD1-9A63-4556-9424-37E4C9C4E2F4}"/>
                </a:ext>
              </a:extLst>
            </p:cNvPr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02041" y="2195885"/>
              <a:ext cx="304800" cy="304800"/>
            </a:xfrm>
            <a:prstGeom prst="rect">
              <a:avLst/>
            </a:prstGeom>
          </p:spPr>
        </p:pic>
        <p:pic>
          <p:nvPicPr>
            <p:cNvPr id="55" name="Imagem 54">
              <a:extLst>
                <a:ext uri="{FF2B5EF4-FFF2-40B4-BE49-F238E27FC236}">
                  <a16:creationId xmlns:a16="http://schemas.microsoft.com/office/drawing/2014/main" id="{A36DC1A5-4DA2-43DB-949E-8B4C139A6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8900" y="2138766"/>
              <a:ext cx="334547" cy="361919"/>
            </a:xfrm>
            <a:prstGeom prst="rect">
              <a:avLst/>
            </a:prstGeom>
          </p:spPr>
        </p:pic>
      </p:grpSp>
      <p:grpSp>
        <p:nvGrpSpPr>
          <p:cNvPr id="56" name="Grupo 55"/>
          <p:cNvGrpSpPr/>
          <p:nvPr/>
        </p:nvGrpSpPr>
        <p:grpSpPr>
          <a:xfrm>
            <a:off x="10314384" y="5578382"/>
            <a:ext cx="337941" cy="361919"/>
            <a:chOff x="10568900" y="2138766"/>
            <a:chExt cx="337941" cy="361919"/>
          </a:xfrm>
        </p:grpSpPr>
        <p:pic>
          <p:nvPicPr>
            <p:cNvPr id="57" name="Imagem 56">
              <a:extLst>
                <a:ext uri="{FF2B5EF4-FFF2-40B4-BE49-F238E27FC236}">
                  <a16:creationId xmlns:a16="http://schemas.microsoft.com/office/drawing/2014/main" id="{ED68BAD1-9A63-4556-9424-37E4C9C4E2F4}"/>
                </a:ext>
              </a:extLst>
            </p:cNvPr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02041" y="2195885"/>
              <a:ext cx="304800" cy="304800"/>
            </a:xfrm>
            <a:prstGeom prst="rect">
              <a:avLst/>
            </a:prstGeom>
          </p:spPr>
        </p:pic>
        <p:pic>
          <p:nvPicPr>
            <p:cNvPr id="58" name="Imagem 57">
              <a:extLst>
                <a:ext uri="{FF2B5EF4-FFF2-40B4-BE49-F238E27FC236}">
                  <a16:creationId xmlns:a16="http://schemas.microsoft.com/office/drawing/2014/main" id="{A36DC1A5-4DA2-43DB-949E-8B4C139A6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8900" y="2138766"/>
              <a:ext cx="334547" cy="361919"/>
            </a:xfrm>
            <a:prstGeom prst="rect">
              <a:avLst/>
            </a:prstGeom>
          </p:spPr>
        </p:pic>
      </p:grpSp>
      <p:sp>
        <p:nvSpPr>
          <p:cNvPr id="52" name="CaixaDeTexto 51"/>
          <p:cNvSpPr txBox="1"/>
          <p:nvPr/>
        </p:nvSpPr>
        <p:spPr>
          <a:xfrm>
            <a:off x="8226152" y="2084389"/>
            <a:ext cx="1584176" cy="3231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Opções possíveis</a:t>
            </a:r>
          </a:p>
        </p:txBody>
      </p:sp>
      <p:sp>
        <p:nvSpPr>
          <p:cNvPr id="53" name="CaixaDeTexto 52"/>
          <p:cNvSpPr txBox="1"/>
          <p:nvPr/>
        </p:nvSpPr>
        <p:spPr>
          <a:xfrm>
            <a:off x="9962728" y="2088744"/>
            <a:ext cx="999728" cy="3231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Resultado</a:t>
            </a:r>
          </a:p>
        </p:txBody>
      </p:sp>
      <p:pic>
        <p:nvPicPr>
          <p:cNvPr id="2" name="Imagem 1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839217"/>
            <a:ext cx="3762375" cy="4332090"/>
          </a:xfrm>
          <a:prstGeom prst="rect">
            <a:avLst/>
          </a:prstGeom>
        </p:spPr>
      </p:pic>
      <p:pic>
        <p:nvPicPr>
          <p:cNvPr id="3" name="Imagem 2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839217"/>
            <a:ext cx="3762375" cy="4332090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10801350" y="5553075"/>
            <a:ext cx="100584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>
                <a:solidFill>
                  <a:srgbClr val="FFFFFF"/>
                </a:solidFill>
                <a:latin typeface="Arial Narrow"/>
              </a:rPr>
              <a:t>Inclinada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10801350" y="4105275"/>
            <a:ext cx="100584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 dirty="0">
                <a:solidFill>
                  <a:srgbClr val="FFFFFF"/>
                </a:solidFill>
                <a:latin typeface="Arial Narrow"/>
              </a:rPr>
              <a:t>Inclinada</a:t>
            </a:r>
          </a:p>
        </p:txBody>
      </p:sp>
      <p:sp>
        <p:nvSpPr>
          <p:cNvPr id="54" name="CaixaDeTexto 53"/>
          <p:cNvSpPr txBox="1"/>
          <p:nvPr/>
        </p:nvSpPr>
        <p:spPr>
          <a:xfrm>
            <a:off x="12335346" y="2906673"/>
            <a:ext cx="584609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b="1" dirty="0">
                <a:solidFill>
                  <a:srgbClr val="FFFFFF"/>
                </a:solidFill>
                <a:latin typeface="Arial Narrow"/>
              </a:rPr>
              <a:t>0.44</a:t>
            </a:r>
          </a:p>
        </p:txBody>
      </p:sp>
      <p:sp>
        <p:nvSpPr>
          <p:cNvPr id="59" name="CaixaDeTexto 58"/>
          <p:cNvSpPr txBox="1"/>
          <p:nvPr/>
        </p:nvSpPr>
        <p:spPr>
          <a:xfrm>
            <a:off x="12401057" y="4366758"/>
            <a:ext cx="584609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b="1" dirty="0">
                <a:solidFill>
                  <a:srgbClr val="FFFFFF"/>
                </a:solidFill>
                <a:latin typeface="Arial Narrow"/>
              </a:rPr>
              <a:t>1.5</a:t>
            </a:r>
          </a:p>
        </p:txBody>
      </p:sp>
      <p:sp>
        <p:nvSpPr>
          <p:cNvPr id="60" name="CaixaDeTexto 59"/>
          <p:cNvSpPr txBox="1"/>
          <p:nvPr/>
        </p:nvSpPr>
        <p:spPr>
          <a:xfrm>
            <a:off x="12356050" y="5934792"/>
            <a:ext cx="584609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b="1" dirty="0">
                <a:solidFill>
                  <a:srgbClr val="FFFFFF"/>
                </a:solidFill>
                <a:latin typeface="Arial Narrow"/>
              </a:rPr>
              <a:t>1.22</a:t>
            </a:r>
          </a:p>
        </p:txBody>
      </p:sp>
      <p:sp>
        <p:nvSpPr>
          <p:cNvPr id="61" name="CaixaDeTexto 60"/>
          <p:cNvSpPr txBox="1"/>
          <p:nvPr/>
        </p:nvSpPr>
        <p:spPr>
          <a:xfrm>
            <a:off x="10818440" y="2587824"/>
            <a:ext cx="100584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 dirty="0">
                <a:solidFill>
                  <a:srgbClr val="FFFFFF"/>
                </a:solidFill>
                <a:latin typeface="Arial Narrow"/>
              </a:rPr>
              <a:t>Inclinada</a:t>
            </a:r>
          </a:p>
        </p:txBody>
      </p:sp>
      <p:grpSp>
        <p:nvGrpSpPr>
          <p:cNvPr id="62" name="Agrupar 61">
            <a:extLst>
              <a:ext uri="{FF2B5EF4-FFF2-40B4-BE49-F238E27FC236}">
                <a16:creationId xmlns:a16="http://schemas.microsoft.com/office/drawing/2014/main" id="{88DFC70E-35CD-471A-847A-E59A277B74CC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3243845" y="7119981"/>
            <a:chExt cx="7228311" cy="355490"/>
          </a:xfrm>
        </p:grpSpPr>
        <p:sp>
          <p:nvSpPr>
            <p:cNvPr id="63" name="Triângulo isósceles 62">
              <a:hlinkClick r:id="rId8" action="ppaction://hlinksldjump"/>
              <a:extLst>
                <a:ext uri="{FF2B5EF4-FFF2-40B4-BE49-F238E27FC236}">
                  <a16:creationId xmlns:a16="http://schemas.microsoft.com/office/drawing/2014/main" id="{DE331988-1229-4617-AB4A-A239745F0D3F}"/>
                </a:ext>
              </a:extLst>
            </p:cNvPr>
            <p:cNvSpPr/>
            <p:nvPr/>
          </p:nvSpPr>
          <p:spPr>
            <a:xfrm rot="16200000">
              <a:off x="3251347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64" name="Triângulo isósceles 63">
              <a:hlinkClick r:id="rId9" action="ppaction://hlinksldjump"/>
              <a:extLst>
                <a:ext uri="{FF2B5EF4-FFF2-40B4-BE49-F238E27FC236}">
                  <a16:creationId xmlns:a16="http://schemas.microsoft.com/office/drawing/2014/main" id="{DADE8B88-1404-48D7-9614-B960631AD18A}"/>
                </a:ext>
              </a:extLst>
            </p:cNvPr>
            <p:cNvSpPr/>
            <p:nvPr/>
          </p:nvSpPr>
          <p:spPr>
            <a:xfrm rot="5400000">
              <a:off x="10109164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65" name="Agrupar 64">
            <a:extLst>
              <a:ext uri="{FF2B5EF4-FFF2-40B4-BE49-F238E27FC236}">
                <a16:creationId xmlns:a16="http://schemas.microsoft.com/office/drawing/2014/main" id="{1BB89780-A8EF-4FF1-83C6-93C69030D371}"/>
              </a:ext>
            </a:extLst>
          </p:cNvPr>
          <p:cNvGrpSpPr/>
          <p:nvPr/>
        </p:nvGrpSpPr>
        <p:grpSpPr>
          <a:xfrm>
            <a:off x="4129792" y="7223682"/>
            <a:ext cx="5456416" cy="148088"/>
            <a:chOff x="4129792" y="7223682"/>
            <a:chExt cx="5456416" cy="148088"/>
          </a:xfrm>
        </p:grpSpPr>
        <p:pic>
          <p:nvPicPr>
            <p:cNvPr id="66" name="Imagem 65" hidden="1">
              <a:hlinkClick r:id="rId10" action="ppaction://hlinksldjump"/>
              <a:extLst>
                <a:ext uri="{FF2B5EF4-FFF2-40B4-BE49-F238E27FC236}">
                  <a16:creationId xmlns:a16="http://schemas.microsoft.com/office/drawing/2014/main" id="{59334FFC-322F-4E36-B59B-826B0BCFFA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29792" y="7223682"/>
              <a:ext cx="148088" cy="148088"/>
            </a:xfrm>
            <a:prstGeom prst="rect">
              <a:avLst/>
            </a:prstGeom>
          </p:spPr>
        </p:pic>
        <p:pic>
          <p:nvPicPr>
            <p:cNvPr id="67" name="Imagem 66">
              <a:hlinkClick r:id="rId10" action="ppaction://hlinksldjump"/>
              <a:extLst>
                <a:ext uri="{FF2B5EF4-FFF2-40B4-BE49-F238E27FC236}">
                  <a16:creationId xmlns:a16="http://schemas.microsoft.com/office/drawing/2014/main" id="{414A516A-E0FC-46B7-8459-997FD44D5F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93333" y="7223682"/>
              <a:ext cx="148088" cy="148088"/>
            </a:xfrm>
            <a:prstGeom prst="rect">
              <a:avLst/>
            </a:prstGeom>
          </p:spPr>
        </p:pic>
        <p:pic>
          <p:nvPicPr>
            <p:cNvPr id="68" name="Imagem 67">
              <a:hlinkClick r:id="rId12" action="ppaction://hlinksldjump"/>
              <a:extLst>
                <a:ext uri="{FF2B5EF4-FFF2-40B4-BE49-F238E27FC236}">
                  <a16:creationId xmlns:a16="http://schemas.microsoft.com/office/drawing/2014/main" id="{16242895-F520-4239-B1F1-D3C05A072C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56874" y="7223682"/>
              <a:ext cx="148088" cy="148088"/>
            </a:xfrm>
            <a:prstGeom prst="rect">
              <a:avLst/>
            </a:prstGeom>
          </p:spPr>
        </p:pic>
        <p:pic>
          <p:nvPicPr>
            <p:cNvPr id="69" name="Imagem 68">
              <a:hlinkClick r:id="rId13" action="ppaction://hlinksldjump"/>
              <a:extLst>
                <a:ext uri="{FF2B5EF4-FFF2-40B4-BE49-F238E27FC236}">
                  <a16:creationId xmlns:a16="http://schemas.microsoft.com/office/drawing/2014/main" id="{DE32932C-95A7-489D-808A-A051BFF3A3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20415" y="7223682"/>
              <a:ext cx="148088" cy="148088"/>
            </a:xfrm>
            <a:prstGeom prst="rect">
              <a:avLst/>
            </a:prstGeom>
          </p:spPr>
        </p:pic>
        <p:pic>
          <p:nvPicPr>
            <p:cNvPr id="70" name="Imagem 69">
              <a:hlinkClick r:id="rId14" action="ppaction://hlinksldjump"/>
              <a:extLst>
                <a:ext uri="{FF2B5EF4-FFF2-40B4-BE49-F238E27FC236}">
                  <a16:creationId xmlns:a16="http://schemas.microsoft.com/office/drawing/2014/main" id="{BABB5177-60F2-4B5E-A08C-F4102B1BB5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47497" y="7223682"/>
              <a:ext cx="148088" cy="148088"/>
            </a:xfrm>
            <a:prstGeom prst="rect">
              <a:avLst/>
            </a:prstGeom>
          </p:spPr>
        </p:pic>
        <p:pic>
          <p:nvPicPr>
            <p:cNvPr id="71" name="Imagem 70">
              <a:hlinkClick r:id="rId9" action="ppaction://hlinksldjump"/>
              <a:extLst>
                <a:ext uri="{FF2B5EF4-FFF2-40B4-BE49-F238E27FC236}">
                  <a16:creationId xmlns:a16="http://schemas.microsoft.com/office/drawing/2014/main" id="{18BA3EDF-618A-4262-9CE0-2683AD3BA0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11038" y="7223682"/>
              <a:ext cx="148088" cy="148088"/>
            </a:xfrm>
            <a:prstGeom prst="rect">
              <a:avLst/>
            </a:prstGeom>
          </p:spPr>
        </p:pic>
        <p:pic>
          <p:nvPicPr>
            <p:cNvPr id="72" name="Imagem 71">
              <a:hlinkClick r:id="rId16" action="ppaction://hlinksldjump"/>
              <a:extLst>
                <a:ext uri="{FF2B5EF4-FFF2-40B4-BE49-F238E27FC236}">
                  <a16:creationId xmlns:a16="http://schemas.microsoft.com/office/drawing/2014/main" id="{BF0A64C2-ADA0-4A8C-8A5E-1725315AE9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74579" y="7223682"/>
              <a:ext cx="148088" cy="148088"/>
            </a:xfrm>
            <a:prstGeom prst="rect">
              <a:avLst/>
            </a:prstGeom>
          </p:spPr>
        </p:pic>
        <p:pic>
          <p:nvPicPr>
            <p:cNvPr id="73" name="Imagem 72" hidden="1">
              <a:hlinkClick r:id="rId17" action="ppaction://hlinksldjump"/>
              <a:extLst>
                <a:ext uri="{FF2B5EF4-FFF2-40B4-BE49-F238E27FC236}">
                  <a16:creationId xmlns:a16="http://schemas.microsoft.com/office/drawing/2014/main" id="{CB59ACF4-572F-4B5F-BCCB-62C0CA606E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438120" y="7223682"/>
              <a:ext cx="148088" cy="148088"/>
            </a:xfrm>
            <a:prstGeom prst="rect">
              <a:avLst/>
            </a:prstGeom>
          </p:spPr>
        </p:pic>
        <p:pic>
          <p:nvPicPr>
            <p:cNvPr id="74" name="Imagem 73">
              <a:hlinkClick r:id="rId8" action="ppaction://hlinksldjump"/>
              <a:extLst>
                <a:ext uri="{FF2B5EF4-FFF2-40B4-BE49-F238E27FC236}">
                  <a16:creationId xmlns:a16="http://schemas.microsoft.com/office/drawing/2014/main" id="{C3D347DD-98C5-4AF9-B76A-576FB8ECE0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83956" y="7223682"/>
              <a:ext cx="148088" cy="1480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320652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8346691" y="3268262"/>
            <a:ext cx="4996730" cy="58477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600" b="1" dirty="0">
                <a:solidFill>
                  <a:srgbClr val="BA8C3F"/>
                </a:solidFill>
                <a:latin typeface="Arial Narrow" panose="020B0606020202030204" pitchFamily="34" charset="0"/>
              </a:rPr>
              <a:t>HORIZONTAL VERDADEIRA X </a:t>
            </a:r>
            <a:r>
              <a:rPr lang="pt-BR" sz="1600" b="1" dirty="0">
                <a:solidFill>
                  <a:srgbClr val="7030A0"/>
                </a:solidFill>
                <a:latin typeface="Arial"/>
              </a:rPr>
              <a:t>MOLARES INFERIORES</a:t>
            </a:r>
          </a:p>
          <a:p>
            <a:endParaRPr lang="pt-BR" sz="1600" b="1" dirty="0">
              <a:solidFill>
                <a:srgbClr val="BA8C3F"/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8320357" y="1547813"/>
            <a:ext cx="4996730" cy="58477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600" b="1" dirty="0">
                <a:solidFill>
                  <a:srgbClr val="BA8C3F"/>
                </a:solidFill>
                <a:latin typeface="Arial Narrow" panose="020B0606020202030204" pitchFamily="34" charset="0"/>
              </a:rPr>
              <a:t>HORIZONTAL VERDADEIRA X </a:t>
            </a:r>
            <a:r>
              <a:rPr lang="pt-BR" sz="1600" b="1" dirty="0">
                <a:solidFill>
                  <a:schemeClr val="accent6">
                    <a:lumMod val="75000"/>
                  </a:schemeClr>
                </a:solidFill>
                <a:latin typeface="Arial"/>
              </a:rPr>
              <a:t>CANINOS INFERIORES</a:t>
            </a:r>
          </a:p>
          <a:p>
            <a:endParaRPr lang="pt-BR" sz="1600" b="1" dirty="0">
              <a:solidFill>
                <a:srgbClr val="BA8C3F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8310831" y="4564075"/>
            <a:ext cx="5006255" cy="58477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600" b="1" dirty="0">
                <a:solidFill>
                  <a:srgbClr val="BA8C3F"/>
                </a:solidFill>
                <a:latin typeface="Arial Narrow" panose="020B0606020202030204" pitchFamily="34" charset="0"/>
              </a:rPr>
              <a:t>HORIZONTAL VERDADEIRA X </a:t>
            </a:r>
            <a:r>
              <a:rPr lang="pt-BR" sz="1600" b="1" dirty="0">
                <a:solidFill>
                  <a:srgbClr val="FF8000"/>
                </a:solidFill>
                <a:latin typeface="Arial"/>
              </a:rPr>
              <a:t>CORPO MANDIBULAR</a:t>
            </a:r>
          </a:p>
          <a:p>
            <a:endParaRPr lang="pt-BR" sz="1600" b="1" dirty="0">
              <a:solidFill>
                <a:srgbClr val="BA8C3F"/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8310832" y="5840425"/>
            <a:ext cx="5006254" cy="58477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600" b="1" dirty="0">
                <a:solidFill>
                  <a:srgbClr val="BA8C3F"/>
                </a:solidFill>
                <a:latin typeface="Arial Narrow" panose="020B0606020202030204" pitchFamily="34" charset="0"/>
              </a:rPr>
              <a:t>HORIZONTAL VERDADEIRA X </a:t>
            </a:r>
            <a:r>
              <a:rPr lang="pt-BR" sz="1600" b="1" dirty="0">
                <a:solidFill>
                  <a:srgbClr val="008000"/>
                </a:solidFill>
                <a:latin typeface="Arial"/>
              </a:rPr>
              <a:t>ÂNGULO MANDIBULAR</a:t>
            </a:r>
          </a:p>
          <a:p>
            <a:endParaRPr lang="pt-BR" sz="1600" b="1" dirty="0">
              <a:solidFill>
                <a:srgbClr val="BA8C3F"/>
              </a:solidFill>
              <a:latin typeface="Arial Narrow" panose="020B0606020202030204" pitchFamily="34" charset="0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3795982" y="1104900"/>
            <a:ext cx="7010400" cy="3385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pt-BR" sz="1600" b="1" dirty="0">
                <a:solidFill>
                  <a:srgbClr val="FFFFFF"/>
                </a:solidFill>
                <a:latin typeface="Arial Narrow" panose="020B0606020202030204" pitchFamily="34" charset="0"/>
              </a:rPr>
              <a:t>FRONTAL  (“T” da estética – horizontal verdadeira x PSM)</a:t>
            </a: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1017E505-B987-464F-8C18-5AD0372CBF81}"/>
              </a:ext>
            </a:extLst>
          </p:cNvPr>
          <p:cNvSpPr txBox="1"/>
          <p:nvPr/>
        </p:nvSpPr>
        <p:spPr>
          <a:xfrm>
            <a:off x="399367" y="203553"/>
            <a:ext cx="5696633" cy="615553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Análise facial</a:t>
            </a:r>
          </a:p>
          <a:p>
            <a:endParaRPr lang="pt-BR" sz="2000" dirty="0">
              <a:solidFill>
                <a:srgbClr val="FFFFFF"/>
              </a:solidFill>
              <a:latin typeface="Agency FB" panose="020B0503020202020204" pitchFamily="34" charset="0"/>
            </a:endParaRP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6622C601-1233-45AC-9B09-D05445449C5A}"/>
              </a:ext>
            </a:extLst>
          </p:cNvPr>
          <p:cNvSpPr txBox="1"/>
          <p:nvPr/>
        </p:nvSpPr>
        <p:spPr>
          <a:xfrm>
            <a:off x="8703776" y="3958774"/>
            <a:ext cx="117856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Inclinada</a:t>
            </a:r>
          </a:p>
        </p:txBody>
      </p: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528027D5-6E75-4424-A5EE-A550DB2C467B}"/>
              </a:ext>
            </a:extLst>
          </p:cNvPr>
          <p:cNvSpPr txBox="1"/>
          <p:nvPr/>
        </p:nvSpPr>
        <p:spPr>
          <a:xfrm>
            <a:off x="8703776" y="3570440"/>
            <a:ext cx="109728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Paralela</a:t>
            </a:r>
          </a:p>
        </p:txBody>
      </p:sp>
      <p:sp>
        <p:nvSpPr>
          <p:cNvPr id="51" name="CaixaDeTexto 50">
            <a:extLst>
              <a:ext uri="{FF2B5EF4-FFF2-40B4-BE49-F238E27FC236}">
                <a16:creationId xmlns:a16="http://schemas.microsoft.com/office/drawing/2014/main" id="{895295D6-553B-4D3B-8DF8-67001999DD6A}"/>
              </a:ext>
            </a:extLst>
          </p:cNvPr>
          <p:cNvSpPr txBox="1"/>
          <p:nvPr/>
        </p:nvSpPr>
        <p:spPr>
          <a:xfrm>
            <a:off x="8677442" y="2647358"/>
            <a:ext cx="117856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Inclinada</a:t>
            </a:r>
          </a:p>
        </p:txBody>
      </p:sp>
      <p:sp>
        <p:nvSpPr>
          <p:cNvPr id="60" name="CaixaDeTexto 59">
            <a:extLst>
              <a:ext uri="{FF2B5EF4-FFF2-40B4-BE49-F238E27FC236}">
                <a16:creationId xmlns:a16="http://schemas.microsoft.com/office/drawing/2014/main" id="{C30A90A7-344D-4E8C-BEFD-434385ACDE27}"/>
              </a:ext>
            </a:extLst>
          </p:cNvPr>
          <p:cNvSpPr txBox="1"/>
          <p:nvPr/>
        </p:nvSpPr>
        <p:spPr>
          <a:xfrm>
            <a:off x="8677442" y="2259024"/>
            <a:ext cx="109728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Paralela</a:t>
            </a:r>
          </a:p>
        </p:txBody>
      </p:sp>
      <p:sp>
        <p:nvSpPr>
          <p:cNvPr id="63" name="CaixaDeTexto 62">
            <a:extLst>
              <a:ext uri="{FF2B5EF4-FFF2-40B4-BE49-F238E27FC236}">
                <a16:creationId xmlns:a16="http://schemas.microsoft.com/office/drawing/2014/main" id="{B6403138-E463-4D22-8DF5-246A3AC70474}"/>
              </a:ext>
            </a:extLst>
          </p:cNvPr>
          <p:cNvSpPr txBox="1"/>
          <p:nvPr/>
        </p:nvSpPr>
        <p:spPr>
          <a:xfrm>
            <a:off x="8677442" y="5290922"/>
            <a:ext cx="117856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Inclinada</a:t>
            </a:r>
          </a:p>
        </p:txBody>
      </p:sp>
      <p:sp>
        <p:nvSpPr>
          <p:cNvPr id="64" name="CaixaDeTexto 63">
            <a:extLst>
              <a:ext uri="{FF2B5EF4-FFF2-40B4-BE49-F238E27FC236}">
                <a16:creationId xmlns:a16="http://schemas.microsoft.com/office/drawing/2014/main" id="{3F3FEF17-F5B1-4076-94A6-39581CF9D6AB}"/>
              </a:ext>
            </a:extLst>
          </p:cNvPr>
          <p:cNvSpPr txBox="1"/>
          <p:nvPr/>
        </p:nvSpPr>
        <p:spPr>
          <a:xfrm>
            <a:off x="8677442" y="4902588"/>
            <a:ext cx="109728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Paralela</a:t>
            </a:r>
          </a:p>
        </p:txBody>
      </p:sp>
      <p:sp>
        <p:nvSpPr>
          <p:cNvPr id="67" name="CaixaDeTexto 66">
            <a:extLst>
              <a:ext uri="{FF2B5EF4-FFF2-40B4-BE49-F238E27FC236}">
                <a16:creationId xmlns:a16="http://schemas.microsoft.com/office/drawing/2014/main" id="{F2E02755-38B6-4346-B233-0C50F52C35C1}"/>
              </a:ext>
            </a:extLst>
          </p:cNvPr>
          <p:cNvSpPr txBox="1"/>
          <p:nvPr/>
        </p:nvSpPr>
        <p:spPr>
          <a:xfrm>
            <a:off x="8699084" y="6553240"/>
            <a:ext cx="117856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Inclinada</a:t>
            </a:r>
          </a:p>
        </p:txBody>
      </p:sp>
      <p:sp>
        <p:nvSpPr>
          <p:cNvPr id="68" name="CaixaDeTexto 67">
            <a:extLst>
              <a:ext uri="{FF2B5EF4-FFF2-40B4-BE49-F238E27FC236}">
                <a16:creationId xmlns:a16="http://schemas.microsoft.com/office/drawing/2014/main" id="{100C98A0-EB25-490F-9D84-CE8F7334B848}"/>
              </a:ext>
            </a:extLst>
          </p:cNvPr>
          <p:cNvSpPr txBox="1"/>
          <p:nvPr/>
        </p:nvSpPr>
        <p:spPr>
          <a:xfrm>
            <a:off x="8677442" y="6164906"/>
            <a:ext cx="109728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Paralela</a:t>
            </a:r>
          </a:p>
        </p:txBody>
      </p:sp>
      <p:pic>
        <p:nvPicPr>
          <p:cNvPr id="44" name="Imagem 43">
            <a:hlinkClick r:id="rId2" action="ppaction://hlinksldjump"/>
            <a:extLst>
              <a:ext uri="{FF2B5EF4-FFF2-40B4-BE49-F238E27FC236}">
                <a16:creationId xmlns:a16="http://schemas.microsoft.com/office/drawing/2014/main" id="{8194F667-31AB-4FC7-8277-E3685DD6DE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pSp>
        <p:nvGrpSpPr>
          <p:cNvPr id="2" name="Grupo 1"/>
          <p:cNvGrpSpPr/>
          <p:nvPr/>
        </p:nvGrpSpPr>
        <p:grpSpPr>
          <a:xfrm>
            <a:off x="10602416" y="2393543"/>
            <a:ext cx="337941" cy="361919"/>
            <a:chOff x="10568900" y="2138766"/>
            <a:chExt cx="337941" cy="361919"/>
          </a:xfrm>
        </p:grpSpPr>
        <p:pic>
          <p:nvPicPr>
            <p:cNvPr id="61" name="Imagem 60">
              <a:extLst>
                <a:ext uri="{FF2B5EF4-FFF2-40B4-BE49-F238E27FC236}">
                  <a16:creationId xmlns:a16="http://schemas.microsoft.com/office/drawing/2014/main" id="{ED68BAD1-9A63-4556-9424-37E4C9C4E2F4}"/>
                </a:ext>
              </a:extLst>
            </p:cNvPr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02041" y="2195885"/>
              <a:ext cx="304800" cy="304800"/>
            </a:xfrm>
            <a:prstGeom prst="rect">
              <a:avLst/>
            </a:prstGeom>
          </p:spPr>
        </p:pic>
        <p:pic>
          <p:nvPicPr>
            <p:cNvPr id="45" name="Imagem 44">
              <a:extLst>
                <a:ext uri="{FF2B5EF4-FFF2-40B4-BE49-F238E27FC236}">
                  <a16:creationId xmlns:a16="http://schemas.microsoft.com/office/drawing/2014/main" id="{A36DC1A5-4DA2-43DB-949E-8B4C139A6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8900" y="2138766"/>
              <a:ext cx="334547" cy="361919"/>
            </a:xfrm>
            <a:prstGeom prst="rect">
              <a:avLst/>
            </a:prstGeom>
          </p:spPr>
        </p:pic>
      </p:grp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BC65DE40-8AD7-4C3E-A505-AA542DF9B6C9}"/>
              </a:ext>
            </a:extLst>
          </p:cNvPr>
          <p:cNvSpPr txBox="1"/>
          <p:nvPr/>
        </p:nvSpPr>
        <p:spPr>
          <a:xfrm>
            <a:off x="399367" y="203553"/>
            <a:ext cx="5696633" cy="83099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Análise facial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frontal</a:t>
            </a:r>
          </a:p>
          <a:p>
            <a:endParaRPr lang="pt-BR" sz="2000" dirty="0">
              <a:solidFill>
                <a:srgbClr val="FFFFFF"/>
              </a:solidFill>
              <a:latin typeface="Agency FB" panose="020B0503020202020204" pitchFamily="34" charset="0"/>
            </a:endParaRPr>
          </a:p>
        </p:txBody>
      </p:sp>
      <p:grpSp>
        <p:nvGrpSpPr>
          <p:cNvPr id="56" name="Grupo 55"/>
          <p:cNvGrpSpPr/>
          <p:nvPr/>
        </p:nvGrpSpPr>
        <p:grpSpPr>
          <a:xfrm>
            <a:off x="10602416" y="3703083"/>
            <a:ext cx="337941" cy="361919"/>
            <a:chOff x="10568900" y="2138766"/>
            <a:chExt cx="337941" cy="361919"/>
          </a:xfrm>
        </p:grpSpPr>
        <p:pic>
          <p:nvPicPr>
            <p:cNvPr id="57" name="Imagem 56">
              <a:extLst>
                <a:ext uri="{FF2B5EF4-FFF2-40B4-BE49-F238E27FC236}">
                  <a16:creationId xmlns:a16="http://schemas.microsoft.com/office/drawing/2014/main" id="{ED68BAD1-9A63-4556-9424-37E4C9C4E2F4}"/>
                </a:ext>
              </a:extLst>
            </p:cNvPr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02041" y="2195885"/>
              <a:ext cx="304800" cy="304800"/>
            </a:xfrm>
            <a:prstGeom prst="rect">
              <a:avLst/>
            </a:prstGeom>
          </p:spPr>
        </p:pic>
        <p:pic>
          <p:nvPicPr>
            <p:cNvPr id="58" name="Imagem 57">
              <a:extLst>
                <a:ext uri="{FF2B5EF4-FFF2-40B4-BE49-F238E27FC236}">
                  <a16:creationId xmlns:a16="http://schemas.microsoft.com/office/drawing/2014/main" id="{A36DC1A5-4DA2-43DB-949E-8B4C139A6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8900" y="2138766"/>
              <a:ext cx="334547" cy="361919"/>
            </a:xfrm>
            <a:prstGeom prst="rect">
              <a:avLst/>
            </a:prstGeom>
          </p:spPr>
        </p:pic>
      </p:grpSp>
      <p:grpSp>
        <p:nvGrpSpPr>
          <p:cNvPr id="59" name="Grupo 58"/>
          <p:cNvGrpSpPr/>
          <p:nvPr/>
        </p:nvGrpSpPr>
        <p:grpSpPr>
          <a:xfrm>
            <a:off x="10602416" y="5012623"/>
            <a:ext cx="337941" cy="361919"/>
            <a:chOff x="10568900" y="2138766"/>
            <a:chExt cx="337941" cy="361919"/>
          </a:xfrm>
        </p:grpSpPr>
        <p:pic>
          <p:nvPicPr>
            <p:cNvPr id="71" name="Imagem 70">
              <a:extLst>
                <a:ext uri="{FF2B5EF4-FFF2-40B4-BE49-F238E27FC236}">
                  <a16:creationId xmlns:a16="http://schemas.microsoft.com/office/drawing/2014/main" id="{ED68BAD1-9A63-4556-9424-37E4C9C4E2F4}"/>
                </a:ext>
              </a:extLst>
            </p:cNvPr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02041" y="2195885"/>
              <a:ext cx="304800" cy="304800"/>
            </a:xfrm>
            <a:prstGeom prst="rect">
              <a:avLst/>
            </a:prstGeom>
          </p:spPr>
        </p:pic>
        <p:pic>
          <p:nvPicPr>
            <p:cNvPr id="72" name="Imagem 71">
              <a:extLst>
                <a:ext uri="{FF2B5EF4-FFF2-40B4-BE49-F238E27FC236}">
                  <a16:creationId xmlns:a16="http://schemas.microsoft.com/office/drawing/2014/main" id="{A36DC1A5-4DA2-43DB-949E-8B4C139A6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8900" y="2138766"/>
              <a:ext cx="334547" cy="361919"/>
            </a:xfrm>
            <a:prstGeom prst="rect">
              <a:avLst/>
            </a:prstGeom>
          </p:spPr>
        </p:pic>
      </p:grpSp>
      <p:grpSp>
        <p:nvGrpSpPr>
          <p:cNvPr id="73" name="Grupo 72"/>
          <p:cNvGrpSpPr/>
          <p:nvPr/>
        </p:nvGrpSpPr>
        <p:grpSpPr>
          <a:xfrm>
            <a:off x="10602416" y="6322163"/>
            <a:ext cx="337941" cy="361919"/>
            <a:chOff x="10568900" y="2138766"/>
            <a:chExt cx="337941" cy="361919"/>
          </a:xfrm>
        </p:grpSpPr>
        <p:pic>
          <p:nvPicPr>
            <p:cNvPr id="74" name="Imagem 73">
              <a:extLst>
                <a:ext uri="{FF2B5EF4-FFF2-40B4-BE49-F238E27FC236}">
                  <a16:creationId xmlns:a16="http://schemas.microsoft.com/office/drawing/2014/main" id="{ED68BAD1-9A63-4556-9424-37E4C9C4E2F4}"/>
                </a:ext>
              </a:extLst>
            </p:cNvPr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02041" y="2195885"/>
              <a:ext cx="304800" cy="304800"/>
            </a:xfrm>
            <a:prstGeom prst="rect">
              <a:avLst/>
            </a:prstGeom>
          </p:spPr>
        </p:pic>
        <p:pic>
          <p:nvPicPr>
            <p:cNvPr id="75" name="Imagem 74">
              <a:extLst>
                <a:ext uri="{FF2B5EF4-FFF2-40B4-BE49-F238E27FC236}">
                  <a16:creationId xmlns:a16="http://schemas.microsoft.com/office/drawing/2014/main" id="{A36DC1A5-4DA2-43DB-949E-8B4C139A6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8900" y="2138766"/>
              <a:ext cx="334547" cy="361919"/>
            </a:xfrm>
            <a:prstGeom prst="rect">
              <a:avLst/>
            </a:prstGeom>
          </p:spPr>
        </p:pic>
      </p:grpSp>
      <p:sp>
        <p:nvSpPr>
          <p:cNvPr id="52" name="CaixaDeTexto 51"/>
          <p:cNvSpPr txBox="1"/>
          <p:nvPr/>
        </p:nvSpPr>
        <p:spPr>
          <a:xfrm>
            <a:off x="8370168" y="1886587"/>
            <a:ext cx="1584176" cy="3231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Opções possíveis</a:t>
            </a:r>
          </a:p>
        </p:txBody>
      </p:sp>
      <p:sp>
        <p:nvSpPr>
          <p:cNvPr id="53" name="CaixaDeTexto 52"/>
          <p:cNvSpPr txBox="1"/>
          <p:nvPr/>
        </p:nvSpPr>
        <p:spPr>
          <a:xfrm>
            <a:off x="10386392" y="1890942"/>
            <a:ext cx="999728" cy="3231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Resultado</a:t>
            </a:r>
          </a:p>
        </p:txBody>
      </p:sp>
      <p:pic>
        <p:nvPicPr>
          <p:cNvPr id="4" name="Imagem 3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70" y="1854947"/>
            <a:ext cx="3743325" cy="4310155"/>
          </a:xfrm>
          <a:prstGeom prst="rect">
            <a:avLst/>
          </a:prstGeom>
        </p:spPr>
      </p:pic>
      <p:pic>
        <p:nvPicPr>
          <p:cNvPr id="5" name="Imagem 4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016" y="1854947"/>
            <a:ext cx="3743325" cy="4310155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11171480" y="2411909"/>
            <a:ext cx="108712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 dirty="0">
                <a:solidFill>
                  <a:srgbClr val="FFFFFF"/>
                </a:solidFill>
                <a:latin typeface="Arial Narrow"/>
              </a:rPr>
              <a:t>Inclinada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11171480" y="5017750"/>
            <a:ext cx="10668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>
                <a:solidFill>
                  <a:srgbClr val="FFFFFF"/>
                </a:solidFill>
                <a:latin typeface="Arial Narrow"/>
              </a:rPr>
              <a:t>Inclinada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11150214" y="6309892"/>
            <a:ext cx="104648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 dirty="0">
                <a:solidFill>
                  <a:srgbClr val="FFFFFF"/>
                </a:solidFill>
                <a:latin typeface="Arial Narrow"/>
              </a:rPr>
              <a:t>Inclinada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11171480" y="3727650"/>
            <a:ext cx="107696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 dirty="0">
                <a:solidFill>
                  <a:srgbClr val="FFFFFF"/>
                </a:solidFill>
                <a:latin typeface="Arial Narrow"/>
              </a:rPr>
              <a:t>Inclinada</a:t>
            </a:r>
          </a:p>
        </p:txBody>
      </p:sp>
      <p:sp>
        <p:nvSpPr>
          <p:cNvPr id="50" name="CaixaDeTexto 49"/>
          <p:cNvSpPr txBox="1"/>
          <p:nvPr/>
        </p:nvSpPr>
        <p:spPr>
          <a:xfrm>
            <a:off x="11250487" y="2689308"/>
            <a:ext cx="967473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b="1" dirty="0">
                <a:solidFill>
                  <a:srgbClr val="FFFFFF"/>
                </a:solidFill>
                <a:latin typeface="Arial Narrow"/>
              </a:rPr>
              <a:t>-1.5 mm</a:t>
            </a:r>
          </a:p>
        </p:txBody>
      </p:sp>
      <p:sp>
        <p:nvSpPr>
          <p:cNvPr id="55" name="CaixaDeTexto 54"/>
          <p:cNvSpPr txBox="1"/>
          <p:nvPr/>
        </p:nvSpPr>
        <p:spPr>
          <a:xfrm>
            <a:off x="11250487" y="3996903"/>
            <a:ext cx="1152129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b="1">
                <a:solidFill>
                  <a:srgbClr val="FFFFFF"/>
                </a:solidFill>
                <a:latin typeface="Arial Narrow"/>
              </a:rPr>
              <a:t>1.63 </a:t>
            </a:r>
            <a:r>
              <a:rPr lang="pt-BR" b="1" dirty="0">
                <a:solidFill>
                  <a:srgbClr val="FFFFFF"/>
                </a:solidFill>
                <a:latin typeface="Arial Narrow"/>
              </a:rPr>
              <a:t>mm</a:t>
            </a:r>
          </a:p>
        </p:txBody>
      </p:sp>
      <p:sp>
        <p:nvSpPr>
          <p:cNvPr id="62" name="CaixaDeTexto 61"/>
          <p:cNvSpPr txBox="1"/>
          <p:nvPr/>
        </p:nvSpPr>
        <p:spPr>
          <a:xfrm>
            <a:off x="11250486" y="5332242"/>
            <a:ext cx="1368153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b="1" dirty="0">
                <a:solidFill>
                  <a:srgbClr val="FFFFFF"/>
                </a:solidFill>
                <a:latin typeface="Arial Narrow"/>
              </a:rPr>
              <a:t>3.47 mm</a:t>
            </a:r>
          </a:p>
        </p:txBody>
      </p:sp>
      <p:sp>
        <p:nvSpPr>
          <p:cNvPr id="66" name="CaixaDeTexto 65"/>
          <p:cNvSpPr txBox="1"/>
          <p:nvPr/>
        </p:nvSpPr>
        <p:spPr>
          <a:xfrm>
            <a:off x="11229221" y="6607216"/>
            <a:ext cx="1008113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b="1" dirty="0">
                <a:solidFill>
                  <a:srgbClr val="FFFFFF"/>
                </a:solidFill>
                <a:latin typeface="Arial Narrow"/>
              </a:rPr>
              <a:t>6.8 mm</a:t>
            </a:r>
          </a:p>
        </p:txBody>
      </p:sp>
      <p:grpSp>
        <p:nvGrpSpPr>
          <p:cNvPr id="65" name="Agrupar 64">
            <a:extLst>
              <a:ext uri="{FF2B5EF4-FFF2-40B4-BE49-F238E27FC236}">
                <a16:creationId xmlns:a16="http://schemas.microsoft.com/office/drawing/2014/main" id="{2D714689-CCE6-4256-B0F8-7067A3D967E4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3243845" y="7119981"/>
            <a:chExt cx="7228311" cy="355490"/>
          </a:xfrm>
        </p:grpSpPr>
        <p:sp>
          <p:nvSpPr>
            <p:cNvPr id="69" name="Triângulo isósceles 68">
              <a:hlinkClick r:id="rId8" action="ppaction://hlinksldjump"/>
              <a:extLst>
                <a:ext uri="{FF2B5EF4-FFF2-40B4-BE49-F238E27FC236}">
                  <a16:creationId xmlns:a16="http://schemas.microsoft.com/office/drawing/2014/main" id="{6087F6B2-121C-4422-8785-CA474A33C0F9}"/>
                </a:ext>
              </a:extLst>
            </p:cNvPr>
            <p:cNvSpPr/>
            <p:nvPr/>
          </p:nvSpPr>
          <p:spPr>
            <a:xfrm rot="16200000">
              <a:off x="3251347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70" name="Triângulo isósceles 69">
              <a:hlinkClick r:id="rId9" action="ppaction://hlinksldjump"/>
              <a:extLst>
                <a:ext uri="{FF2B5EF4-FFF2-40B4-BE49-F238E27FC236}">
                  <a16:creationId xmlns:a16="http://schemas.microsoft.com/office/drawing/2014/main" id="{3DD58742-A28F-4623-B0D6-2D45CC5D19BD}"/>
                </a:ext>
              </a:extLst>
            </p:cNvPr>
            <p:cNvSpPr/>
            <p:nvPr/>
          </p:nvSpPr>
          <p:spPr>
            <a:xfrm rot="5400000">
              <a:off x="10109164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76" name="Agrupar 75">
            <a:extLst>
              <a:ext uri="{FF2B5EF4-FFF2-40B4-BE49-F238E27FC236}">
                <a16:creationId xmlns:a16="http://schemas.microsoft.com/office/drawing/2014/main" id="{EBC776CC-E014-4989-8EF4-35AFD30E3122}"/>
              </a:ext>
            </a:extLst>
          </p:cNvPr>
          <p:cNvGrpSpPr/>
          <p:nvPr/>
        </p:nvGrpSpPr>
        <p:grpSpPr>
          <a:xfrm>
            <a:off x="4129792" y="7223682"/>
            <a:ext cx="5456416" cy="148088"/>
            <a:chOff x="4129792" y="7223682"/>
            <a:chExt cx="5456416" cy="148088"/>
          </a:xfrm>
        </p:grpSpPr>
        <p:pic>
          <p:nvPicPr>
            <p:cNvPr id="77" name="Imagem 76" hidden="1">
              <a:hlinkClick r:id="rId10" action="ppaction://hlinksldjump"/>
              <a:extLst>
                <a:ext uri="{FF2B5EF4-FFF2-40B4-BE49-F238E27FC236}">
                  <a16:creationId xmlns:a16="http://schemas.microsoft.com/office/drawing/2014/main" id="{77A8E746-07E0-4917-AEB8-960A65905A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29792" y="7223682"/>
              <a:ext cx="148088" cy="148088"/>
            </a:xfrm>
            <a:prstGeom prst="rect">
              <a:avLst/>
            </a:prstGeom>
          </p:spPr>
        </p:pic>
        <p:pic>
          <p:nvPicPr>
            <p:cNvPr id="78" name="Imagem 77">
              <a:hlinkClick r:id="rId10" action="ppaction://hlinksldjump"/>
              <a:extLst>
                <a:ext uri="{FF2B5EF4-FFF2-40B4-BE49-F238E27FC236}">
                  <a16:creationId xmlns:a16="http://schemas.microsoft.com/office/drawing/2014/main" id="{D0B5F4D6-BF05-4181-9DBF-C770DBC123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93333" y="7223682"/>
              <a:ext cx="148088" cy="148088"/>
            </a:xfrm>
            <a:prstGeom prst="rect">
              <a:avLst/>
            </a:prstGeom>
          </p:spPr>
        </p:pic>
        <p:pic>
          <p:nvPicPr>
            <p:cNvPr id="79" name="Imagem 78">
              <a:hlinkClick r:id="rId12" action="ppaction://hlinksldjump"/>
              <a:extLst>
                <a:ext uri="{FF2B5EF4-FFF2-40B4-BE49-F238E27FC236}">
                  <a16:creationId xmlns:a16="http://schemas.microsoft.com/office/drawing/2014/main" id="{866D962E-8884-4963-AF21-4288A81A8D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56874" y="7223682"/>
              <a:ext cx="148088" cy="148088"/>
            </a:xfrm>
            <a:prstGeom prst="rect">
              <a:avLst/>
            </a:prstGeom>
          </p:spPr>
        </p:pic>
        <p:pic>
          <p:nvPicPr>
            <p:cNvPr id="80" name="Imagem 79">
              <a:hlinkClick r:id="rId13" action="ppaction://hlinksldjump"/>
              <a:extLst>
                <a:ext uri="{FF2B5EF4-FFF2-40B4-BE49-F238E27FC236}">
                  <a16:creationId xmlns:a16="http://schemas.microsoft.com/office/drawing/2014/main" id="{FB6CB320-532B-4296-A822-78A4088FE5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20415" y="7223682"/>
              <a:ext cx="148088" cy="148088"/>
            </a:xfrm>
            <a:prstGeom prst="rect">
              <a:avLst/>
            </a:prstGeom>
          </p:spPr>
        </p:pic>
        <p:pic>
          <p:nvPicPr>
            <p:cNvPr id="81" name="Imagem 80">
              <a:hlinkClick r:id="rId8" action="ppaction://hlinksldjump"/>
              <a:extLst>
                <a:ext uri="{FF2B5EF4-FFF2-40B4-BE49-F238E27FC236}">
                  <a16:creationId xmlns:a16="http://schemas.microsoft.com/office/drawing/2014/main" id="{1085AF16-C7EE-4946-BF0B-1D835F7D96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47497" y="7223682"/>
              <a:ext cx="148088" cy="148088"/>
            </a:xfrm>
            <a:prstGeom prst="rect">
              <a:avLst/>
            </a:prstGeom>
          </p:spPr>
        </p:pic>
        <p:pic>
          <p:nvPicPr>
            <p:cNvPr id="82" name="Imagem 81">
              <a:hlinkClick r:id="rId14" action="ppaction://hlinksldjump"/>
              <a:extLst>
                <a:ext uri="{FF2B5EF4-FFF2-40B4-BE49-F238E27FC236}">
                  <a16:creationId xmlns:a16="http://schemas.microsoft.com/office/drawing/2014/main" id="{86F467AE-2813-4580-8127-AAAD99070D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11038" y="7223682"/>
              <a:ext cx="148088" cy="148088"/>
            </a:xfrm>
            <a:prstGeom prst="rect">
              <a:avLst/>
            </a:prstGeom>
          </p:spPr>
        </p:pic>
        <p:pic>
          <p:nvPicPr>
            <p:cNvPr id="83" name="Imagem 82">
              <a:hlinkClick r:id="rId9" action="ppaction://hlinksldjump"/>
              <a:extLst>
                <a:ext uri="{FF2B5EF4-FFF2-40B4-BE49-F238E27FC236}">
                  <a16:creationId xmlns:a16="http://schemas.microsoft.com/office/drawing/2014/main" id="{14ABE8A5-8748-4467-A9C8-68B033BC54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74579" y="7223682"/>
              <a:ext cx="148088" cy="148088"/>
            </a:xfrm>
            <a:prstGeom prst="rect">
              <a:avLst/>
            </a:prstGeom>
          </p:spPr>
        </p:pic>
        <p:pic>
          <p:nvPicPr>
            <p:cNvPr id="84" name="Imagem 83" hidden="1">
              <a:hlinkClick r:id="rId16" action="ppaction://hlinksldjump"/>
              <a:extLst>
                <a:ext uri="{FF2B5EF4-FFF2-40B4-BE49-F238E27FC236}">
                  <a16:creationId xmlns:a16="http://schemas.microsoft.com/office/drawing/2014/main" id="{FEE1D790-15F5-435C-A78E-3F03FDEC1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438120" y="7223682"/>
              <a:ext cx="148088" cy="148088"/>
            </a:xfrm>
            <a:prstGeom prst="rect">
              <a:avLst/>
            </a:prstGeom>
          </p:spPr>
        </p:pic>
        <p:pic>
          <p:nvPicPr>
            <p:cNvPr id="85" name="Imagem 84">
              <a:hlinkClick r:id="rId17" action="ppaction://hlinksldjump"/>
              <a:extLst>
                <a:ext uri="{FF2B5EF4-FFF2-40B4-BE49-F238E27FC236}">
                  <a16:creationId xmlns:a16="http://schemas.microsoft.com/office/drawing/2014/main" id="{02B3265D-2A28-4237-B083-186D9BD7B1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83956" y="7223682"/>
              <a:ext cx="148088" cy="1480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309712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8924925" y="4418841"/>
            <a:ext cx="344424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 dirty="0">
                <a:solidFill>
                  <a:srgbClr val="FFFFFF"/>
                </a:solidFill>
                <a:latin typeface="Arial Narrow" panose="020B0606020202030204" pitchFamily="34" charset="0"/>
              </a:rPr>
              <a:t>Simetrias Laterais Lado Esquerdo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8843198" y="1834116"/>
            <a:ext cx="31496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 dirty="0">
                <a:solidFill>
                  <a:srgbClr val="FFFFFF"/>
                </a:solidFill>
                <a:latin typeface="Arial Narrow" panose="020B0606020202030204" pitchFamily="34" charset="0"/>
              </a:rPr>
              <a:t>Simetrias Laterais Lado Direito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2DEEAC0B-E719-4A54-ADA9-EE4AEB75E6C5}"/>
              </a:ext>
            </a:extLst>
          </p:cNvPr>
          <p:cNvSpPr txBox="1"/>
          <p:nvPr/>
        </p:nvSpPr>
        <p:spPr>
          <a:xfrm>
            <a:off x="399367" y="203553"/>
            <a:ext cx="5696633" cy="615553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Análise facial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endParaRPr lang="pt-BR" sz="2000" dirty="0">
              <a:solidFill>
                <a:srgbClr val="FFFFFF"/>
              </a:solidFill>
              <a:latin typeface="Agency FB" panose="020B0503020202020204" pitchFamily="34" charset="0"/>
            </a:endParaRPr>
          </a:p>
        </p:txBody>
      </p:sp>
      <p:pic>
        <p:nvPicPr>
          <p:cNvPr id="28" name="Imagem 27">
            <a:hlinkClick r:id="rId2" action="ppaction://hlinksldjump"/>
            <a:extLst>
              <a:ext uri="{FF2B5EF4-FFF2-40B4-BE49-F238E27FC236}">
                <a16:creationId xmlns:a16="http://schemas.microsoft.com/office/drawing/2014/main" id="{A512FD49-F764-41DE-8C13-4C0E91AB52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sp>
        <p:nvSpPr>
          <p:cNvPr id="51" name="CaixaDeTexto 50">
            <a:extLst>
              <a:ext uri="{FF2B5EF4-FFF2-40B4-BE49-F238E27FC236}">
                <a16:creationId xmlns:a16="http://schemas.microsoft.com/office/drawing/2014/main" id="{5E63A23A-291B-445B-8D01-925CDBCA5FC9}"/>
              </a:ext>
            </a:extLst>
          </p:cNvPr>
          <p:cNvSpPr txBox="1"/>
          <p:nvPr/>
        </p:nvSpPr>
        <p:spPr>
          <a:xfrm>
            <a:off x="1740286" y="5835626"/>
            <a:ext cx="22352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 dirty="0">
                <a:solidFill>
                  <a:srgbClr val="FFFFFF"/>
                </a:solidFill>
                <a:latin typeface="Arial Narrow" panose="020B0606020202030204" pitchFamily="34" charset="0"/>
              </a:rPr>
              <a:t>PSM x Go Mandibular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342CEFFE-F97A-4CD0-8DB3-17A1AF3901A1}"/>
              </a:ext>
            </a:extLst>
          </p:cNvPr>
          <p:cNvSpPr txBox="1"/>
          <p:nvPr/>
        </p:nvSpPr>
        <p:spPr>
          <a:xfrm>
            <a:off x="399367" y="203553"/>
            <a:ext cx="5696633" cy="83099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Análise facial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frontal</a:t>
            </a:r>
          </a:p>
          <a:p>
            <a:endParaRPr lang="pt-BR" sz="2000" dirty="0">
              <a:solidFill>
                <a:srgbClr val="FFFFFF"/>
              </a:solidFill>
              <a:latin typeface="Agency FB" panose="020B0503020202020204" pitchFamily="34" charset="0"/>
            </a:endParaRPr>
          </a:p>
        </p:txBody>
      </p:sp>
      <p:pic>
        <p:nvPicPr>
          <p:cNvPr id="2" name="Imagem 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608" y="819150"/>
            <a:ext cx="2967484" cy="48387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8946232" y="2209800"/>
            <a:ext cx="4572000" cy="203132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 dirty="0">
                <a:solidFill>
                  <a:srgbClr val="FFFFFF"/>
                </a:solidFill>
                <a:latin typeface="Arial Narrow"/>
              </a:rPr>
              <a:t>Distância </a:t>
            </a:r>
            <a:r>
              <a:rPr lang="pt-BR" b="1" dirty="0" err="1">
                <a:solidFill>
                  <a:srgbClr val="FFFFFF"/>
                </a:solidFill>
                <a:latin typeface="Arial Narrow"/>
              </a:rPr>
              <a:t>Endo</a:t>
            </a:r>
            <a:r>
              <a:rPr lang="pt-BR" b="1" dirty="0">
                <a:solidFill>
                  <a:srgbClr val="FFFFFF"/>
                </a:solidFill>
                <a:latin typeface="Arial Narrow"/>
              </a:rPr>
              <a:t> </a:t>
            </a:r>
            <a:r>
              <a:rPr lang="pt-BR" b="1" dirty="0" err="1">
                <a:solidFill>
                  <a:srgbClr val="FFFFFF"/>
                </a:solidFill>
                <a:latin typeface="Arial Narrow"/>
              </a:rPr>
              <a:t>Cantal</a:t>
            </a:r>
            <a:r>
              <a:rPr lang="pt-BR" b="1" dirty="0">
                <a:solidFill>
                  <a:srgbClr val="FFFFFF"/>
                </a:solidFill>
                <a:latin typeface="Arial Narrow"/>
              </a:rPr>
              <a:t> Direita    =    17.48 mm
Distância </a:t>
            </a:r>
            <a:r>
              <a:rPr lang="pt-BR" b="1" dirty="0" err="1">
                <a:solidFill>
                  <a:srgbClr val="FFFFFF"/>
                </a:solidFill>
                <a:latin typeface="Arial Narrow"/>
              </a:rPr>
              <a:t>Exo</a:t>
            </a:r>
            <a:r>
              <a:rPr lang="pt-BR" b="1" dirty="0">
                <a:solidFill>
                  <a:srgbClr val="FFFFFF"/>
                </a:solidFill>
                <a:latin typeface="Arial Narrow"/>
              </a:rPr>
              <a:t> </a:t>
            </a:r>
            <a:r>
              <a:rPr lang="pt-BR" b="1" dirty="0" err="1">
                <a:solidFill>
                  <a:srgbClr val="FFFFFF"/>
                </a:solidFill>
                <a:latin typeface="Arial Narrow"/>
              </a:rPr>
              <a:t>Cantal</a:t>
            </a:r>
            <a:r>
              <a:rPr lang="pt-BR" b="1" dirty="0">
                <a:solidFill>
                  <a:srgbClr val="FFFFFF"/>
                </a:solidFill>
                <a:latin typeface="Arial Narrow"/>
              </a:rPr>
              <a:t> Direita    =    46.94 mm
Distância Zigomática Direita    =    68.74 mm
Distância Alar Direita    =    14.25 mm
Distância Labial Direita    =    22.75 mm
Distância </a:t>
            </a:r>
            <a:r>
              <a:rPr lang="pt-BR" b="1" dirty="0" err="1">
                <a:solidFill>
                  <a:srgbClr val="FFFFFF"/>
                </a:solidFill>
                <a:latin typeface="Arial Narrow"/>
              </a:rPr>
              <a:t>Gonio</a:t>
            </a:r>
            <a:r>
              <a:rPr lang="pt-BR" b="1" dirty="0">
                <a:solidFill>
                  <a:srgbClr val="FFFFFF"/>
                </a:solidFill>
                <a:latin typeface="Arial Narrow"/>
              </a:rPr>
              <a:t>' Direita    =    52.55 mm
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8955757" y="4733925"/>
            <a:ext cx="4754880" cy="203132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 dirty="0">
                <a:solidFill>
                  <a:srgbClr val="FFFFFF"/>
                </a:solidFill>
                <a:latin typeface="Arial Narrow"/>
              </a:rPr>
              <a:t>Distância </a:t>
            </a:r>
            <a:r>
              <a:rPr lang="pt-BR" b="1" dirty="0" err="1">
                <a:solidFill>
                  <a:srgbClr val="FFFFFF"/>
                </a:solidFill>
                <a:latin typeface="Arial Narrow"/>
              </a:rPr>
              <a:t>Endo</a:t>
            </a:r>
            <a:r>
              <a:rPr lang="pt-BR" b="1" dirty="0">
                <a:solidFill>
                  <a:srgbClr val="FFFFFF"/>
                </a:solidFill>
                <a:latin typeface="Arial Narrow"/>
              </a:rPr>
              <a:t> </a:t>
            </a:r>
            <a:r>
              <a:rPr lang="pt-BR" b="1" dirty="0" err="1">
                <a:solidFill>
                  <a:srgbClr val="FFFFFF"/>
                </a:solidFill>
                <a:latin typeface="Arial Narrow"/>
              </a:rPr>
              <a:t>Cantal</a:t>
            </a:r>
            <a:r>
              <a:rPr lang="pt-BR" b="1" dirty="0">
                <a:solidFill>
                  <a:srgbClr val="FFFFFF"/>
                </a:solidFill>
                <a:latin typeface="Arial Narrow"/>
              </a:rPr>
              <a:t> Esquerda    =    18.48 mm
Distância </a:t>
            </a:r>
            <a:r>
              <a:rPr lang="pt-BR" b="1" dirty="0" err="1">
                <a:solidFill>
                  <a:srgbClr val="FFFFFF"/>
                </a:solidFill>
                <a:latin typeface="Arial Narrow"/>
              </a:rPr>
              <a:t>Exo</a:t>
            </a:r>
            <a:r>
              <a:rPr lang="pt-BR" b="1" dirty="0">
                <a:solidFill>
                  <a:srgbClr val="FFFFFF"/>
                </a:solidFill>
                <a:latin typeface="Arial Narrow"/>
              </a:rPr>
              <a:t> </a:t>
            </a:r>
            <a:r>
              <a:rPr lang="pt-BR" b="1" dirty="0" err="1">
                <a:solidFill>
                  <a:srgbClr val="FFFFFF"/>
                </a:solidFill>
                <a:latin typeface="Arial Narrow"/>
              </a:rPr>
              <a:t>Cantal</a:t>
            </a:r>
            <a:r>
              <a:rPr lang="pt-BR" b="1" dirty="0">
                <a:solidFill>
                  <a:srgbClr val="FFFFFF"/>
                </a:solidFill>
                <a:latin typeface="Arial Narrow"/>
              </a:rPr>
              <a:t> Esquerda    =    45.81 mm
Distância Zigomática Esquerda    =    69.18 mm
Distância Alar Esquerda    =    14.88 mm
Distância Labial Esquerda     =    27.33 mm
Distância </a:t>
            </a:r>
            <a:r>
              <a:rPr lang="pt-BR" b="1" dirty="0" err="1">
                <a:solidFill>
                  <a:srgbClr val="FFFFFF"/>
                </a:solidFill>
                <a:latin typeface="Arial Narrow"/>
              </a:rPr>
              <a:t>Gonio</a:t>
            </a:r>
            <a:r>
              <a:rPr lang="pt-BR" b="1" dirty="0">
                <a:solidFill>
                  <a:srgbClr val="FFFFFF"/>
                </a:solidFill>
                <a:latin typeface="Arial Narrow"/>
              </a:rPr>
              <a:t>' Esquerda    =    56.66 mm
</a:t>
            </a:r>
          </a:p>
        </p:txBody>
      </p:sp>
      <p:pic>
        <p:nvPicPr>
          <p:cNvPr id="5" name="Imagem 4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847625"/>
            <a:ext cx="4152900" cy="478175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1495425" y="6296025"/>
            <a:ext cx="2926080" cy="92333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l-PL" b="1" dirty="0">
                <a:solidFill>
                  <a:srgbClr val="FFFFFF"/>
                </a:solidFill>
                <a:latin typeface="Arial Narrow"/>
              </a:rPr>
              <a:t>Go D - PSM     =    3</a:t>
            </a:r>
            <a:r>
              <a:rPr lang="pt-BR" b="1" dirty="0">
                <a:solidFill>
                  <a:srgbClr val="FFFFFF"/>
                </a:solidFill>
                <a:latin typeface="Arial Narrow"/>
              </a:rPr>
              <a:t>8</a:t>
            </a:r>
            <a:r>
              <a:rPr lang="pl-PL" b="1" dirty="0">
                <a:solidFill>
                  <a:srgbClr val="FFFFFF"/>
                </a:solidFill>
                <a:latin typeface="Arial Narrow"/>
              </a:rPr>
              <a:t>.</a:t>
            </a:r>
            <a:r>
              <a:rPr lang="pt-BR" b="1" dirty="0">
                <a:solidFill>
                  <a:srgbClr val="FFFFFF"/>
                </a:solidFill>
                <a:latin typeface="Arial Narrow"/>
              </a:rPr>
              <a:t>57</a:t>
            </a:r>
            <a:r>
              <a:rPr lang="pl-PL" b="1" dirty="0">
                <a:solidFill>
                  <a:srgbClr val="FFFFFF"/>
                </a:solidFill>
                <a:latin typeface="Arial Narrow"/>
              </a:rPr>
              <a:t> mm
Go E - PSM     =    </a:t>
            </a:r>
            <a:r>
              <a:rPr lang="pt-BR" b="1" dirty="0">
                <a:solidFill>
                  <a:srgbClr val="FFFFFF"/>
                </a:solidFill>
                <a:latin typeface="Arial Narrow"/>
              </a:rPr>
              <a:t>39</a:t>
            </a:r>
            <a:r>
              <a:rPr lang="pl-PL" b="1" dirty="0">
                <a:solidFill>
                  <a:srgbClr val="FFFFFF"/>
                </a:solidFill>
                <a:latin typeface="Arial Narrow"/>
              </a:rPr>
              <a:t>.</a:t>
            </a:r>
            <a:r>
              <a:rPr lang="pt-BR" b="1" dirty="0">
                <a:solidFill>
                  <a:srgbClr val="FFFFFF"/>
                </a:solidFill>
                <a:latin typeface="Arial Narrow"/>
              </a:rPr>
              <a:t>99</a:t>
            </a:r>
            <a:r>
              <a:rPr lang="pl-PL" b="1" dirty="0">
                <a:solidFill>
                  <a:srgbClr val="FFFFFF"/>
                </a:solidFill>
                <a:latin typeface="Arial Narrow"/>
              </a:rPr>
              <a:t> mm
</a:t>
            </a:r>
            <a:endParaRPr lang="pt-BR" b="1" dirty="0">
              <a:solidFill>
                <a:srgbClr val="FFFFFF"/>
              </a:solidFill>
              <a:latin typeface="Arial Narrow"/>
            </a:endParaRPr>
          </a:p>
        </p:txBody>
      </p:sp>
      <p:grpSp>
        <p:nvGrpSpPr>
          <p:cNvPr id="38" name="Agrupar 37">
            <a:extLst>
              <a:ext uri="{FF2B5EF4-FFF2-40B4-BE49-F238E27FC236}">
                <a16:creationId xmlns:a16="http://schemas.microsoft.com/office/drawing/2014/main" id="{A5934564-AC62-4F81-BD19-9C13B49807F5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3243845" y="7119981"/>
            <a:chExt cx="7228311" cy="355490"/>
          </a:xfrm>
        </p:grpSpPr>
        <p:sp>
          <p:nvSpPr>
            <p:cNvPr id="39" name="Triângulo isósceles 38">
              <a:hlinkClick r:id="rId6" action="ppaction://hlinksldjump"/>
              <a:extLst>
                <a:ext uri="{FF2B5EF4-FFF2-40B4-BE49-F238E27FC236}">
                  <a16:creationId xmlns:a16="http://schemas.microsoft.com/office/drawing/2014/main" id="{3184AC8D-3B9E-45B5-94C7-E7D11312D222}"/>
                </a:ext>
              </a:extLst>
            </p:cNvPr>
            <p:cNvSpPr/>
            <p:nvPr/>
          </p:nvSpPr>
          <p:spPr>
            <a:xfrm rot="16200000">
              <a:off x="3251347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40" name="Triângulo isósceles 39">
              <a:hlinkClick r:id="rId7" action="ppaction://hlinksldjump"/>
              <a:extLst>
                <a:ext uri="{FF2B5EF4-FFF2-40B4-BE49-F238E27FC236}">
                  <a16:creationId xmlns:a16="http://schemas.microsoft.com/office/drawing/2014/main" id="{3A88E879-0EE8-4B04-BC19-9AB47D737830}"/>
                </a:ext>
              </a:extLst>
            </p:cNvPr>
            <p:cNvSpPr/>
            <p:nvPr/>
          </p:nvSpPr>
          <p:spPr>
            <a:xfrm rot="5400000">
              <a:off x="10109164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52" name="Agrupar 51">
            <a:extLst>
              <a:ext uri="{FF2B5EF4-FFF2-40B4-BE49-F238E27FC236}">
                <a16:creationId xmlns:a16="http://schemas.microsoft.com/office/drawing/2014/main" id="{E54D2E31-299B-41DD-9288-57E3599D9698}"/>
              </a:ext>
            </a:extLst>
          </p:cNvPr>
          <p:cNvGrpSpPr/>
          <p:nvPr/>
        </p:nvGrpSpPr>
        <p:grpSpPr>
          <a:xfrm>
            <a:off x="4129792" y="7223682"/>
            <a:ext cx="5456416" cy="148088"/>
            <a:chOff x="4129792" y="7223682"/>
            <a:chExt cx="5456416" cy="148088"/>
          </a:xfrm>
        </p:grpSpPr>
        <p:pic>
          <p:nvPicPr>
            <p:cNvPr id="53" name="Imagem 52" hidden="1">
              <a:hlinkClick r:id="rId8" action="ppaction://hlinksldjump"/>
              <a:extLst>
                <a:ext uri="{FF2B5EF4-FFF2-40B4-BE49-F238E27FC236}">
                  <a16:creationId xmlns:a16="http://schemas.microsoft.com/office/drawing/2014/main" id="{162ED3F0-253A-43B6-97DF-BE8E0ECC0B6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29792" y="7223682"/>
              <a:ext cx="148088" cy="148088"/>
            </a:xfrm>
            <a:prstGeom prst="rect">
              <a:avLst/>
            </a:prstGeom>
          </p:spPr>
        </p:pic>
        <p:pic>
          <p:nvPicPr>
            <p:cNvPr id="54" name="Imagem 53">
              <a:hlinkClick r:id="rId8" action="ppaction://hlinksldjump"/>
              <a:extLst>
                <a:ext uri="{FF2B5EF4-FFF2-40B4-BE49-F238E27FC236}">
                  <a16:creationId xmlns:a16="http://schemas.microsoft.com/office/drawing/2014/main" id="{BCBAF6A1-D1F3-4C91-B817-34276570C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93333" y="7223682"/>
              <a:ext cx="148088" cy="148088"/>
            </a:xfrm>
            <a:prstGeom prst="rect">
              <a:avLst/>
            </a:prstGeom>
          </p:spPr>
        </p:pic>
        <p:pic>
          <p:nvPicPr>
            <p:cNvPr id="55" name="Imagem 54">
              <a:hlinkClick r:id="rId10" action="ppaction://hlinksldjump"/>
              <a:extLst>
                <a:ext uri="{FF2B5EF4-FFF2-40B4-BE49-F238E27FC236}">
                  <a16:creationId xmlns:a16="http://schemas.microsoft.com/office/drawing/2014/main" id="{27C08CBA-4590-4FAB-AF87-B6166CAA461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56874" y="7223682"/>
              <a:ext cx="148088" cy="148088"/>
            </a:xfrm>
            <a:prstGeom prst="rect">
              <a:avLst/>
            </a:prstGeom>
          </p:spPr>
        </p:pic>
        <p:pic>
          <p:nvPicPr>
            <p:cNvPr id="56" name="Imagem 55">
              <a:hlinkClick r:id="rId11" action="ppaction://hlinksldjump"/>
              <a:extLst>
                <a:ext uri="{FF2B5EF4-FFF2-40B4-BE49-F238E27FC236}">
                  <a16:creationId xmlns:a16="http://schemas.microsoft.com/office/drawing/2014/main" id="{1E6271FC-659C-43A6-9A8A-EF0E0E859A6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20415" y="7223682"/>
              <a:ext cx="148088" cy="148088"/>
            </a:xfrm>
            <a:prstGeom prst="rect">
              <a:avLst/>
            </a:prstGeom>
          </p:spPr>
        </p:pic>
        <p:pic>
          <p:nvPicPr>
            <p:cNvPr id="57" name="Imagem 56">
              <a:hlinkClick r:id="rId12" action="ppaction://hlinksldjump"/>
              <a:extLst>
                <a:ext uri="{FF2B5EF4-FFF2-40B4-BE49-F238E27FC236}">
                  <a16:creationId xmlns:a16="http://schemas.microsoft.com/office/drawing/2014/main" id="{95D6D0E9-D8A3-412D-9A16-BCEB0249B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47497" y="7223682"/>
              <a:ext cx="148088" cy="148088"/>
            </a:xfrm>
            <a:prstGeom prst="rect">
              <a:avLst/>
            </a:prstGeom>
          </p:spPr>
        </p:pic>
        <p:pic>
          <p:nvPicPr>
            <p:cNvPr id="58" name="Imagem 57">
              <a:hlinkClick r:id="rId6" action="ppaction://hlinksldjump"/>
              <a:extLst>
                <a:ext uri="{FF2B5EF4-FFF2-40B4-BE49-F238E27FC236}">
                  <a16:creationId xmlns:a16="http://schemas.microsoft.com/office/drawing/2014/main" id="{F4E8FA12-5E19-4274-820D-945EB153BBF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11038" y="7223682"/>
              <a:ext cx="148088" cy="148088"/>
            </a:xfrm>
            <a:prstGeom prst="rect">
              <a:avLst/>
            </a:prstGeom>
          </p:spPr>
        </p:pic>
        <p:pic>
          <p:nvPicPr>
            <p:cNvPr id="59" name="Imagem 58">
              <a:hlinkClick r:id="rId13" action="ppaction://hlinksldjump"/>
              <a:extLst>
                <a:ext uri="{FF2B5EF4-FFF2-40B4-BE49-F238E27FC236}">
                  <a16:creationId xmlns:a16="http://schemas.microsoft.com/office/drawing/2014/main" id="{74CE2628-09CB-418B-A50B-C27F27981A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74579" y="7223682"/>
              <a:ext cx="148088" cy="148088"/>
            </a:xfrm>
            <a:prstGeom prst="rect">
              <a:avLst/>
            </a:prstGeom>
          </p:spPr>
        </p:pic>
        <p:pic>
          <p:nvPicPr>
            <p:cNvPr id="60" name="Imagem 59" hidden="1">
              <a:hlinkClick r:id="rId15" action="ppaction://hlinksldjump"/>
              <a:extLst>
                <a:ext uri="{FF2B5EF4-FFF2-40B4-BE49-F238E27FC236}">
                  <a16:creationId xmlns:a16="http://schemas.microsoft.com/office/drawing/2014/main" id="{493661C1-8320-45D8-AD90-04E5DE745B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438120" y="7223682"/>
              <a:ext cx="148088" cy="148088"/>
            </a:xfrm>
            <a:prstGeom prst="rect">
              <a:avLst/>
            </a:prstGeom>
          </p:spPr>
        </p:pic>
        <p:pic>
          <p:nvPicPr>
            <p:cNvPr id="61" name="Imagem 60">
              <a:hlinkClick r:id="rId16" action="ppaction://hlinksldjump"/>
              <a:extLst>
                <a:ext uri="{FF2B5EF4-FFF2-40B4-BE49-F238E27FC236}">
                  <a16:creationId xmlns:a16="http://schemas.microsoft.com/office/drawing/2014/main" id="{B61E7FF1-8930-49F0-AAB9-34962A4B3B9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83956" y="7223682"/>
              <a:ext cx="148088" cy="1480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780439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Agrupar 5">
            <a:extLst>
              <a:ext uri="{FF2B5EF4-FFF2-40B4-BE49-F238E27FC236}">
                <a16:creationId xmlns:a16="http://schemas.microsoft.com/office/drawing/2014/main" id="{F76583D0-B865-4BA1-B1D7-68DA2E0FE08C}"/>
              </a:ext>
            </a:extLst>
          </p:cNvPr>
          <p:cNvGrpSpPr/>
          <p:nvPr/>
        </p:nvGrpSpPr>
        <p:grpSpPr>
          <a:xfrm>
            <a:off x="787909" y="3128795"/>
            <a:ext cx="12140182" cy="1358656"/>
            <a:chOff x="1160341" y="2012268"/>
            <a:chExt cx="9545119" cy="1209436"/>
          </a:xfrm>
        </p:grpSpPr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1E62B0B3-6B3A-6847-9D25-986A16EB71C6}"/>
                </a:ext>
              </a:extLst>
            </p:cNvPr>
            <p:cNvSpPr txBox="1"/>
            <p:nvPr/>
          </p:nvSpPr>
          <p:spPr>
            <a:xfrm>
              <a:off x="1160341" y="2012268"/>
              <a:ext cx="9512589" cy="684934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pt-BR" sz="4400" dirty="0">
                  <a:solidFill>
                    <a:srgbClr val="FFFFFF"/>
                  </a:solidFill>
                  <a:latin typeface="Arkitech" panose="02000000000000000000" pitchFamily="2" charset="0"/>
                  <a:cs typeface="Segoe UI Light" panose="020B0502040204020203" pitchFamily="34" charset="0"/>
                </a:rPr>
                <a:t>Avaliação </a:t>
              </a:r>
            </a:p>
          </p:txBody>
        </p:sp>
        <p:sp>
          <p:nvSpPr>
            <p:cNvPr id="3" name="CaixaDeTexto 2">
              <a:extLst>
                <a:ext uri="{FF2B5EF4-FFF2-40B4-BE49-F238E27FC236}">
                  <a16:creationId xmlns:a16="http://schemas.microsoft.com/office/drawing/2014/main" id="{8C3D7AC0-5027-4FA3-9746-F7E0444F1833}"/>
                </a:ext>
              </a:extLst>
            </p:cNvPr>
            <p:cNvSpPr txBox="1"/>
            <p:nvPr/>
          </p:nvSpPr>
          <p:spPr>
            <a:xfrm>
              <a:off x="1309304" y="2536770"/>
              <a:ext cx="9396156" cy="684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4400" dirty="0">
                  <a:solidFill>
                    <a:srgbClr val="B48856"/>
                  </a:solidFill>
                  <a:latin typeface="Arkitech" panose="02000000000000000000" pitchFamily="2" charset="0"/>
                  <a:cs typeface="Segoe UI Light" panose="020B0502040204020203" pitchFamily="34" charset="0"/>
                </a:rPr>
                <a:t>Linhas médias</a:t>
              </a:r>
            </a:p>
          </p:txBody>
        </p:sp>
      </p:grpSp>
      <p:grpSp>
        <p:nvGrpSpPr>
          <p:cNvPr id="59" name="grupo de 9" hidden="1">
            <a:extLst>
              <a:ext uri="{FF2B5EF4-FFF2-40B4-BE49-F238E27FC236}">
                <a16:creationId xmlns:a16="http://schemas.microsoft.com/office/drawing/2014/main" id="{2D0D6611-B13C-406C-BDFA-E4E997EFBAE1}"/>
              </a:ext>
            </a:extLst>
          </p:cNvPr>
          <p:cNvGrpSpPr/>
          <p:nvPr/>
        </p:nvGrpSpPr>
        <p:grpSpPr>
          <a:xfrm>
            <a:off x="4048776" y="6608260"/>
            <a:ext cx="5849286" cy="148088"/>
            <a:chOff x="3604206" y="4537453"/>
            <a:chExt cx="5206865" cy="131824"/>
          </a:xfrm>
        </p:grpSpPr>
        <p:pic>
          <p:nvPicPr>
            <p:cNvPr id="48" name="Imagem 47">
              <a:hlinkClick r:id="rId3" action="ppaction://hlinksldjump"/>
              <a:extLst>
                <a:ext uri="{FF2B5EF4-FFF2-40B4-BE49-F238E27FC236}">
                  <a16:creationId xmlns:a16="http://schemas.microsoft.com/office/drawing/2014/main" id="{E8056F63-25EC-40F3-AD3E-34744D7165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4206" y="4537453"/>
              <a:ext cx="131824" cy="131824"/>
            </a:xfrm>
            <a:prstGeom prst="rect">
              <a:avLst/>
            </a:prstGeom>
          </p:spPr>
        </p:pic>
        <p:pic>
          <p:nvPicPr>
            <p:cNvPr id="49" name="Imagem 48">
              <a:hlinkClick r:id="rId3" action="ppaction://hlinksldjump"/>
              <a:extLst>
                <a:ext uri="{FF2B5EF4-FFF2-40B4-BE49-F238E27FC236}">
                  <a16:creationId xmlns:a16="http://schemas.microsoft.com/office/drawing/2014/main" id="{4FF1C977-FF9E-4A9D-B8C2-A3E7DB4ED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38586" y="4537453"/>
              <a:ext cx="131824" cy="131824"/>
            </a:xfrm>
            <a:prstGeom prst="rect">
              <a:avLst/>
            </a:prstGeom>
          </p:spPr>
        </p:pic>
        <p:pic>
          <p:nvPicPr>
            <p:cNvPr id="50" name="Imagem 49">
              <a:hlinkClick r:id="rId3" action="ppaction://hlinksldjump"/>
              <a:extLst>
                <a:ext uri="{FF2B5EF4-FFF2-40B4-BE49-F238E27FC236}">
                  <a16:creationId xmlns:a16="http://schemas.microsoft.com/office/drawing/2014/main" id="{300237A3-F3FD-4765-82DC-445B45D94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72966" y="4537453"/>
              <a:ext cx="131824" cy="131824"/>
            </a:xfrm>
            <a:prstGeom prst="rect">
              <a:avLst/>
            </a:prstGeom>
          </p:spPr>
        </p:pic>
        <p:pic>
          <p:nvPicPr>
            <p:cNvPr id="51" name="Imagem 50">
              <a:hlinkClick r:id="rId3" action="ppaction://hlinksldjump"/>
              <a:extLst>
                <a:ext uri="{FF2B5EF4-FFF2-40B4-BE49-F238E27FC236}">
                  <a16:creationId xmlns:a16="http://schemas.microsoft.com/office/drawing/2014/main" id="{E86BDF58-B6E5-41B5-8AD9-45FA501D78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07346" y="4537453"/>
              <a:ext cx="131824" cy="131824"/>
            </a:xfrm>
            <a:prstGeom prst="rect">
              <a:avLst/>
            </a:prstGeom>
          </p:spPr>
        </p:pic>
        <p:pic>
          <p:nvPicPr>
            <p:cNvPr id="52" name="Imagem 51">
              <a:hlinkClick r:id="rId3" action="ppaction://hlinksldjump"/>
              <a:extLst>
                <a:ext uri="{FF2B5EF4-FFF2-40B4-BE49-F238E27FC236}">
                  <a16:creationId xmlns:a16="http://schemas.microsoft.com/office/drawing/2014/main" id="{1388D592-5D73-49F7-B70E-BFE2C2BD35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41726" y="4537453"/>
              <a:ext cx="131824" cy="131824"/>
            </a:xfrm>
            <a:prstGeom prst="rect">
              <a:avLst/>
            </a:prstGeom>
          </p:spPr>
        </p:pic>
        <p:pic>
          <p:nvPicPr>
            <p:cNvPr id="53" name="Imagem 52">
              <a:hlinkClick r:id="rId3" action="ppaction://hlinksldjump"/>
              <a:extLst>
                <a:ext uri="{FF2B5EF4-FFF2-40B4-BE49-F238E27FC236}">
                  <a16:creationId xmlns:a16="http://schemas.microsoft.com/office/drawing/2014/main" id="{8A149CC1-78A5-43DB-99BA-A77078D0A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76106" y="4537453"/>
              <a:ext cx="131824" cy="131824"/>
            </a:xfrm>
            <a:prstGeom prst="rect">
              <a:avLst/>
            </a:prstGeom>
          </p:spPr>
        </p:pic>
        <p:pic>
          <p:nvPicPr>
            <p:cNvPr id="54" name="Imagem 53">
              <a:hlinkClick r:id="rId3" action="ppaction://hlinksldjump"/>
              <a:extLst>
                <a:ext uri="{FF2B5EF4-FFF2-40B4-BE49-F238E27FC236}">
                  <a16:creationId xmlns:a16="http://schemas.microsoft.com/office/drawing/2014/main" id="{85A47E00-FC17-4AD2-B6C9-F1971A7A6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10486" y="4537453"/>
              <a:ext cx="131824" cy="131824"/>
            </a:xfrm>
            <a:prstGeom prst="rect">
              <a:avLst/>
            </a:prstGeom>
          </p:spPr>
        </p:pic>
        <p:pic>
          <p:nvPicPr>
            <p:cNvPr id="55" name="Imagem 54">
              <a:hlinkClick r:id="rId3" action="ppaction://hlinksldjump"/>
              <a:extLst>
                <a:ext uri="{FF2B5EF4-FFF2-40B4-BE49-F238E27FC236}">
                  <a16:creationId xmlns:a16="http://schemas.microsoft.com/office/drawing/2014/main" id="{CC18CE00-62E1-4ACE-84ED-3BDCCE75AF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44866" y="4537453"/>
              <a:ext cx="131824" cy="131824"/>
            </a:xfrm>
            <a:prstGeom prst="rect">
              <a:avLst/>
            </a:prstGeom>
          </p:spPr>
        </p:pic>
        <p:pic>
          <p:nvPicPr>
            <p:cNvPr id="56" name="Imagem 55">
              <a:hlinkClick r:id="rId3" action="ppaction://hlinksldjump"/>
              <a:extLst>
                <a:ext uri="{FF2B5EF4-FFF2-40B4-BE49-F238E27FC236}">
                  <a16:creationId xmlns:a16="http://schemas.microsoft.com/office/drawing/2014/main" id="{DD302E39-13F2-4F6F-B256-6F2E724E84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79247" y="4537453"/>
              <a:ext cx="131824" cy="131824"/>
            </a:xfrm>
            <a:prstGeom prst="rect">
              <a:avLst/>
            </a:prstGeom>
          </p:spPr>
        </p:pic>
      </p:grpSp>
      <p:grpSp>
        <p:nvGrpSpPr>
          <p:cNvPr id="41" name="Agrupar 40" hidden="1">
            <a:extLst>
              <a:ext uri="{FF2B5EF4-FFF2-40B4-BE49-F238E27FC236}">
                <a16:creationId xmlns:a16="http://schemas.microsoft.com/office/drawing/2014/main" id="{1EFF24FE-54A2-4C72-9105-60C4C37716BA}"/>
              </a:ext>
            </a:extLst>
          </p:cNvPr>
          <p:cNvGrpSpPr/>
          <p:nvPr/>
        </p:nvGrpSpPr>
        <p:grpSpPr>
          <a:xfrm>
            <a:off x="4052973" y="7220788"/>
            <a:ext cx="5610053" cy="153877"/>
            <a:chOff x="3865940" y="7217893"/>
            <a:chExt cx="5610053" cy="153877"/>
          </a:xfrm>
        </p:grpSpPr>
        <p:pic>
          <p:nvPicPr>
            <p:cNvPr id="42" name="Imagem 41">
              <a:hlinkClick r:id="rId6" action="ppaction://hlinksldjump"/>
              <a:extLst>
                <a:ext uri="{FF2B5EF4-FFF2-40B4-BE49-F238E27FC236}">
                  <a16:creationId xmlns:a16="http://schemas.microsoft.com/office/drawing/2014/main" id="{AF18F3F5-7CDD-41CB-9B33-5B9D04F6A2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58334" y="7223682"/>
              <a:ext cx="148088" cy="148088"/>
            </a:xfrm>
            <a:prstGeom prst="rect">
              <a:avLst/>
            </a:prstGeom>
          </p:spPr>
        </p:pic>
        <p:pic>
          <p:nvPicPr>
            <p:cNvPr id="44" name="Imagem 43">
              <a:hlinkClick r:id="rId7" action="ppaction://hlinksldjump"/>
              <a:extLst>
                <a:ext uri="{FF2B5EF4-FFF2-40B4-BE49-F238E27FC236}">
                  <a16:creationId xmlns:a16="http://schemas.microsoft.com/office/drawing/2014/main" id="{3B47476E-B0B3-4994-BE54-2BBDF08EF9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04531" y="7223682"/>
              <a:ext cx="148088" cy="148088"/>
            </a:xfrm>
            <a:prstGeom prst="rect">
              <a:avLst/>
            </a:prstGeom>
          </p:spPr>
        </p:pic>
        <p:pic>
          <p:nvPicPr>
            <p:cNvPr id="45" name="Imagem 44">
              <a:hlinkClick r:id="rId8" action="ppaction://hlinksldjump"/>
              <a:extLst>
                <a:ext uri="{FF2B5EF4-FFF2-40B4-BE49-F238E27FC236}">
                  <a16:creationId xmlns:a16="http://schemas.microsoft.com/office/drawing/2014/main" id="{3943A25E-21FD-402D-8D9C-EF458BE151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50728" y="7223682"/>
              <a:ext cx="148088" cy="148088"/>
            </a:xfrm>
            <a:prstGeom prst="rect">
              <a:avLst/>
            </a:prstGeom>
          </p:spPr>
        </p:pic>
        <p:pic>
          <p:nvPicPr>
            <p:cNvPr id="46" name="Imagem 45">
              <a:hlinkClick r:id="rId9" action="ppaction://hlinksldjump"/>
              <a:extLst>
                <a:ext uri="{FF2B5EF4-FFF2-40B4-BE49-F238E27FC236}">
                  <a16:creationId xmlns:a16="http://schemas.microsoft.com/office/drawing/2014/main" id="{9BC327FD-D6E9-431F-AAFF-31F51D79BC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96925" y="7223682"/>
              <a:ext cx="148088" cy="148088"/>
            </a:xfrm>
            <a:prstGeom prst="rect">
              <a:avLst/>
            </a:prstGeom>
          </p:spPr>
        </p:pic>
        <p:pic>
          <p:nvPicPr>
            <p:cNvPr id="58" name="Imagem 57">
              <a:hlinkClick r:id="rId10" action="ppaction://hlinksldjump"/>
              <a:extLst>
                <a:ext uri="{FF2B5EF4-FFF2-40B4-BE49-F238E27FC236}">
                  <a16:creationId xmlns:a16="http://schemas.microsoft.com/office/drawing/2014/main" id="{5D2C372B-5EE0-4F3C-8F0F-EF726B8197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3122" y="7223682"/>
              <a:ext cx="148088" cy="148088"/>
            </a:xfrm>
            <a:prstGeom prst="rect">
              <a:avLst/>
            </a:prstGeom>
          </p:spPr>
        </p:pic>
        <p:pic>
          <p:nvPicPr>
            <p:cNvPr id="60" name="Imagem 59">
              <a:hlinkClick r:id="rId11" action="ppaction://hlinksldjump"/>
              <a:extLst>
                <a:ext uri="{FF2B5EF4-FFF2-40B4-BE49-F238E27FC236}">
                  <a16:creationId xmlns:a16="http://schemas.microsoft.com/office/drawing/2014/main" id="{9B76D9CF-7A75-4427-AB3A-C9EC10F273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89319" y="7223682"/>
              <a:ext cx="148088" cy="148088"/>
            </a:xfrm>
            <a:prstGeom prst="rect">
              <a:avLst/>
            </a:prstGeom>
          </p:spPr>
        </p:pic>
        <p:pic>
          <p:nvPicPr>
            <p:cNvPr id="69" name="Imagem 68">
              <a:hlinkClick r:id="rId12" action="ppaction://hlinksldjump"/>
              <a:extLst>
                <a:ext uri="{FF2B5EF4-FFF2-40B4-BE49-F238E27FC236}">
                  <a16:creationId xmlns:a16="http://schemas.microsoft.com/office/drawing/2014/main" id="{6EDFBF65-D5C5-4276-83F7-D19660E6AD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35516" y="7223682"/>
              <a:ext cx="148088" cy="148088"/>
            </a:xfrm>
            <a:prstGeom prst="rect">
              <a:avLst/>
            </a:prstGeom>
          </p:spPr>
        </p:pic>
        <p:pic>
          <p:nvPicPr>
            <p:cNvPr id="70" name="Imagem 69">
              <a:hlinkClick r:id="rId13" action="ppaction://hlinksldjump"/>
              <a:extLst>
                <a:ext uri="{FF2B5EF4-FFF2-40B4-BE49-F238E27FC236}">
                  <a16:creationId xmlns:a16="http://schemas.microsoft.com/office/drawing/2014/main" id="{CDFC52AC-43C3-4EEE-B2DB-5A4342D03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81713" y="7223682"/>
              <a:ext cx="148088" cy="148088"/>
            </a:xfrm>
            <a:prstGeom prst="rect">
              <a:avLst/>
            </a:prstGeom>
          </p:spPr>
        </p:pic>
        <p:pic>
          <p:nvPicPr>
            <p:cNvPr id="71" name="Imagem 70">
              <a:hlinkClick r:id="rId14" action="ppaction://hlinksldjump"/>
              <a:extLst>
                <a:ext uri="{FF2B5EF4-FFF2-40B4-BE49-F238E27FC236}">
                  <a16:creationId xmlns:a16="http://schemas.microsoft.com/office/drawing/2014/main" id="{A30E4E40-8E19-4714-8EA8-0684AD5552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27905" y="7223682"/>
              <a:ext cx="148088" cy="148088"/>
            </a:xfrm>
            <a:prstGeom prst="rect">
              <a:avLst/>
            </a:prstGeom>
          </p:spPr>
        </p:pic>
        <p:pic>
          <p:nvPicPr>
            <p:cNvPr id="72" name="Imagem 71">
              <a:hlinkClick r:id="rId15" action="ppaction://hlinksldjump"/>
              <a:extLst>
                <a:ext uri="{FF2B5EF4-FFF2-40B4-BE49-F238E27FC236}">
                  <a16:creationId xmlns:a16="http://schemas.microsoft.com/office/drawing/2014/main" id="{1B83E724-32BE-440A-894C-5EFE12F93B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12137" y="7223682"/>
              <a:ext cx="148088" cy="148088"/>
            </a:xfrm>
            <a:prstGeom prst="rect">
              <a:avLst/>
            </a:prstGeom>
          </p:spPr>
        </p:pic>
        <p:pic>
          <p:nvPicPr>
            <p:cNvPr id="73" name="Imagem 72">
              <a:hlinkClick r:id="rId16" action="ppaction://hlinksldjump"/>
              <a:extLst>
                <a:ext uri="{FF2B5EF4-FFF2-40B4-BE49-F238E27FC236}">
                  <a16:creationId xmlns:a16="http://schemas.microsoft.com/office/drawing/2014/main" id="{661F4FDA-D96E-41F5-9954-36ADE12CF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65940" y="7217893"/>
              <a:ext cx="148088" cy="148088"/>
            </a:xfrm>
            <a:prstGeom prst="rect">
              <a:avLst/>
            </a:prstGeom>
          </p:spPr>
        </p:pic>
      </p:grpSp>
      <p:pic>
        <p:nvPicPr>
          <p:cNvPr id="43" name="Imagem 42">
            <a:hlinkClick r:id="rId17" action="ppaction://hlinksldjump"/>
            <a:extLst>
              <a:ext uri="{FF2B5EF4-FFF2-40B4-BE49-F238E27FC236}">
                <a16:creationId xmlns:a16="http://schemas.microsoft.com/office/drawing/2014/main" id="{947AE7FF-85AB-49C6-B79C-ED6E612223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pSp>
        <p:nvGrpSpPr>
          <p:cNvPr id="57" name="Agrupar 56">
            <a:extLst>
              <a:ext uri="{FF2B5EF4-FFF2-40B4-BE49-F238E27FC236}">
                <a16:creationId xmlns:a16="http://schemas.microsoft.com/office/drawing/2014/main" id="{B1843BDD-C0B9-4028-9B30-44C3C7CC7EEF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3243845" y="7119981"/>
            <a:chExt cx="7228311" cy="355490"/>
          </a:xfrm>
        </p:grpSpPr>
        <p:sp>
          <p:nvSpPr>
            <p:cNvPr id="62" name="Triângulo isósceles 61">
              <a:hlinkClick r:id="rId19" action="ppaction://hlinksldjump"/>
              <a:extLst>
                <a:ext uri="{FF2B5EF4-FFF2-40B4-BE49-F238E27FC236}">
                  <a16:creationId xmlns:a16="http://schemas.microsoft.com/office/drawing/2014/main" id="{628419A2-FCDD-4FEB-A885-A18D121FB318}"/>
                </a:ext>
              </a:extLst>
            </p:cNvPr>
            <p:cNvSpPr/>
            <p:nvPr/>
          </p:nvSpPr>
          <p:spPr>
            <a:xfrm rot="16200000">
              <a:off x="3251347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63" name="Triângulo isósceles 62">
              <a:hlinkClick r:id="rId16" action="ppaction://hlinksldjump"/>
              <a:extLst>
                <a:ext uri="{FF2B5EF4-FFF2-40B4-BE49-F238E27FC236}">
                  <a16:creationId xmlns:a16="http://schemas.microsoft.com/office/drawing/2014/main" id="{DF8048F9-0C8D-4C7C-9E2C-D74148DB2D25}"/>
                </a:ext>
              </a:extLst>
            </p:cNvPr>
            <p:cNvSpPr/>
            <p:nvPr/>
          </p:nvSpPr>
          <p:spPr>
            <a:xfrm rot="5400000">
              <a:off x="10109164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64" name="Agrupar 63">
            <a:extLst>
              <a:ext uri="{FF2B5EF4-FFF2-40B4-BE49-F238E27FC236}">
                <a16:creationId xmlns:a16="http://schemas.microsoft.com/office/drawing/2014/main" id="{7F5FE9D3-A619-4205-9852-F33D53B35DAB}"/>
              </a:ext>
            </a:extLst>
          </p:cNvPr>
          <p:cNvGrpSpPr/>
          <p:nvPr/>
        </p:nvGrpSpPr>
        <p:grpSpPr>
          <a:xfrm>
            <a:off x="4129792" y="7223682"/>
            <a:ext cx="5456416" cy="148088"/>
            <a:chOff x="4129792" y="7223682"/>
            <a:chExt cx="5456416" cy="148088"/>
          </a:xfrm>
        </p:grpSpPr>
        <p:pic>
          <p:nvPicPr>
            <p:cNvPr id="65" name="Imagem 64" hidden="1">
              <a:hlinkClick r:id="rId3" action="ppaction://hlinksldjump"/>
              <a:extLst>
                <a:ext uri="{FF2B5EF4-FFF2-40B4-BE49-F238E27FC236}">
                  <a16:creationId xmlns:a16="http://schemas.microsoft.com/office/drawing/2014/main" id="{51A9CEA6-9F60-4CF3-8AE3-7ADD8553F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29792" y="7223682"/>
              <a:ext cx="148088" cy="148088"/>
            </a:xfrm>
            <a:prstGeom prst="rect">
              <a:avLst/>
            </a:prstGeom>
          </p:spPr>
        </p:pic>
        <p:pic>
          <p:nvPicPr>
            <p:cNvPr id="66" name="Imagem 65" hidden="1">
              <a:hlinkClick r:id="rId3" action="ppaction://hlinksldjump"/>
              <a:extLst>
                <a:ext uri="{FF2B5EF4-FFF2-40B4-BE49-F238E27FC236}">
                  <a16:creationId xmlns:a16="http://schemas.microsoft.com/office/drawing/2014/main" id="{403E0BB6-A877-4DE4-B3C6-95D0FADA4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93333" y="7223682"/>
              <a:ext cx="148088" cy="148088"/>
            </a:xfrm>
            <a:prstGeom prst="rect">
              <a:avLst/>
            </a:prstGeom>
          </p:spPr>
        </p:pic>
        <p:pic>
          <p:nvPicPr>
            <p:cNvPr id="67" name="Imagem 66" hidden="1">
              <a:hlinkClick r:id="rId20" action="ppaction://hlinksldjump"/>
              <a:extLst>
                <a:ext uri="{FF2B5EF4-FFF2-40B4-BE49-F238E27FC236}">
                  <a16:creationId xmlns:a16="http://schemas.microsoft.com/office/drawing/2014/main" id="{7EADC7C6-96FF-49BF-9AA4-31B75C024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56874" y="7223682"/>
              <a:ext cx="148088" cy="148088"/>
            </a:xfrm>
            <a:prstGeom prst="rect">
              <a:avLst/>
            </a:prstGeom>
          </p:spPr>
        </p:pic>
        <p:pic>
          <p:nvPicPr>
            <p:cNvPr id="68" name="Imagem 67">
              <a:hlinkClick r:id="rId21" action="ppaction://hlinksldjump"/>
              <a:extLst>
                <a:ext uri="{FF2B5EF4-FFF2-40B4-BE49-F238E27FC236}">
                  <a16:creationId xmlns:a16="http://schemas.microsoft.com/office/drawing/2014/main" id="{951AD6E7-25D8-4386-91BA-6FC5F4475E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20415" y="7223682"/>
              <a:ext cx="148088" cy="148088"/>
            </a:xfrm>
            <a:prstGeom prst="rect">
              <a:avLst/>
            </a:prstGeom>
          </p:spPr>
        </p:pic>
        <p:pic>
          <p:nvPicPr>
            <p:cNvPr id="74" name="Imagem 73">
              <a:hlinkClick r:id="rId15" action="ppaction://hlinksldjump"/>
              <a:extLst>
                <a:ext uri="{FF2B5EF4-FFF2-40B4-BE49-F238E27FC236}">
                  <a16:creationId xmlns:a16="http://schemas.microsoft.com/office/drawing/2014/main" id="{1A9D2962-7038-42F7-8450-D8AD236B62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47497" y="7223682"/>
              <a:ext cx="148088" cy="148088"/>
            </a:xfrm>
            <a:prstGeom prst="rect">
              <a:avLst/>
            </a:prstGeom>
          </p:spPr>
        </p:pic>
        <p:pic>
          <p:nvPicPr>
            <p:cNvPr id="75" name="Imagem 74" hidden="1">
              <a:hlinkClick r:id="rId22" action="ppaction://hlinksldjump"/>
              <a:extLst>
                <a:ext uri="{FF2B5EF4-FFF2-40B4-BE49-F238E27FC236}">
                  <a16:creationId xmlns:a16="http://schemas.microsoft.com/office/drawing/2014/main" id="{177C31FB-6814-4CA3-B471-CCFF8E24E7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11038" y="7223682"/>
              <a:ext cx="148088" cy="148088"/>
            </a:xfrm>
            <a:prstGeom prst="rect">
              <a:avLst/>
            </a:prstGeom>
          </p:spPr>
        </p:pic>
        <p:pic>
          <p:nvPicPr>
            <p:cNvPr id="76" name="Imagem 75" hidden="1">
              <a:hlinkClick r:id="rId19" action="ppaction://hlinksldjump"/>
              <a:extLst>
                <a:ext uri="{FF2B5EF4-FFF2-40B4-BE49-F238E27FC236}">
                  <a16:creationId xmlns:a16="http://schemas.microsoft.com/office/drawing/2014/main" id="{AE322A9F-47BC-4054-93B7-960344B4B0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74579" y="7223682"/>
              <a:ext cx="148088" cy="148088"/>
            </a:xfrm>
            <a:prstGeom prst="rect">
              <a:avLst/>
            </a:prstGeom>
          </p:spPr>
        </p:pic>
        <p:pic>
          <p:nvPicPr>
            <p:cNvPr id="77" name="Imagem 76" hidden="1">
              <a:hlinkClick r:id="rId15" action="ppaction://hlinksldjump"/>
              <a:extLst>
                <a:ext uri="{FF2B5EF4-FFF2-40B4-BE49-F238E27FC236}">
                  <a16:creationId xmlns:a16="http://schemas.microsoft.com/office/drawing/2014/main" id="{E7BE42AA-F755-46D4-AFE2-1647726A63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438120" y="7223682"/>
              <a:ext cx="148088" cy="148088"/>
            </a:xfrm>
            <a:prstGeom prst="rect">
              <a:avLst/>
            </a:prstGeom>
          </p:spPr>
        </p:pic>
        <p:pic>
          <p:nvPicPr>
            <p:cNvPr id="78" name="Imagem 77">
              <a:hlinkClick r:id="rId16" action="ppaction://hlinksldjump"/>
              <a:extLst>
                <a:ext uri="{FF2B5EF4-FFF2-40B4-BE49-F238E27FC236}">
                  <a16:creationId xmlns:a16="http://schemas.microsoft.com/office/drawing/2014/main" id="{76D04952-716F-4146-AA5C-13D1B9DBAB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83956" y="7223682"/>
              <a:ext cx="148088" cy="1480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948212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8659324" y="2432739"/>
            <a:ext cx="135128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Centralizada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0863796" y="2931574"/>
            <a:ext cx="1399532" cy="3231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Mm:  ____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10913706" y="4361101"/>
            <a:ext cx="1449446" cy="3231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Mm:  ____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8679644" y="3887149"/>
            <a:ext cx="136144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Centralizado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8644323" y="5681018"/>
            <a:ext cx="130048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Assimétrico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8649164" y="5309543"/>
            <a:ext cx="105664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Simétrico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3976923" y="1104900"/>
            <a:ext cx="7010400" cy="3385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pt-BR" sz="1600" b="1" dirty="0">
                <a:solidFill>
                  <a:srgbClr val="FFFFFF"/>
                </a:solidFill>
                <a:latin typeface="Arial Narrow" panose="020B0606020202030204" pitchFamily="34" charset="0"/>
              </a:rPr>
              <a:t>FRONTAL  (“T” da estética – horizontal verdadeira x PSM)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8316716" y="1691829"/>
            <a:ext cx="3962400" cy="58477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600" b="1" dirty="0">
                <a:solidFill>
                  <a:srgbClr val="BA8C3F"/>
                </a:solidFill>
                <a:latin typeface="Arial Narrow" panose="020B0606020202030204" pitchFamily="34" charset="0"/>
              </a:rPr>
              <a:t>PSM X</a:t>
            </a:r>
            <a:r>
              <a:rPr lang="pt-BR" sz="1600" b="1" dirty="0">
                <a:solidFill>
                  <a:srgbClr val="808040"/>
                </a:solidFill>
                <a:latin typeface="Arial Narrow" panose="020B0606020202030204" pitchFamily="34" charset="0"/>
              </a:rPr>
              <a:t> </a:t>
            </a:r>
            <a:r>
              <a:rPr lang="pt-BR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LINHA MÉDIA DENTÁRIA SUPERIOR</a:t>
            </a:r>
          </a:p>
          <a:p>
            <a:endParaRPr lang="pt-BR" sz="1600" b="1" dirty="0">
              <a:solidFill>
                <a:srgbClr val="808040"/>
              </a:solidFill>
              <a:latin typeface="Arial Narrow" panose="020B0606020202030204" pitchFamily="34" charset="0"/>
            </a:endParaRPr>
          </a:p>
        </p:txBody>
      </p:sp>
      <p:sp>
        <p:nvSpPr>
          <p:cNvPr id="21" name="CaixaDeTexto 20"/>
          <p:cNvSpPr txBox="1"/>
          <p:nvPr/>
        </p:nvSpPr>
        <p:spPr>
          <a:xfrm>
            <a:off x="8316716" y="3475491"/>
            <a:ext cx="3221804" cy="33855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600" b="1" dirty="0">
                <a:solidFill>
                  <a:srgbClr val="BA8C3F"/>
                </a:solidFill>
                <a:latin typeface="Arial Narrow" panose="020B0606020202030204" pitchFamily="34" charset="0"/>
              </a:rPr>
              <a:t>PSM X </a:t>
            </a:r>
            <a:r>
              <a:rPr lang="pt-BR" sz="1600" b="1" dirty="0">
                <a:solidFill>
                  <a:srgbClr val="FF8040"/>
                </a:solidFill>
                <a:latin typeface="Arial Narrow" panose="020B0606020202030204" pitchFamily="34" charset="0"/>
              </a:rPr>
              <a:t>FILTRO DO LÁBIO SUPERIOR</a:t>
            </a:r>
          </a:p>
        </p:txBody>
      </p:sp>
      <p:sp>
        <p:nvSpPr>
          <p:cNvPr id="23" name="CaixaDeTexto 22"/>
          <p:cNvSpPr txBox="1"/>
          <p:nvPr/>
        </p:nvSpPr>
        <p:spPr>
          <a:xfrm>
            <a:off x="8316716" y="4875666"/>
            <a:ext cx="5226471" cy="33855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600" b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FILTRO DO LÁBIO SUPERIOR </a:t>
            </a:r>
            <a:r>
              <a:rPr lang="pt-BR" sz="1600" b="1" dirty="0">
                <a:solidFill>
                  <a:srgbClr val="BA8C3F"/>
                </a:solidFill>
                <a:latin typeface="Arial Narrow" panose="020B0606020202030204" pitchFamily="34" charset="0"/>
              </a:rPr>
              <a:t>X </a:t>
            </a:r>
            <a:r>
              <a:rPr lang="pt-BR" sz="1600" b="1" dirty="0">
                <a:solidFill>
                  <a:srgbClr val="FF0000"/>
                </a:solidFill>
                <a:latin typeface="Arial Narrow" panose="020B0606020202030204" pitchFamily="34" charset="0"/>
              </a:rPr>
              <a:t>CÚSPIDE CANINOS</a:t>
            </a:r>
          </a:p>
        </p:txBody>
      </p:sp>
      <p:pic>
        <p:nvPicPr>
          <p:cNvPr id="39" name="Imagem 38">
            <a:hlinkClick r:id="rId2" action="ppaction://hlinksldjump"/>
            <a:extLst>
              <a:ext uri="{FF2B5EF4-FFF2-40B4-BE49-F238E27FC236}">
                <a16:creationId xmlns:a16="http://schemas.microsoft.com/office/drawing/2014/main" id="{EBDDA6BC-11EE-44C4-A727-BC6E472436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sp>
        <p:nvSpPr>
          <p:cNvPr id="40" name="CaixaDeTexto 39">
            <a:extLst>
              <a:ext uri="{FF2B5EF4-FFF2-40B4-BE49-F238E27FC236}">
                <a16:creationId xmlns:a16="http://schemas.microsoft.com/office/drawing/2014/main" id="{A123D6FA-E1B6-419E-9026-C1A5777988AC}"/>
              </a:ext>
            </a:extLst>
          </p:cNvPr>
          <p:cNvSpPr txBox="1"/>
          <p:nvPr/>
        </p:nvSpPr>
        <p:spPr>
          <a:xfrm>
            <a:off x="399367" y="203553"/>
            <a:ext cx="5696633" cy="615553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Análise facial</a:t>
            </a:r>
          </a:p>
          <a:p>
            <a:endParaRPr lang="pt-BR" sz="2000" dirty="0">
              <a:solidFill>
                <a:srgbClr val="FFFFFF"/>
              </a:solidFill>
              <a:latin typeface="Agency FB" panose="020B0503020202020204" pitchFamily="34" charset="0"/>
            </a:endParaRPr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256C9697-0051-4EFB-B7C5-225BD482A310}"/>
              </a:ext>
            </a:extLst>
          </p:cNvPr>
          <p:cNvSpPr txBox="1"/>
          <p:nvPr/>
        </p:nvSpPr>
        <p:spPr>
          <a:xfrm>
            <a:off x="1055759" y="6228333"/>
            <a:ext cx="3221804" cy="33855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600" dirty="0">
                <a:solidFill>
                  <a:schemeClr val="bg1"/>
                </a:solidFill>
                <a:latin typeface="Arial Narrow" panose="020B0606020202030204" pitchFamily="34" charset="0"/>
              </a:rPr>
              <a:t>FILTRO DO LÁBIO SUPERIOR</a:t>
            </a:r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4784CD9B-F3DC-4E00-B97F-B3738696ECE6}"/>
              </a:ext>
            </a:extLst>
          </p:cNvPr>
          <p:cNvSpPr txBox="1"/>
          <p:nvPr/>
        </p:nvSpPr>
        <p:spPr>
          <a:xfrm>
            <a:off x="459101" y="6619592"/>
            <a:ext cx="3962400" cy="33855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600" dirty="0">
                <a:solidFill>
                  <a:schemeClr val="bg1"/>
                </a:solidFill>
                <a:latin typeface="Arial Narrow" panose="020B0606020202030204" pitchFamily="34" charset="0"/>
              </a:rPr>
              <a:t>             LINHA MÉDIA DENTÁRIA SUPERIOR</a:t>
            </a:r>
          </a:p>
        </p:txBody>
      </p: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9D2C1771-24B3-4FD1-8EBE-69016C9DA7BB}"/>
              </a:ext>
            </a:extLst>
          </p:cNvPr>
          <p:cNvSpPr txBox="1"/>
          <p:nvPr/>
        </p:nvSpPr>
        <p:spPr>
          <a:xfrm>
            <a:off x="5553520" y="6255844"/>
            <a:ext cx="3108698" cy="33855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600" dirty="0">
                <a:solidFill>
                  <a:schemeClr val="bg1"/>
                </a:solidFill>
                <a:latin typeface="Arial Narrow" panose="020B0606020202030204" pitchFamily="34" charset="0"/>
              </a:rPr>
              <a:t>CÚSPIDE CANINOS</a:t>
            </a:r>
          </a:p>
        </p:txBody>
      </p:sp>
      <p:sp>
        <p:nvSpPr>
          <p:cNvPr id="45" name="Elipse 44">
            <a:extLst>
              <a:ext uri="{FF2B5EF4-FFF2-40B4-BE49-F238E27FC236}">
                <a16:creationId xmlns:a16="http://schemas.microsoft.com/office/drawing/2014/main" id="{4AA2C826-762F-4719-94AF-2F8D5E43EDBB}"/>
              </a:ext>
            </a:extLst>
          </p:cNvPr>
          <p:cNvSpPr/>
          <p:nvPr/>
        </p:nvSpPr>
        <p:spPr>
          <a:xfrm>
            <a:off x="5201816" y="6317109"/>
            <a:ext cx="216024" cy="21602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6" name="Elipse 45">
            <a:extLst>
              <a:ext uri="{FF2B5EF4-FFF2-40B4-BE49-F238E27FC236}">
                <a16:creationId xmlns:a16="http://schemas.microsoft.com/office/drawing/2014/main" id="{0CC2F39D-AA7B-4C15-91AF-4B87695D98BF}"/>
              </a:ext>
            </a:extLst>
          </p:cNvPr>
          <p:cNvSpPr/>
          <p:nvPr/>
        </p:nvSpPr>
        <p:spPr>
          <a:xfrm>
            <a:off x="674748" y="6695955"/>
            <a:ext cx="216024" cy="216024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highlight>
                <a:srgbClr val="00FFFF"/>
              </a:highlight>
            </a:endParaRPr>
          </a:p>
        </p:txBody>
      </p:sp>
      <p:sp>
        <p:nvSpPr>
          <p:cNvPr id="47" name="Elipse 46">
            <a:extLst>
              <a:ext uri="{FF2B5EF4-FFF2-40B4-BE49-F238E27FC236}">
                <a16:creationId xmlns:a16="http://schemas.microsoft.com/office/drawing/2014/main" id="{BC6068B0-171A-4EFF-937B-E5CF6A6564DF}"/>
              </a:ext>
            </a:extLst>
          </p:cNvPr>
          <p:cNvSpPr/>
          <p:nvPr/>
        </p:nvSpPr>
        <p:spPr>
          <a:xfrm>
            <a:off x="674748" y="6302585"/>
            <a:ext cx="216024" cy="216024"/>
          </a:xfrm>
          <a:prstGeom prst="ellipse">
            <a:avLst/>
          </a:prstGeom>
          <a:solidFill>
            <a:srgbClr val="FF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highlight>
                <a:srgbClr val="FF8000"/>
              </a:highlight>
            </a:endParaRPr>
          </a:p>
        </p:txBody>
      </p: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2C7B9C1F-F076-469B-AD24-34F4A7569049}"/>
              </a:ext>
            </a:extLst>
          </p:cNvPr>
          <p:cNvSpPr txBox="1"/>
          <p:nvPr/>
        </p:nvSpPr>
        <p:spPr>
          <a:xfrm>
            <a:off x="5580006" y="6645500"/>
            <a:ext cx="3221804" cy="33855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600" dirty="0">
                <a:solidFill>
                  <a:schemeClr val="bg1"/>
                </a:solidFill>
                <a:latin typeface="Arial Narrow" panose="020B0606020202030204" pitchFamily="34" charset="0"/>
              </a:rPr>
              <a:t>FILTRO DO LÁBIO SUPERIOR</a:t>
            </a:r>
          </a:p>
        </p:txBody>
      </p:sp>
      <p:sp>
        <p:nvSpPr>
          <p:cNvPr id="49" name="Elipse 48">
            <a:extLst>
              <a:ext uri="{FF2B5EF4-FFF2-40B4-BE49-F238E27FC236}">
                <a16:creationId xmlns:a16="http://schemas.microsoft.com/office/drawing/2014/main" id="{3334597B-A694-453C-A577-3279F5CD1384}"/>
              </a:ext>
            </a:extLst>
          </p:cNvPr>
          <p:cNvSpPr/>
          <p:nvPr/>
        </p:nvSpPr>
        <p:spPr>
          <a:xfrm>
            <a:off x="5198995" y="6719752"/>
            <a:ext cx="216024" cy="216024"/>
          </a:xfrm>
          <a:prstGeom prst="ellipse">
            <a:avLst/>
          </a:prstGeom>
          <a:solidFill>
            <a:srgbClr val="FF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highlight>
                <a:srgbClr val="FF8000"/>
              </a:highlight>
            </a:endParaRPr>
          </a:p>
        </p:txBody>
      </p:sp>
      <p:grpSp>
        <p:nvGrpSpPr>
          <p:cNvPr id="50" name="Grupo 49"/>
          <p:cNvGrpSpPr/>
          <p:nvPr/>
        </p:nvGrpSpPr>
        <p:grpSpPr>
          <a:xfrm>
            <a:off x="10696523" y="2555925"/>
            <a:ext cx="337941" cy="361919"/>
            <a:chOff x="10568900" y="2138766"/>
            <a:chExt cx="337941" cy="361919"/>
          </a:xfrm>
        </p:grpSpPr>
        <p:pic>
          <p:nvPicPr>
            <p:cNvPr id="51" name="Imagem 50">
              <a:extLst>
                <a:ext uri="{FF2B5EF4-FFF2-40B4-BE49-F238E27FC236}">
                  <a16:creationId xmlns:a16="http://schemas.microsoft.com/office/drawing/2014/main" id="{ED68BAD1-9A63-4556-9424-37E4C9C4E2F4}"/>
                </a:ext>
              </a:extLst>
            </p:cNvPr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02041" y="2195885"/>
              <a:ext cx="304800" cy="304800"/>
            </a:xfrm>
            <a:prstGeom prst="rect">
              <a:avLst/>
            </a:prstGeom>
          </p:spPr>
        </p:pic>
        <p:pic>
          <p:nvPicPr>
            <p:cNvPr id="52" name="Imagem 51">
              <a:extLst>
                <a:ext uri="{FF2B5EF4-FFF2-40B4-BE49-F238E27FC236}">
                  <a16:creationId xmlns:a16="http://schemas.microsoft.com/office/drawing/2014/main" id="{A36DC1A5-4DA2-43DB-949E-8B4C139A6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8900" y="2138766"/>
              <a:ext cx="334547" cy="361919"/>
            </a:xfrm>
            <a:prstGeom prst="rect">
              <a:avLst/>
            </a:prstGeom>
          </p:spPr>
        </p:pic>
      </p:grpSp>
      <p:grpSp>
        <p:nvGrpSpPr>
          <p:cNvPr id="53" name="Grupo 52"/>
          <p:cNvGrpSpPr/>
          <p:nvPr/>
        </p:nvGrpSpPr>
        <p:grpSpPr>
          <a:xfrm>
            <a:off x="10746432" y="3980810"/>
            <a:ext cx="337941" cy="361919"/>
            <a:chOff x="10568900" y="2138766"/>
            <a:chExt cx="337941" cy="361919"/>
          </a:xfrm>
        </p:grpSpPr>
        <p:pic>
          <p:nvPicPr>
            <p:cNvPr id="54" name="Imagem 53">
              <a:extLst>
                <a:ext uri="{FF2B5EF4-FFF2-40B4-BE49-F238E27FC236}">
                  <a16:creationId xmlns:a16="http://schemas.microsoft.com/office/drawing/2014/main" id="{ED68BAD1-9A63-4556-9424-37E4C9C4E2F4}"/>
                </a:ext>
              </a:extLst>
            </p:cNvPr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02041" y="2195885"/>
              <a:ext cx="304800" cy="304800"/>
            </a:xfrm>
            <a:prstGeom prst="rect">
              <a:avLst/>
            </a:prstGeom>
          </p:spPr>
        </p:pic>
        <p:pic>
          <p:nvPicPr>
            <p:cNvPr id="55" name="Imagem 54">
              <a:extLst>
                <a:ext uri="{FF2B5EF4-FFF2-40B4-BE49-F238E27FC236}">
                  <a16:creationId xmlns:a16="http://schemas.microsoft.com/office/drawing/2014/main" id="{A36DC1A5-4DA2-43DB-949E-8B4C139A6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8900" y="2138766"/>
              <a:ext cx="334547" cy="361919"/>
            </a:xfrm>
            <a:prstGeom prst="rect">
              <a:avLst/>
            </a:prstGeom>
          </p:spPr>
        </p:pic>
      </p:grpSp>
      <p:grpSp>
        <p:nvGrpSpPr>
          <p:cNvPr id="56" name="Grupo 55"/>
          <p:cNvGrpSpPr/>
          <p:nvPr/>
        </p:nvGrpSpPr>
        <p:grpSpPr>
          <a:xfrm>
            <a:off x="10746432" y="5362358"/>
            <a:ext cx="337941" cy="361919"/>
            <a:chOff x="10568900" y="2138766"/>
            <a:chExt cx="337941" cy="361919"/>
          </a:xfrm>
        </p:grpSpPr>
        <p:pic>
          <p:nvPicPr>
            <p:cNvPr id="57" name="Imagem 56">
              <a:extLst>
                <a:ext uri="{FF2B5EF4-FFF2-40B4-BE49-F238E27FC236}">
                  <a16:creationId xmlns:a16="http://schemas.microsoft.com/office/drawing/2014/main" id="{ED68BAD1-9A63-4556-9424-37E4C9C4E2F4}"/>
                </a:ext>
              </a:extLst>
            </p:cNvPr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02041" y="2195885"/>
              <a:ext cx="304800" cy="304800"/>
            </a:xfrm>
            <a:prstGeom prst="rect">
              <a:avLst/>
            </a:prstGeom>
          </p:spPr>
        </p:pic>
        <p:pic>
          <p:nvPicPr>
            <p:cNvPr id="58" name="Imagem 57">
              <a:extLst>
                <a:ext uri="{FF2B5EF4-FFF2-40B4-BE49-F238E27FC236}">
                  <a16:creationId xmlns:a16="http://schemas.microsoft.com/office/drawing/2014/main" id="{A36DC1A5-4DA2-43DB-949E-8B4C139A6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8900" y="2138766"/>
              <a:ext cx="334547" cy="361919"/>
            </a:xfrm>
            <a:prstGeom prst="rect">
              <a:avLst/>
            </a:prstGeom>
          </p:spPr>
        </p:pic>
      </p:grpSp>
      <p:sp>
        <p:nvSpPr>
          <p:cNvPr id="59" name="CaixaDeTexto 58"/>
          <p:cNvSpPr txBox="1"/>
          <p:nvPr/>
        </p:nvSpPr>
        <p:spPr>
          <a:xfrm>
            <a:off x="8442176" y="2084389"/>
            <a:ext cx="1584176" cy="3231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Opções possíveis</a:t>
            </a:r>
          </a:p>
        </p:txBody>
      </p:sp>
      <p:sp>
        <p:nvSpPr>
          <p:cNvPr id="60" name="CaixaDeTexto 59"/>
          <p:cNvSpPr txBox="1"/>
          <p:nvPr/>
        </p:nvSpPr>
        <p:spPr>
          <a:xfrm>
            <a:off x="10610800" y="2088744"/>
            <a:ext cx="999728" cy="3231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Resultado</a:t>
            </a:r>
          </a:p>
        </p:txBody>
      </p:sp>
      <p:pic>
        <p:nvPicPr>
          <p:cNvPr id="2" name="Imagem 1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16" y="1578722"/>
            <a:ext cx="3743325" cy="4310155"/>
          </a:xfrm>
          <a:prstGeom prst="rect">
            <a:avLst/>
          </a:prstGeom>
        </p:spPr>
      </p:pic>
      <p:pic>
        <p:nvPicPr>
          <p:cNvPr id="9" name="Imagem 8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578722"/>
            <a:ext cx="3743325" cy="4310155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11178480" y="2574447"/>
            <a:ext cx="10668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 dirty="0">
                <a:solidFill>
                  <a:srgbClr val="FFFFFF"/>
                </a:solidFill>
                <a:latin typeface="Arial Narrow"/>
              </a:rPr>
              <a:t>Desviada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11197530" y="3996085"/>
            <a:ext cx="10668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>
                <a:solidFill>
                  <a:srgbClr val="FFFFFF"/>
                </a:solidFill>
                <a:latin typeface="Arial Narrow"/>
              </a:rPr>
              <a:t>Desviada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11178480" y="5354945"/>
            <a:ext cx="109728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>
                <a:solidFill>
                  <a:srgbClr val="FFFFFF"/>
                </a:solidFill>
                <a:latin typeface="Arial Narrow"/>
              </a:rPr>
              <a:t>Simétrico</a:t>
            </a:r>
          </a:p>
        </p:txBody>
      </p:sp>
      <p:sp>
        <p:nvSpPr>
          <p:cNvPr id="22" name="CaixaDeTexto 21"/>
          <p:cNvSpPr txBox="1"/>
          <p:nvPr/>
        </p:nvSpPr>
        <p:spPr>
          <a:xfrm>
            <a:off x="11250488" y="4265595"/>
            <a:ext cx="1112664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b="1" dirty="0">
                <a:solidFill>
                  <a:srgbClr val="FFFFFF"/>
                </a:solidFill>
                <a:latin typeface="Arial Narrow"/>
              </a:rPr>
              <a:t>1.96 mm</a:t>
            </a:r>
          </a:p>
        </p:txBody>
      </p:sp>
      <p:sp>
        <p:nvSpPr>
          <p:cNvPr id="24" name="CaixaDeTexto 23"/>
          <p:cNvSpPr txBox="1"/>
          <p:nvPr/>
        </p:nvSpPr>
        <p:spPr>
          <a:xfrm>
            <a:off x="11250488" y="2843957"/>
            <a:ext cx="1028628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b="1" dirty="0">
                <a:solidFill>
                  <a:srgbClr val="FFFFFF"/>
                </a:solidFill>
                <a:latin typeface="Arial Narrow"/>
              </a:rPr>
              <a:t>2.93 mm</a:t>
            </a:r>
          </a:p>
        </p:txBody>
      </p:sp>
      <p:sp>
        <p:nvSpPr>
          <p:cNvPr id="61" name="CaixaDeTexto 60"/>
          <p:cNvSpPr txBox="1"/>
          <p:nvPr/>
        </p:nvSpPr>
        <p:spPr>
          <a:xfrm>
            <a:off x="8669011" y="2769991"/>
            <a:ext cx="1046480" cy="3231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Desviada</a:t>
            </a:r>
          </a:p>
        </p:txBody>
      </p:sp>
      <p:sp>
        <p:nvSpPr>
          <p:cNvPr id="62" name="CaixaDeTexto 61"/>
          <p:cNvSpPr txBox="1"/>
          <p:nvPr/>
        </p:nvSpPr>
        <p:spPr>
          <a:xfrm>
            <a:off x="8679466" y="4198242"/>
            <a:ext cx="1036025" cy="3231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Desviado</a:t>
            </a:r>
          </a:p>
        </p:txBody>
      </p:sp>
      <p:grpSp>
        <p:nvGrpSpPr>
          <p:cNvPr id="63" name="Agrupar 62">
            <a:extLst>
              <a:ext uri="{FF2B5EF4-FFF2-40B4-BE49-F238E27FC236}">
                <a16:creationId xmlns:a16="http://schemas.microsoft.com/office/drawing/2014/main" id="{55E175B0-3C1E-45B7-805C-EF5CA89C3E20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3243845" y="7119981"/>
            <a:chExt cx="7228311" cy="355490"/>
          </a:xfrm>
        </p:grpSpPr>
        <p:sp>
          <p:nvSpPr>
            <p:cNvPr id="64" name="Triângulo isósceles 63">
              <a:hlinkClick r:id="rId8" action="ppaction://hlinksldjump"/>
              <a:extLst>
                <a:ext uri="{FF2B5EF4-FFF2-40B4-BE49-F238E27FC236}">
                  <a16:creationId xmlns:a16="http://schemas.microsoft.com/office/drawing/2014/main" id="{447DF497-7BD8-4C9A-9603-98E419BFBEA6}"/>
                </a:ext>
              </a:extLst>
            </p:cNvPr>
            <p:cNvSpPr/>
            <p:nvPr/>
          </p:nvSpPr>
          <p:spPr>
            <a:xfrm rot="16200000">
              <a:off x="3251347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65" name="Triângulo isósceles 64">
              <a:hlinkClick r:id="rId9" action="ppaction://hlinksldjump"/>
              <a:extLst>
                <a:ext uri="{FF2B5EF4-FFF2-40B4-BE49-F238E27FC236}">
                  <a16:creationId xmlns:a16="http://schemas.microsoft.com/office/drawing/2014/main" id="{33CE559F-F863-4D27-9ECD-502EF2975B58}"/>
                </a:ext>
              </a:extLst>
            </p:cNvPr>
            <p:cNvSpPr/>
            <p:nvPr/>
          </p:nvSpPr>
          <p:spPr>
            <a:xfrm rot="5400000">
              <a:off x="10109164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66" name="Agrupar 65">
            <a:extLst>
              <a:ext uri="{FF2B5EF4-FFF2-40B4-BE49-F238E27FC236}">
                <a16:creationId xmlns:a16="http://schemas.microsoft.com/office/drawing/2014/main" id="{930490E2-13BD-418C-8F76-04972305ABDC}"/>
              </a:ext>
            </a:extLst>
          </p:cNvPr>
          <p:cNvGrpSpPr/>
          <p:nvPr/>
        </p:nvGrpSpPr>
        <p:grpSpPr>
          <a:xfrm>
            <a:off x="4129792" y="7223682"/>
            <a:ext cx="5456416" cy="148088"/>
            <a:chOff x="4129792" y="7223682"/>
            <a:chExt cx="5456416" cy="148088"/>
          </a:xfrm>
        </p:grpSpPr>
        <p:pic>
          <p:nvPicPr>
            <p:cNvPr id="67" name="Imagem 66" hidden="1">
              <a:hlinkClick r:id="rId10" action="ppaction://hlinksldjump"/>
              <a:extLst>
                <a:ext uri="{FF2B5EF4-FFF2-40B4-BE49-F238E27FC236}">
                  <a16:creationId xmlns:a16="http://schemas.microsoft.com/office/drawing/2014/main" id="{C095C9C4-577C-42B0-9BF8-87E9302F5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29792" y="7223682"/>
              <a:ext cx="148088" cy="148088"/>
            </a:xfrm>
            <a:prstGeom prst="rect">
              <a:avLst/>
            </a:prstGeom>
          </p:spPr>
        </p:pic>
        <p:pic>
          <p:nvPicPr>
            <p:cNvPr id="68" name="Imagem 67" hidden="1">
              <a:hlinkClick r:id="rId10" action="ppaction://hlinksldjump"/>
              <a:extLst>
                <a:ext uri="{FF2B5EF4-FFF2-40B4-BE49-F238E27FC236}">
                  <a16:creationId xmlns:a16="http://schemas.microsoft.com/office/drawing/2014/main" id="{924A765C-2F7D-4803-ABAB-F9E0E94AE6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93333" y="7223682"/>
              <a:ext cx="148088" cy="148088"/>
            </a:xfrm>
            <a:prstGeom prst="rect">
              <a:avLst/>
            </a:prstGeom>
          </p:spPr>
        </p:pic>
        <p:pic>
          <p:nvPicPr>
            <p:cNvPr id="69" name="Imagem 68" hidden="1">
              <a:hlinkClick r:id="rId12" action="ppaction://hlinksldjump"/>
              <a:extLst>
                <a:ext uri="{FF2B5EF4-FFF2-40B4-BE49-F238E27FC236}">
                  <a16:creationId xmlns:a16="http://schemas.microsoft.com/office/drawing/2014/main" id="{2910FDE1-E4A6-4BE3-BBF3-4375983066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56874" y="7223682"/>
              <a:ext cx="148088" cy="148088"/>
            </a:xfrm>
            <a:prstGeom prst="rect">
              <a:avLst/>
            </a:prstGeom>
          </p:spPr>
        </p:pic>
        <p:pic>
          <p:nvPicPr>
            <p:cNvPr id="70" name="Imagem 69">
              <a:hlinkClick r:id="rId8" action="ppaction://hlinksldjump"/>
              <a:extLst>
                <a:ext uri="{FF2B5EF4-FFF2-40B4-BE49-F238E27FC236}">
                  <a16:creationId xmlns:a16="http://schemas.microsoft.com/office/drawing/2014/main" id="{5900D78D-F31A-4C97-8248-E56A1733E4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20415" y="7223682"/>
              <a:ext cx="148088" cy="148088"/>
            </a:xfrm>
            <a:prstGeom prst="rect">
              <a:avLst/>
            </a:prstGeom>
          </p:spPr>
        </p:pic>
        <p:pic>
          <p:nvPicPr>
            <p:cNvPr id="71" name="Imagem 70">
              <a:hlinkClick r:id="rId9" action="ppaction://hlinksldjump"/>
              <a:extLst>
                <a:ext uri="{FF2B5EF4-FFF2-40B4-BE49-F238E27FC236}">
                  <a16:creationId xmlns:a16="http://schemas.microsoft.com/office/drawing/2014/main" id="{D415EF2B-4E87-415E-8648-7DE39630E4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47497" y="7223682"/>
              <a:ext cx="148088" cy="148088"/>
            </a:xfrm>
            <a:prstGeom prst="rect">
              <a:avLst/>
            </a:prstGeom>
          </p:spPr>
        </p:pic>
        <p:pic>
          <p:nvPicPr>
            <p:cNvPr id="72" name="Imagem 71" hidden="1">
              <a:hlinkClick r:id="rId13" action="ppaction://hlinksldjump"/>
              <a:extLst>
                <a:ext uri="{FF2B5EF4-FFF2-40B4-BE49-F238E27FC236}">
                  <a16:creationId xmlns:a16="http://schemas.microsoft.com/office/drawing/2014/main" id="{E0A16D90-A297-4205-B0C9-B341375B18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11038" y="7223682"/>
              <a:ext cx="148088" cy="148088"/>
            </a:xfrm>
            <a:prstGeom prst="rect">
              <a:avLst/>
            </a:prstGeom>
          </p:spPr>
        </p:pic>
        <p:pic>
          <p:nvPicPr>
            <p:cNvPr id="73" name="Imagem 72" hidden="1">
              <a:hlinkClick r:id="rId14" action="ppaction://hlinksldjump"/>
              <a:extLst>
                <a:ext uri="{FF2B5EF4-FFF2-40B4-BE49-F238E27FC236}">
                  <a16:creationId xmlns:a16="http://schemas.microsoft.com/office/drawing/2014/main" id="{31493F62-E295-4980-A530-F304A25C7A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74579" y="7223682"/>
              <a:ext cx="148088" cy="148088"/>
            </a:xfrm>
            <a:prstGeom prst="rect">
              <a:avLst/>
            </a:prstGeom>
          </p:spPr>
        </p:pic>
        <p:pic>
          <p:nvPicPr>
            <p:cNvPr id="74" name="Imagem 73" hidden="1">
              <a:hlinkClick r:id="rId9" action="ppaction://hlinksldjump"/>
              <a:extLst>
                <a:ext uri="{FF2B5EF4-FFF2-40B4-BE49-F238E27FC236}">
                  <a16:creationId xmlns:a16="http://schemas.microsoft.com/office/drawing/2014/main" id="{9E7911CE-DCA7-4EC1-B729-6A1A845771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438120" y="7223682"/>
              <a:ext cx="148088" cy="148088"/>
            </a:xfrm>
            <a:prstGeom prst="rect">
              <a:avLst/>
            </a:prstGeom>
          </p:spPr>
        </p:pic>
        <p:pic>
          <p:nvPicPr>
            <p:cNvPr id="75" name="Imagem 74">
              <a:hlinkClick r:id="rId16" action="ppaction://hlinksldjump"/>
              <a:extLst>
                <a:ext uri="{FF2B5EF4-FFF2-40B4-BE49-F238E27FC236}">
                  <a16:creationId xmlns:a16="http://schemas.microsoft.com/office/drawing/2014/main" id="{CAD16A64-B422-42EE-84B3-57465D5A74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83956" y="7223682"/>
              <a:ext cx="148088" cy="1480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741499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171825" y="1104900"/>
            <a:ext cx="7620000" cy="3385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pt-BR" sz="1600" b="1" dirty="0">
                <a:solidFill>
                  <a:srgbClr val="FFFFFF"/>
                </a:solidFill>
                <a:latin typeface="Arial Narrow" panose="020B0606020202030204" pitchFamily="34" charset="0"/>
              </a:rPr>
              <a:t>FRONTAL  (“T” da estética – horizontal verdadeira x PSM)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5201817" y="4897056"/>
            <a:ext cx="802772" cy="3231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Mm:___ 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5037402" y="3288182"/>
            <a:ext cx="135128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Centralizada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11470386" y="4897056"/>
            <a:ext cx="860222" cy="3231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Mm:___ 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1290698" y="3263849"/>
            <a:ext cx="135128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Centralizada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1470869" y="6174359"/>
            <a:ext cx="207264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Casos ortodônticos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7467167" y="6178450"/>
            <a:ext cx="277368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Casos cirúrgicos e de MPT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4606792" y="2411909"/>
            <a:ext cx="2305449" cy="33855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600" b="1" dirty="0">
                <a:solidFill>
                  <a:srgbClr val="BA8C3F"/>
                </a:solidFill>
                <a:latin typeface="Arial Narrow" panose="020B0606020202030204" pitchFamily="34" charset="0"/>
              </a:rPr>
              <a:t>LINHA MÉDIA DENTÁRIA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4949691" y="2671495"/>
            <a:ext cx="1762125" cy="58477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600" b="1" dirty="0">
                <a:solidFill>
                  <a:srgbClr val="FF0000"/>
                </a:solidFill>
                <a:latin typeface="Arial Narrow" panose="020B0606020202030204" pitchFamily="34" charset="0"/>
              </a:rPr>
              <a:t>INFERIOR </a:t>
            </a:r>
            <a:r>
              <a:rPr lang="pt-BR" sz="1600" b="1" dirty="0">
                <a:solidFill>
                  <a:srgbClr val="BA8C3F"/>
                </a:solidFill>
                <a:latin typeface="Arial Narrow" panose="020B0606020202030204" pitchFamily="34" charset="0"/>
              </a:rPr>
              <a:t>X PSM</a:t>
            </a:r>
          </a:p>
          <a:p>
            <a:endParaRPr lang="pt-BR" sz="1600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1" name="CaixaDeTexto 20"/>
          <p:cNvSpPr txBox="1"/>
          <p:nvPr/>
        </p:nvSpPr>
        <p:spPr>
          <a:xfrm>
            <a:off x="10791825" y="2452514"/>
            <a:ext cx="2381250" cy="58477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600" b="1" dirty="0">
                <a:solidFill>
                  <a:srgbClr val="008000"/>
                </a:solidFill>
                <a:latin typeface="Arial Narrow" panose="020B0606020202030204" pitchFamily="34" charset="0"/>
              </a:rPr>
              <a:t>PLANO SÍNFISE </a:t>
            </a:r>
            <a:r>
              <a:rPr lang="pt-BR" sz="1600" b="1" dirty="0">
                <a:solidFill>
                  <a:srgbClr val="BA8C3F"/>
                </a:solidFill>
                <a:latin typeface="Arial Narrow" panose="020B0606020202030204" pitchFamily="34" charset="0"/>
              </a:rPr>
              <a:t>X</a:t>
            </a:r>
            <a:r>
              <a:rPr lang="pt-BR" sz="1600" b="1" dirty="0">
                <a:solidFill>
                  <a:srgbClr val="808040"/>
                </a:solidFill>
                <a:latin typeface="Arial Narrow" panose="020B0606020202030204" pitchFamily="34" charset="0"/>
              </a:rPr>
              <a:t> </a:t>
            </a:r>
            <a:r>
              <a:rPr lang="pt-BR" sz="1600" b="1" dirty="0">
                <a:solidFill>
                  <a:srgbClr val="BA8C3F"/>
                </a:solidFill>
                <a:latin typeface="Arial Narrow" panose="020B0606020202030204" pitchFamily="34" charset="0"/>
              </a:rPr>
              <a:t>PSM</a:t>
            </a:r>
          </a:p>
          <a:p>
            <a:endParaRPr lang="pt-BR" sz="1600" b="1" dirty="0">
              <a:solidFill>
                <a:srgbClr val="008000"/>
              </a:solidFill>
              <a:latin typeface="Arial Narrow" panose="020B0606020202030204" pitchFamily="34" charset="0"/>
            </a:endParaRP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174E75B6-DEEF-4AA0-B179-DE888C8A0B3A}"/>
              </a:ext>
            </a:extLst>
          </p:cNvPr>
          <p:cNvSpPr txBox="1"/>
          <p:nvPr/>
        </p:nvSpPr>
        <p:spPr>
          <a:xfrm>
            <a:off x="399367" y="203553"/>
            <a:ext cx="5696633" cy="615553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Análise facial</a:t>
            </a:r>
          </a:p>
          <a:p>
            <a:endParaRPr lang="pt-BR" sz="2000" dirty="0">
              <a:solidFill>
                <a:srgbClr val="FFFFFF"/>
              </a:solidFill>
              <a:latin typeface="Agency FB" panose="020B0503020202020204" pitchFamily="34" charset="0"/>
            </a:endParaRPr>
          </a:p>
        </p:txBody>
      </p:sp>
      <p:pic>
        <p:nvPicPr>
          <p:cNvPr id="35" name="Imagem 34">
            <a:hlinkClick r:id="rId2" action="ppaction://hlinksldjump"/>
            <a:extLst>
              <a:ext uri="{FF2B5EF4-FFF2-40B4-BE49-F238E27FC236}">
                <a16:creationId xmlns:a16="http://schemas.microsoft.com/office/drawing/2014/main" id="{2D54778A-090A-4891-AEE1-CB697973BB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sp>
        <p:nvSpPr>
          <p:cNvPr id="36" name="Elipse 35">
            <a:extLst>
              <a:ext uri="{FF2B5EF4-FFF2-40B4-BE49-F238E27FC236}">
                <a16:creationId xmlns:a16="http://schemas.microsoft.com/office/drawing/2014/main" id="{F6D69C7E-E86B-425E-8624-2D7766FB2387}"/>
              </a:ext>
            </a:extLst>
          </p:cNvPr>
          <p:cNvSpPr/>
          <p:nvPr/>
        </p:nvSpPr>
        <p:spPr>
          <a:xfrm>
            <a:off x="953344" y="6494895"/>
            <a:ext cx="216024" cy="21602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B462024C-86A1-4346-A962-710D8B31EA10}"/>
              </a:ext>
            </a:extLst>
          </p:cNvPr>
          <p:cNvSpPr txBox="1"/>
          <p:nvPr/>
        </p:nvSpPr>
        <p:spPr>
          <a:xfrm>
            <a:off x="1302020" y="6433724"/>
            <a:ext cx="3962400" cy="58477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600" dirty="0">
                <a:solidFill>
                  <a:schemeClr val="bg1"/>
                </a:solidFill>
                <a:latin typeface="Arial Narrow" panose="020B0606020202030204" pitchFamily="34" charset="0"/>
              </a:rPr>
              <a:t>LINHA MÉDIA DENTÁRIA INFERIOR</a:t>
            </a:r>
          </a:p>
          <a:p>
            <a:endParaRPr lang="pt-BR" sz="16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67C256A3-D4D0-43C9-82E8-ED9F554D6CFD}"/>
              </a:ext>
            </a:extLst>
          </p:cNvPr>
          <p:cNvSpPr txBox="1"/>
          <p:nvPr/>
        </p:nvSpPr>
        <p:spPr>
          <a:xfrm>
            <a:off x="1345446" y="6775899"/>
            <a:ext cx="3221804" cy="33855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600" dirty="0">
                <a:solidFill>
                  <a:schemeClr val="bg1"/>
                </a:solidFill>
                <a:latin typeface="Arial Narrow" panose="020B0606020202030204" pitchFamily="34" charset="0"/>
              </a:rPr>
              <a:t>FILTRO DO LÁBIO SUPERIOR</a:t>
            </a:r>
          </a:p>
        </p:txBody>
      </p:sp>
      <p:sp>
        <p:nvSpPr>
          <p:cNvPr id="39" name="Elipse 38">
            <a:extLst>
              <a:ext uri="{FF2B5EF4-FFF2-40B4-BE49-F238E27FC236}">
                <a16:creationId xmlns:a16="http://schemas.microsoft.com/office/drawing/2014/main" id="{90C999A7-49F3-4F8C-A9B2-29F3A6C27352}"/>
              </a:ext>
            </a:extLst>
          </p:cNvPr>
          <p:cNvSpPr/>
          <p:nvPr/>
        </p:nvSpPr>
        <p:spPr>
          <a:xfrm>
            <a:off x="964435" y="6850151"/>
            <a:ext cx="216024" cy="216024"/>
          </a:xfrm>
          <a:prstGeom prst="ellipse">
            <a:avLst/>
          </a:prstGeom>
          <a:solidFill>
            <a:srgbClr val="FF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highlight>
                <a:srgbClr val="FF8000"/>
              </a:highlight>
            </a:endParaRPr>
          </a:p>
        </p:txBody>
      </p:sp>
      <p:sp>
        <p:nvSpPr>
          <p:cNvPr id="40" name="Elipse 39">
            <a:extLst>
              <a:ext uri="{FF2B5EF4-FFF2-40B4-BE49-F238E27FC236}">
                <a16:creationId xmlns:a16="http://schemas.microsoft.com/office/drawing/2014/main" id="{FCBFABF2-5A41-4AE6-BACA-597068EDF96C}"/>
              </a:ext>
            </a:extLst>
          </p:cNvPr>
          <p:cNvSpPr/>
          <p:nvPr/>
        </p:nvSpPr>
        <p:spPr>
          <a:xfrm>
            <a:off x="7314706" y="6500347"/>
            <a:ext cx="216024" cy="21602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7EA316F9-42E8-4F34-A67B-9E293A8755A5}"/>
              </a:ext>
            </a:extLst>
          </p:cNvPr>
          <p:cNvSpPr txBox="1"/>
          <p:nvPr/>
        </p:nvSpPr>
        <p:spPr>
          <a:xfrm>
            <a:off x="7663382" y="6439176"/>
            <a:ext cx="3962400" cy="58477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600" dirty="0">
                <a:solidFill>
                  <a:schemeClr val="bg1"/>
                </a:solidFill>
                <a:latin typeface="Arial Narrow" panose="020B0606020202030204" pitchFamily="34" charset="0"/>
              </a:rPr>
              <a:t>LINHA MÉDIA DENTÁRIA INFERIOR</a:t>
            </a:r>
          </a:p>
          <a:p>
            <a:endParaRPr lang="pt-BR" sz="16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0FF4BCC6-7B8D-48F4-B21B-03F15F96288D}"/>
              </a:ext>
            </a:extLst>
          </p:cNvPr>
          <p:cNvSpPr txBox="1"/>
          <p:nvPr/>
        </p:nvSpPr>
        <p:spPr>
          <a:xfrm>
            <a:off x="7663382" y="6775899"/>
            <a:ext cx="2381250" cy="58477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600" dirty="0">
                <a:solidFill>
                  <a:schemeClr val="bg1"/>
                </a:solidFill>
                <a:latin typeface="Arial Narrow" panose="020B0606020202030204" pitchFamily="34" charset="0"/>
              </a:rPr>
              <a:t>PLANO SÍNFISE </a:t>
            </a:r>
          </a:p>
          <a:p>
            <a:endParaRPr lang="pt-BR" sz="16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46" name="Elipse 45">
            <a:extLst>
              <a:ext uri="{FF2B5EF4-FFF2-40B4-BE49-F238E27FC236}">
                <a16:creationId xmlns:a16="http://schemas.microsoft.com/office/drawing/2014/main" id="{B1F80DF1-94F7-463B-9727-7A24CC3CE1B3}"/>
              </a:ext>
            </a:extLst>
          </p:cNvPr>
          <p:cNvSpPr/>
          <p:nvPr/>
        </p:nvSpPr>
        <p:spPr>
          <a:xfrm>
            <a:off x="7314706" y="6872262"/>
            <a:ext cx="216024" cy="21602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43" name="Grupo 42"/>
          <p:cNvGrpSpPr/>
          <p:nvPr/>
        </p:nvGrpSpPr>
        <p:grpSpPr>
          <a:xfrm>
            <a:off x="4769768" y="4498261"/>
            <a:ext cx="337941" cy="361919"/>
            <a:chOff x="10568900" y="2138766"/>
            <a:chExt cx="337941" cy="361919"/>
          </a:xfrm>
        </p:grpSpPr>
        <p:pic>
          <p:nvPicPr>
            <p:cNvPr id="47" name="Imagem 46">
              <a:extLst>
                <a:ext uri="{FF2B5EF4-FFF2-40B4-BE49-F238E27FC236}">
                  <a16:creationId xmlns:a16="http://schemas.microsoft.com/office/drawing/2014/main" id="{ED68BAD1-9A63-4556-9424-37E4C9C4E2F4}"/>
                </a:ext>
              </a:extLst>
            </p:cNvPr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02041" y="2195885"/>
              <a:ext cx="304800" cy="304800"/>
            </a:xfrm>
            <a:prstGeom prst="rect">
              <a:avLst/>
            </a:prstGeom>
          </p:spPr>
        </p:pic>
        <p:pic>
          <p:nvPicPr>
            <p:cNvPr id="48" name="Imagem 47">
              <a:extLst>
                <a:ext uri="{FF2B5EF4-FFF2-40B4-BE49-F238E27FC236}">
                  <a16:creationId xmlns:a16="http://schemas.microsoft.com/office/drawing/2014/main" id="{A36DC1A5-4DA2-43DB-949E-8B4C139A6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8900" y="2138766"/>
              <a:ext cx="334547" cy="361919"/>
            </a:xfrm>
            <a:prstGeom prst="rect">
              <a:avLst/>
            </a:prstGeom>
          </p:spPr>
        </p:pic>
      </p:grpSp>
      <p:grpSp>
        <p:nvGrpSpPr>
          <p:cNvPr id="52" name="Grupo 51"/>
          <p:cNvGrpSpPr/>
          <p:nvPr/>
        </p:nvGrpSpPr>
        <p:grpSpPr>
          <a:xfrm>
            <a:off x="10962456" y="4498262"/>
            <a:ext cx="337941" cy="361919"/>
            <a:chOff x="10568900" y="2138766"/>
            <a:chExt cx="337941" cy="361919"/>
          </a:xfrm>
        </p:grpSpPr>
        <p:pic>
          <p:nvPicPr>
            <p:cNvPr id="53" name="Imagem 52">
              <a:extLst>
                <a:ext uri="{FF2B5EF4-FFF2-40B4-BE49-F238E27FC236}">
                  <a16:creationId xmlns:a16="http://schemas.microsoft.com/office/drawing/2014/main" id="{ED68BAD1-9A63-4556-9424-37E4C9C4E2F4}"/>
                </a:ext>
              </a:extLst>
            </p:cNvPr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02041" y="2195885"/>
              <a:ext cx="304800" cy="304800"/>
            </a:xfrm>
            <a:prstGeom prst="rect">
              <a:avLst/>
            </a:prstGeom>
          </p:spPr>
        </p:pic>
        <p:pic>
          <p:nvPicPr>
            <p:cNvPr id="54" name="Imagem 53">
              <a:extLst>
                <a:ext uri="{FF2B5EF4-FFF2-40B4-BE49-F238E27FC236}">
                  <a16:creationId xmlns:a16="http://schemas.microsoft.com/office/drawing/2014/main" id="{A36DC1A5-4DA2-43DB-949E-8B4C139A6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8900" y="2138766"/>
              <a:ext cx="334547" cy="361919"/>
            </a:xfrm>
            <a:prstGeom prst="rect">
              <a:avLst/>
            </a:prstGeom>
          </p:spPr>
        </p:pic>
      </p:grpSp>
      <p:sp>
        <p:nvSpPr>
          <p:cNvPr id="44" name="CaixaDeTexto 43"/>
          <p:cNvSpPr txBox="1"/>
          <p:nvPr/>
        </p:nvSpPr>
        <p:spPr>
          <a:xfrm>
            <a:off x="4769768" y="2931423"/>
            <a:ext cx="1584176" cy="3231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Opções possíveis</a:t>
            </a:r>
          </a:p>
        </p:txBody>
      </p:sp>
      <p:sp>
        <p:nvSpPr>
          <p:cNvPr id="45" name="CaixaDeTexto 44"/>
          <p:cNvSpPr txBox="1"/>
          <p:nvPr/>
        </p:nvSpPr>
        <p:spPr>
          <a:xfrm>
            <a:off x="4769768" y="4140101"/>
            <a:ext cx="999728" cy="3231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Resultado</a:t>
            </a:r>
          </a:p>
        </p:txBody>
      </p:sp>
      <p:sp>
        <p:nvSpPr>
          <p:cNvPr id="49" name="CaixaDeTexto 48"/>
          <p:cNvSpPr txBox="1"/>
          <p:nvPr/>
        </p:nvSpPr>
        <p:spPr>
          <a:xfrm>
            <a:off x="11034464" y="2915965"/>
            <a:ext cx="1584176" cy="3231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Opções possíveis</a:t>
            </a:r>
          </a:p>
        </p:txBody>
      </p:sp>
      <p:sp>
        <p:nvSpPr>
          <p:cNvPr id="50" name="CaixaDeTexto 49"/>
          <p:cNvSpPr txBox="1"/>
          <p:nvPr/>
        </p:nvSpPr>
        <p:spPr>
          <a:xfrm>
            <a:off x="10962456" y="4124643"/>
            <a:ext cx="999728" cy="3231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Resultado</a:t>
            </a:r>
          </a:p>
        </p:txBody>
      </p:sp>
      <p:pic>
        <p:nvPicPr>
          <p:cNvPr id="2" name="Imagem 1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0" y="1795198"/>
            <a:ext cx="3714750" cy="4277253"/>
          </a:xfrm>
          <a:prstGeom prst="rect">
            <a:avLst/>
          </a:prstGeom>
        </p:spPr>
      </p:pic>
      <p:pic>
        <p:nvPicPr>
          <p:cNvPr id="3" name="Imagem 2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675" y="1814248"/>
            <a:ext cx="3714750" cy="4277253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5201816" y="4530958"/>
            <a:ext cx="117856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 dirty="0">
                <a:solidFill>
                  <a:srgbClr val="FFFFFF"/>
                </a:solidFill>
                <a:latin typeface="Arial Narrow"/>
              </a:rPr>
              <a:t>Desviada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11394504" y="4500141"/>
            <a:ext cx="117856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 dirty="0">
                <a:solidFill>
                  <a:srgbClr val="FFFFFF"/>
                </a:solidFill>
                <a:latin typeface="Arial Narrow"/>
              </a:rPr>
              <a:t>Desviada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5561856" y="4818990"/>
            <a:ext cx="1001555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b="1" dirty="0">
                <a:solidFill>
                  <a:srgbClr val="FFFFFF"/>
                </a:solidFill>
                <a:latin typeface="Arial Narrow"/>
              </a:rPr>
              <a:t>4.92 mm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11826552" y="4818990"/>
            <a:ext cx="1080119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b="1" dirty="0">
                <a:solidFill>
                  <a:srgbClr val="FFFFFF"/>
                </a:solidFill>
                <a:latin typeface="Arial Narrow"/>
              </a:rPr>
              <a:t>9.02 mm</a:t>
            </a:r>
          </a:p>
        </p:txBody>
      </p:sp>
      <p:sp>
        <p:nvSpPr>
          <p:cNvPr id="51" name="CaixaDeTexto 50"/>
          <p:cNvSpPr txBox="1"/>
          <p:nvPr/>
        </p:nvSpPr>
        <p:spPr>
          <a:xfrm>
            <a:off x="5019432" y="3587014"/>
            <a:ext cx="1046480" cy="3231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Desviada</a:t>
            </a:r>
          </a:p>
        </p:txBody>
      </p:sp>
      <p:sp>
        <p:nvSpPr>
          <p:cNvPr id="55" name="CaixaDeTexto 54"/>
          <p:cNvSpPr txBox="1"/>
          <p:nvPr/>
        </p:nvSpPr>
        <p:spPr>
          <a:xfrm>
            <a:off x="11284128" y="3564037"/>
            <a:ext cx="1046480" cy="3231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Desviada</a:t>
            </a:r>
          </a:p>
        </p:txBody>
      </p:sp>
      <p:grpSp>
        <p:nvGrpSpPr>
          <p:cNvPr id="56" name="Agrupar 55">
            <a:extLst>
              <a:ext uri="{FF2B5EF4-FFF2-40B4-BE49-F238E27FC236}">
                <a16:creationId xmlns:a16="http://schemas.microsoft.com/office/drawing/2014/main" id="{2E4280F7-6F5E-40D3-81DA-618F0E19DBF5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3243845" y="7119981"/>
            <a:chExt cx="7228311" cy="355490"/>
          </a:xfrm>
        </p:grpSpPr>
        <p:sp>
          <p:nvSpPr>
            <p:cNvPr id="57" name="Triângulo isósceles 56">
              <a:hlinkClick r:id="rId8" action="ppaction://hlinksldjump"/>
              <a:extLst>
                <a:ext uri="{FF2B5EF4-FFF2-40B4-BE49-F238E27FC236}">
                  <a16:creationId xmlns:a16="http://schemas.microsoft.com/office/drawing/2014/main" id="{21A55880-DB72-4C0D-8116-4AB25E013804}"/>
                </a:ext>
              </a:extLst>
            </p:cNvPr>
            <p:cNvSpPr/>
            <p:nvPr/>
          </p:nvSpPr>
          <p:spPr>
            <a:xfrm rot="16200000">
              <a:off x="3251347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58" name="Triângulo isósceles 57">
              <a:hlinkClick r:id="rId9" action="ppaction://hlinksldjump"/>
              <a:extLst>
                <a:ext uri="{FF2B5EF4-FFF2-40B4-BE49-F238E27FC236}">
                  <a16:creationId xmlns:a16="http://schemas.microsoft.com/office/drawing/2014/main" id="{4B0A4BBF-986C-4085-95DC-2126404C4DFE}"/>
                </a:ext>
              </a:extLst>
            </p:cNvPr>
            <p:cNvSpPr/>
            <p:nvPr/>
          </p:nvSpPr>
          <p:spPr>
            <a:xfrm rot="5400000">
              <a:off x="10109164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59" name="Agrupar 58">
            <a:extLst>
              <a:ext uri="{FF2B5EF4-FFF2-40B4-BE49-F238E27FC236}">
                <a16:creationId xmlns:a16="http://schemas.microsoft.com/office/drawing/2014/main" id="{8F75EBA5-ACA2-4DFC-80FC-AB597706FE04}"/>
              </a:ext>
            </a:extLst>
          </p:cNvPr>
          <p:cNvGrpSpPr/>
          <p:nvPr/>
        </p:nvGrpSpPr>
        <p:grpSpPr>
          <a:xfrm>
            <a:off x="4129792" y="7223682"/>
            <a:ext cx="5456416" cy="148088"/>
            <a:chOff x="4129792" y="7223682"/>
            <a:chExt cx="5456416" cy="148088"/>
          </a:xfrm>
        </p:grpSpPr>
        <p:pic>
          <p:nvPicPr>
            <p:cNvPr id="60" name="Imagem 59" hidden="1">
              <a:hlinkClick r:id="rId10" action="ppaction://hlinksldjump"/>
              <a:extLst>
                <a:ext uri="{FF2B5EF4-FFF2-40B4-BE49-F238E27FC236}">
                  <a16:creationId xmlns:a16="http://schemas.microsoft.com/office/drawing/2014/main" id="{EE20C1DA-2184-48D9-8D60-D7992E4394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29792" y="7223682"/>
              <a:ext cx="148088" cy="148088"/>
            </a:xfrm>
            <a:prstGeom prst="rect">
              <a:avLst/>
            </a:prstGeom>
          </p:spPr>
        </p:pic>
        <p:pic>
          <p:nvPicPr>
            <p:cNvPr id="61" name="Imagem 60" hidden="1">
              <a:hlinkClick r:id="rId10" action="ppaction://hlinksldjump"/>
              <a:extLst>
                <a:ext uri="{FF2B5EF4-FFF2-40B4-BE49-F238E27FC236}">
                  <a16:creationId xmlns:a16="http://schemas.microsoft.com/office/drawing/2014/main" id="{E132E38E-75D9-4397-87CF-E236E706D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93333" y="7223682"/>
              <a:ext cx="148088" cy="148088"/>
            </a:xfrm>
            <a:prstGeom prst="rect">
              <a:avLst/>
            </a:prstGeom>
          </p:spPr>
        </p:pic>
        <p:pic>
          <p:nvPicPr>
            <p:cNvPr id="62" name="Imagem 61" hidden="1">
              <a:hlinkClick r:id="rId12" action="ppaction://hlinksldjump"/>
              <a:extLst>
                <a:ext uri="{FF2B5EF4-FFF2-40B4-BE49-F238E27FC236}">
                  <a16:creationId xmlns:a16="http://schemas.microsoft.com/office/drawing/2014/main" id="{4FDF6E15-FA1C-4FC1-B75B-E435273E9C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56874" y="7223682"/>
              <a:ext cx="148088" cy="148088"/>
            </a:xfrm>
            <a:prstGeom prst="rect">
              <a:avLst/>
            </a:prstGeom>
          </p:spPr>
        </p:pic>
        <p:pic>
          <p:nvPicPr>
            <p:cNvPr id="63" name="Imagem 62">
              <a:hlinkClick r:id="rId13" action="ppaction://hlinksldjump"/>
              <a:extLst>
                <a:ext uri="{FF2B5EF4-FFF2-40B4-BE49-F238E27FC236}">
                  <a16:creationId xmlns:a16="http://schemas.microsoft.com/office/drawing/2014/main" id="{8D6D5A0A-7D1E-4FDE-BDA7-40C01D730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20415" y="7223682"/>
              <a:ext cx="148088" cy="148088"/>
            </a:xfrm>
            <a:prstGeom prst="rect">
              <a:avLst/>
            </a:prstGeom>
          </p:spPr>
        </p:pic>
        <p:pic>
          <p:nvPicPr>
            <p:cNvPr id="64" name="Imagem 63">
              <a:hlinkClick r:id="rId14" action="ppaction://hlinksldjump"/>
              <a:extLst>
                <a:ext uri="{FF2B5EF4-FFF2-40B4-BE49-F238E27FC236}">
                  <a16:creationId xmlns:a16="http://schemas.microsoft.com/office/drawing/2014/main" id="{7D832964-C587-421D-8476-954D9574FD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47497" y="7223682"/>
              <a:ext cx="148088" cy="148088"/>
            </a:xfrm>
            <a:prstGeom prst="rect">
              <a:avLst/>
            </a:prstGeom>
          </p:spPr>
        </p:pic>
        <p:pic>
          <p:nvPicPr>
            <p:cNvPr id="65" name="Imagem 64" hidden="1">
              <a:hlinkClick r:id="rId16" action="ppaction://hlinksldjump"/>
              <a:extLst>
                <a:ext uri="{FF2B5EF4-FFF2-40B4-BE49-F238E27FC236}">
                  <a16:creationId xmlns:a16="http://schemas.microsoft.com/office/drawing/2014/main" id="{651E7140-503A-4BB4-8904-D86867A932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11038" y="7223682"/>
              <a:ext cx="148088" cy="148088"/>
            </a:xfrm>
            <a:prstGeom prst="rect">
              <a:avLst/>
            </a:prstGeom>
          </p:spPr>
        </p:pic>
        <p:pic>
          <p:nvPicPr>
            <p:cNvPr id="66" name="Imagem 65" hidden="1">
              <a:hlinkClick r:id="rId17" action="ppaction://hlinksldjump"/>
              <a:extLst>
                <a:ext uri="{FF2B5EF4-FFF2-40B4-BE49-F238E27FC236}">
                  <a16:creationId xmlns:a16="http://schemas.microsoft.com/office/drawing/2014/main" id="{F23A14BA-F243-4532-BF97-B333448AC4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74579" y="7223682"/>
              <a:ext cx="148088" cy="148088"/>
            </a:xfrm>
            <a:prstGeom prst="rect">
              <a:avLst/>
            </a:prstGeom>
          </p:spPr>
        </p:pic>
        <p:pic>
          <p:nvPicPr>
            <p:cNvPr id="67" name="Imagem 66" hidden="1">
              <a:hlinkClick r:id="rId14" action="ppaction://hlinksldjump"/>
              <a:extLst>
                <a:ext uri="{FF2B5EF4-FFF2-40B4-BE49-F238E27FC236}">
                  <a16:creationId xmlns:a16="http://schemas.microsoft.com/office/drawing/2014/main" id="{6380AD44-FB3E-4616-9E0C-B94DB20193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438120" y="7223682"/>
              <a:ext cx="148088" cy="148088"/>
            </a:xfrm>
            <a:prstGeom prst="rect">
              <a:avLst/>
            </a:prstGeom>
          </p:spPr>
        </p:pic>
        <p:pic>
          <p:nvPicPr>
            <p:cNvPr id="68" name="Imagem 67">
              <a:hlinkClick r:id="rId8" action="ppaction://hlinksldjump"/>
              <a:extLst>
                <a:ext uri="{FF2B5EF4-FFF2-40B4-BE49-F238E27FC236}">
                  <a16:creationId xmlns:a16="http://schemas.microsoft.com/office/drawing/2014/main" id="{94AE2AB7-24AA-485F-9775-F7A52F1782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83956" y="7223682"/>
              <a:ext cx="148088" cy="1480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471910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3">
            <a:extLst>
              <a:ext uri="{FF2B5EF4-FFF2-40B4-BE49-F238E27FC236}">
                <a16:creationId xmlns:a16="http://schemas.microsoft.com/office/drawing/2014/main" id="{E294DF33-3263-41D8-9D75-9D3895F96A1B}"/>
              </a:ext>
            </a:extLst>
          </p:cNvPr>
          <p:cNvGrpSpPr/>
          <p:nvPr/>
        </p:nvGrpSpPr>
        <p:grpSpPr>
          <a:xfrm>
            <a:off x="1061357" y="3220365"/>
            <a:ext cx="11593287" cy="1267085"/>
            <a:chOff x="1160341" y="2012268"/>
            <a:chExt cx="9512589" cy="1127922"/>
          </a:xfrm>
        </p:grpSpPr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id="{534422F0-C3E8-42E5-AF6F-E9CD5FC286FF}"/>
                </a:ext>
              </a:extLst>
            </p:cNvPr>
            <p:cNvSpPr txBox="1"/>
            <p:nvPr/>
          </p:nvSpPr>
          <p:spPr>
            <a:xfrm>
              <a:off x="1160341" y="2012268"/>
              <a:ext cx="9512589" cy="684934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pt-BR" sz="4400" dirty="0">
                  <a:solidFill>
                    <a:srgbClr val="FFFFFF"/>
                  </a:solidFill>
                  <a:latin typeface="Arkitech" panose="02000000000000000000" pitchFamily="2" charset="0"/>
                  <a:cs typeface="Segoe UI Light" panose="020B0502040204020203" pitchFamily="34" charset="0"/>
                </a:rPr>
                <a:t>Análise simetria</a:t>
              </a:r>
            </a:p>
          </p:txBody>
        </p:sp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90BBBA75-5BA9-4CAF-9203-1E81410A44D2}"/>
                </a:ext>
              </a:extLst>
            </p:cNvPr>
            <p:cNvSpPr txBox="1"/>
            <p:nvPr/>
          </p:nvSpPr>
          <p:spPr>
            <a:xfrm>
              <a:off x="1809657" y="2455256"/>
              <a:ext cx="8213956" cy="684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4400" dirty="0">
                  <a:solidFill>
                    <a:srgbClr val="BA8C3F"/>
                  </a:solidFill>
                  <a:latin typeface="Arkitech" panose="02000000000000000000" pitchFamily="2" charset="0"/>
                  <a:cs typeface="Segoe UI Light" panose="020B0502040204020203" pitchFamily="34" charset="0"/>
                </a:rPr>
                <a:t>Facial/esquelética</a:t>
              </a:r>
            </a:p>
          </p:txBody>
        </p:sp>
      </p:grp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3F45AFF4-BC8C-449A-B8A3-63BB1DA7F6A2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3243845" y="7119981"/>
            <a:chExt cx="7228311" cy="355490"/>
          </a:xfrm>
        </p:grpSpPr>
        <p:sp>
          <p:nvSpPr>
            <p:cNvPr id="9" name="Triângulo isósceles 8">
              <a:hlinkClick r:id="rId3" action="ppaction://hlinksldjump"/>
              <a:extLst>
                <a:ext uri="{FF2B5EF4-FFF2-40B4-BE49-F238E27FC236}">
                  <a16:creationId xmlns:a16="http://schemas.microsoft.com/office/drawing/2014/main" id="{D139D1B0-6A03-4331-8B7B-F4F092D5CCFA}"/>
                </a:ext>
              </a:extLst>
            </p:cNvPr>
            <p:cNvSpPr/>
            <p:nvPr/>
          </p:nvSpPr>
          <p:spPr>
            <a:xfrm rot="16200000">
              <a:off x="3251347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10" name="Triângulo isósceles 9">
              <a:hlinkClick r:id="rId4" action="ppaction://hlinksldjump"/>
              <a:extLst>
                <a:ext uri="{FF2B5EF4-FFF2-40B4-BE49-F238E27FC236}">
                  <a16:creationId xmlns:a16="http://schemas.microsoft.com/office/drawing/2014/main" id="{066A7249-9C3E-4F52-BF62-6851E98A2843}"/>
                </a:ext>
              </a:extLst>
            </p:cNvPr>
            <p:cNvSpPr/>
            <p:nvPr/>
          </p:nvSpPr>
          <p:spPr>
            <a:xfrm rot="5400000">
              <a:off x="10109164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25" name="Agrupar 24">
            <a:extLst>
              <a:ext uri="{FF2B5EF4-FFF2-40B4-BE49-F238E27FC236}">
                <a16:creationId xmlns:a16="http://schemas.microsoft.com/office/drawing/2014/main" id="{88F29EE9-913B-4173-8C3D-4871DDEB89F8}"/>
              </a:ext>
            </a:extLst>
          </p:cNvPr>
          <p:cNvGrpSpPr/>
          <p:nvPr/>
        </p:nvGrpSpPr>
        <p:grpSpPr>
          <a:xfrm>
            <a:off x="4129792" y="7223682"/>
            <a:ext cx="5456416" cy="148088"/>
            <a:chOff x="4129792" y="7223682"/>
            <a:chExt cx="5456416" cy="148088"/>
          </a:xfrm>
        </p:grpSpPr>
        <p:pic>
          <p:nvPicPr>
            <p:cNvPr id="12" name="Imagem 11" hidden="1">
              <a:hlinkClick r:id="rId5" action="ppaction://hlinksldjump"/>
              <a:extLst>
                <a:ext uri="{FF2B5EF4-FFF2-40B4-BE49-F238E27FC236}">
                  <a16:creationId xmlns:a16="http://schemas.microsoft.com/office/drawing/2014/main" id="{2331D28E-5013-4015-B210-5C7BEF7103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29792" y="7223682"/>
              <a:ext cx="148088" cy="148088"/>
            </a:xfrm>
            <a:prstGeom prst="rect">
              <a:avLst/>
            </a:prstGeom>
          </p:spPr>
        </p:pic>
        <p:pic>
          <p:nvPicPr>
            <p:cNvPr id="13" name="Imagem 12" hidden="1">
              <a:hlinkClick r:id="rId7" action="ppaction://hlinksldjump"/>
              <a:extLst>
                <a:ext uri="{FF2B5EF4-FFF2-40B4-BE49-F238E27FC236}">
                  <a16:creationId xmlns:a16="http://schemas.microsoft.com/office/drawing/2014/main" id="{322B338D-521B-43F2-AF5C-1FA454DE3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93333" y="7223682"/>
              <a:ext cx="148088" cy="148088"/>
            </a:xfrm>
            <a:prstGeom prst="rect">
              <a:avLst/>
            </a:prstGeom>
          </p:spPr>
        </p:pic>
        <p:pic>
          <p:nvPicPr>
            <p:cNvPr id="14" name="Imagem 13" hidden="1">
              <a:hlinkClick r:id="rId8" action="ppaction://hlinksldjump"/>
              <a:extLst>
                <a:ext uri="{FF2B5EF4-FFF2-40B4-BE49-F238E27FC236}">
                  <a16:creationId xmlns:a16="http://schemas.microsoft.com/office/drawing/2014/main" id="{30FAC94F-F46A-4551-8D34-9FE289609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56874" y="7223682"/>
              <a:ext cx="148088" cy="148088"/>
            </a:xfrm>
            <a:prstGeom prst="rect">
              <a:avLst/>
            </a:prstGeom>
          </p:spPr>
        </p:pic>
        <p:pic>
          <p:nvPicPr>
            <p:cNvPr id="15" name="Imagem 14">
              <a:hlinkClick r:id="rId9" action="ppaction://hlinksldjump"/>
              <a:extLst>
                <a:ext uri="{FF2B5EF4-FFF2-40B4-BE49-F238E27FC236}">
                  <a16:creationId xmlns:a16="http://schemas.microsoft.com/office/drawing/2014/main" id="{5F21BAFB-D47A-4A4C-B5B3-D5FF88DF2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20415" y="7223682"/>
              <a:ext cx="148088" cy="148088"/>
            </a:xfrm>
            <a:prstGeom prst="rect">
              <a:avLst/>
            </a:prstGeom>
          </p:spPr>
        </p:pic>
        <p:pic>
          <p:nvPicPr>
            <p:cNvPr id="16" name="Imagem 15">
              <a:hlinkClick r:id="rId4" action="ppaction://hlinksldjump"/>
              <a:extLst>
                <a:ext uri="{FF2B5EF4-FFF2-40B4-BE49-F238E27FC236}">
                  <a16:creationId xmlns:a16="http://schemas.microsoft.com/office/drawing/2014/main" id="{07038779-DA95-4DB5-9A68-497DA8675E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47497" y="7223682"/>
              <a:ext cx="148088" cy="148088"/>
            </a:xfrm>
            <a:prstGeom prst="rect">
              <a:avLst/>
            </a:prstGeom>
          </p:spPr>
        </p:pic>
        <p:pic>
          <p:nvPicPr>
            <p:cNvPr id="17" name="Imagem 16" hidden="1">
              <a:hlinkClick r:id="rId11" action="ppaction://hlinksldjump"/>
              <a:extLst>
                <a:ext uri="{FF2B5EF4-FFF2-40B4-BE49-F238E27FC236}">
                  <a16:creationId xmlns:a16="http://schemas.microsoft.com/office/drawing/2014/main" id="{012F8F86-4415-4A66-99F3-00222F6190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11038" y="7223682"/>
              <a:ext cx="148088" cy="148088"/>
            </a:xfrm>
            <a:prstGeom prst="rect">
              <a:avLst/>
            </a:prstGeom>
          </p:spPr>
        </p:pic>
        <p:pic>
          <p:nvPicPr>
            <p:cNvPr id="18" name="Imagem 17" hidden="1">
              <a:hlinkClick r:id="rId12" action="ppaction://hlinksldjump"/>
              <a:extLst>
                <a:ext uri="{FF2B5EF4-FFF2-40B4-BE49-F238E27FC236}">
                  <a16:creationId xmlns:a16="http://schemas.microsoft.com/office/drawing/2014/main" id="{B328E2D5-25CC-4873-B1A3-51971ED3F0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74579" y="7223682"/>
              <a:ext cx="148088" cy="148088"/>
            </a:xfrm>
            <a:prstGeom prst="rect">
              <a:avLst/>
            </a:prstGeom>
          </p:spPr>
        </p:pic>
        <p:pic>
          <p:nvPicPr>
            <p:cNvPr id="19" name="Imagem 18" hidden="1">
              <a:hlinkClick r:id="rId3" action="ppaction://hlinksldjump"/>
              <a:extLst>
                <a:ext uri="{FF2B5EF4-FFF2-40B4-BE49-F238E27FC236}">
                  <a16:creationId xmlns:a16="http://schemas.microsoft.com/office/drawing/2014/main" id="{3AD258E7-D3A5-47ED-A571-E11300595F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438120" y="7223682"/>
              <a:ext cx="148088" cy="148088"/>
            </a:xfrm>
            <a:prstGeom prst="rect">
              <a:avLst/>
            </a:prstGeom>
          </p:spPr>
        </p:pic>
        <p:pic>
          <p:nvPicPr>
            <p:cNvPr id="20" name="Imagem 19">
              <a:hlinkClick r:id="rId13" action="ppaction://hlinksldjump"/>
              <a:extLst>
                <a:ext uri="{FF2B5EF4-FFF2-40B4-BE49-F238E27FC236}">
                  <a16:creationId xmlns:a16="http://schemas.microsoft.com/office/drawing/2014/main" id="{8FBF2896-B675-4646-A9D5-FF67F8EAB0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83956" y="7223682"/>
              <a:ext cx="148088" cy="148088"/>
            </a:xfrm>
            <a:prstGeom prst="rect">
              <a:avLst/>
            </a:prstGeom>
          </p:spPr>
        </p:pic>
      </p:grpSp>
      <p:pic>
        <p:nvPicPr>
          <p:cNvPr id="21" name="Imagem 20">
            <a:hlinkClick r:id="rId14" action="ppaction://hlinksldjump"/>
            <a:extLst>
              <a:ext uri="{FF2B5EF4-FFF2-40B4-BE49-F238E27FC236}">
                <a16:creationId xmlns:a16="http://schemas.microsoft.com/office/drawing/2014/main" id="{A20D83E8-A7C8-45AD-903C-5C41090B401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530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6785992" y="5169699"/>
            <a:ext cx="3962400" cy="3385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600" b="1" dirty="0">
                <a:solidFill>
                  <a:srgbClr val="BA8C3F"/>
                </a:solidFill>
                <a:latin typeface="Arial Narrow" panose="020B0606020202030204" pitchFamily="34" charset="0"/>
              </a:rPr>
              <a:t>SIMETRIA FACIAL TECIDOS MOLES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7160844" y="5558903"/>
            <a:ext cx="105664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Simétrico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7160844" y="5944666"/>
            <a:ext cx="130048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Assimétrico</a:t>
            </a:r>
          </a:p>
        </p:txBody>
      </p:sp>
      <p:pic>
        <p:nvPicPr>
          <p:cNvPr id="13" name="Imagem 1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547" y="5945371"/>
            <a:ext cx="304800" cy="304800"/>
          </a:xfrm>
          <a:prstGeom prst="rect">
            <a:avLst/>
          </a:prstGeom>
        </p:spPr>
      </p:pic>
      <p:pic>
        <p:nvPicPr>
          <p:cNvPr id="14" name="Imagem 13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547" y="5559608"/>
            <a:ext cx="304800" cy="304800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0B8BE36D-231E-496A-8E49-D1BD98CF1CA2}"/>
              </a:ext>
            </a:extLst>
          </p:cNvPr>
          <p:cNvSpPr txBox="1"/>
          <p:nvPr/>
        </p:nvSpPr>
        <p:spPr>
          <a:xfrm>
            <a:off x="399367" y="203553"/>
            <a:ext cx="5696633" cy="83099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Análise simetria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tecidos moles</a:t>
            </a:r>
          </a:p>
          <a:p>
            <a:endParaRPr lang="pt-BR" sz="2000" dirty="0">
              <a:solidFill>
                <a:srgbClr val="FFFFFF"/>
              </a:solidFill>
              <a:latin typeface="Agency FB" panose="020B0503020202020204" pitchFamily="34" charset="0"/>
            </a:endParaRPr>
          </a:p>
        </p:txBody>
      </p: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BD91BCDA-5ED7-4B0C-83BB-8416555C3547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3243845" y="7119981"/>
            <a:chExt cx="7228311" cy="355490"/>
          </a:xfrm>
        </p:grpSpPr>
        <p:sp>
          <p:nvSpPr>
            <p:cNvPr id="18" name="Triângulo isósceles 17">
              <a:hlinkClick r:id="rId3" action="ppaction://hlinksldjump"/>
              <a:extLst>
                <a:ext uri="{FF2B5EF4-FFF2-40B4-BE49-F238E27FC236}">
                  <a16:creationId xmlns:a16="http://schemas.microsoft.com/office/drawing/2014/main" id="{3350ECC4-8022-47E9-A4AC-C28EAB1D8CD5}"/>
                </a:ext>
              </a:extLst>
            </p:cNvPr>
            <p:cNvSpPr/>
            <p:nvPr/>
          </p:nvSpPr>
          <p:spPr>
            <a:xfrm rot="16200000">
              <a:off x="3251347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19" name="Triângulo isósceles 18">
              <a:hlinkClick r:id="rId4" action="ppaction://hlinksldjump"/>
              <a:extLst>
                <a:ext uri="{FF2B5EF4-FFF2-40B4-BE49-F238E27FC236}">
                  <a16:creationId xmlns:a16="http://schemas.microsoft.com/office/drawing/2014/main" id="{D4A0F182-4D6A-49A7-9B29-1B125F6525E7}"/>
                </a:ext>
              </a:extLst>
            </p:cNvPr>
            <p:cNvSpPr/>
            <p:nvPr/>
          </p:nvSpPr>
          <p:spPr>
            <a:xfrm rot="5400000">
              <a:off x="10109164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B4DF3FE5-D33E-43F3-A9B5-4F32E29C466F}"/>
              </a:ext>
            </a:extLst>
          </p:cNvPr>
          <p:cNvGrpSpPr/>
          <p:nvPr/>
        </p:nvGrpSpPr>
        <p:grpSpPr>
          <a:xfrm>
            <a:off x="4129792" y="7223682"/>
            <a:ext cx="5456416" cy="148088"/>
            <a:chOff x="4129792" y="7223682"/>
            <a:chExt cx="5456416" cy="148088"/>
          </a:xfrm>
        </p:grpSpPr>
        <p:pic>
          <p:nvPicPr>
            <p:cNvPr id="21" name="Imagem 20" hidden="1">
              <a:hlinkClick r:id="rId5" action="ppaction://hlinksldjump"/>
              <a:extLst>
                <a:ext uri="{FF2B5EF4-FFF2-40B4-BE49-F238E27FC236}">
                  <a16:creationId xmlns:a16="http://schemas.microsoft.com/office/drawing/2014/main" id="{86FA53C8-784B-4350-83F2-A37D6EB56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29792" y="7223682"/>
              <a:ext cx="148088" cy="148088"/>
            </a:xfrm>
            <a:prstGeom prst="rect">
              <a:avLst/>
            </a:prstGeom>
          </p:spPr>
        </p:pic>
        <p:pic>
          <p:nvPicPr>
            <p:cNvPr id="22" name="Imagem 21" hidden="1">
              <a:hlinkClick r:id="rId7" action="ppaction://hlinksldjump"/>
              <a:extLst>
                <a:ext uri="{FF2B5EF4-FFF2-40B4-BE49-F238E27FC236}">
                  <a16:creationId xmlns:a16="http://schemas.microsoft.com/office/drawing/2014/main" id="{8B1093DB-5BAD-4C85-A4E4-500859AE4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93333" y="7223682"/>
              <a:ext cx="148088" cy="148088"/>
            </a:xfrm>
            <a:prstGeom prst="rect">
              <a:avLst/>
            </a:prstGeom>
          </p:spPr>
        </p:pic>
        <p:pic>
          <p:nvPicPr>
            <p:cNvPr id="23" name="Imagem 22" hidden="1">
              <a:hlinkClick r:id="rId8" action="ppaction://hlinksldjump"/>
              <a:extLst>
                <a:ext uri="{FF2B5EF4-FFF2-40B4-BE49-F238E27FC236}">
                  <a16:creationId xmlns:a16="http://schemas.microsoft.com/office/drawing/2014/main" id="{41C215C5-3CB1-4AB9-8582-2D17C11DB2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56874" y="7223682"/>
              <a:ext cx="148088" cy="148088"/>
            </a:xfrm>
            <a:prstGeom prst="rect">
              <a:avLst/>
            </a:prstGeom>
          </p:spPr>
        </p:pic>
        <p:pic>
          <p:nvPicPr>
            <p:cNvPr id="24" name="Imagem 23">
              <a:hlinkClick r:id="rId3" action="ppaction://hlinksldjump"/>
              <a:extLst>
                <a:ext uri="{FF2B5EF4-FFF2-40B4-BE49-F238E27FC236}">
                  <a16:creationId xmlns:a16="http://schemas.microsoft.com/office/drawing/2014/main" id="{7EC5E628-1E99-4C36-850D-E760481256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20415" y="7223682"/>
              <a:ext cx="148088" cy="148088"/>
            </a:xfrm>
            <a:prstGeom prst="rect">
              <a:avLst/>
            </a:prstGeom>
          </p:spPr>
        </p:pic>
        <p:pic>
          <p:nvPicPr>
            <p:cNvPr id="25" name="Imagem 24">
              <a:hlinkClick r:id="rId4" action="ppaction://hlinksldjump"/>
              <a:extLst>
                <a:ext uri="{FF2B5EF4-FFF2-40B4-BE49-F238E27FC236}">
                  <a16:creationId xmlns:a16="http://schemas.microsoft.com/office/drawing/2014/main" id="{E42E133F-0C36-4A6D-8787-B79C68DC5C6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47497" y="7223682"/>
              <a:ext cx="148088" cy="148088"/>
            </a:xfrm>
            <a:prstGeom prst="rect">
              <a:avLst/>
            </a:prstGeom>
          </p:spPr>
        </p:pic>
        <p:pic>
          <p:nvPicPr>
            <p:cNvPr id="26" name="Imagem 25" hidden="1">
              <a:hlinkClick r:id="rId9" action="ppaction://hlinksldjump"/>
              <a:extLst>
                <a:ext uri="{FF2B5EF4-FFF2-40B4-BE49-F238E27FC236}">
                  <a16:creationId xmlns:a16="http://schemas.microsoft.com/office/drawing/2014/main" id="{B56DBBB4-B93D-4F01-8695-FE1B7DAE02E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11038" y="7223682"/>
              <a:ext cx="148088" cy="148088"/>
            </a:xfrm>
            <a:prstGeom prst="rect">
              <a:avLst/>
            </a:prstGeom>
          </p:spPr>
        </p:pic>
        <p:pic>
          <p:nvPicPr>
            <p:cNvPr id="27" name="Imagem 26" hidden="1">
              <a:hlinkClick r:id="rId10" action="ppaction://hlinksldjump"/>
              <a:extLst>
                <a:ext uri="{FF2B5EF4-FFF2-40B4-BE49-F238E27FC236}">
                  <a16:creationId xmlns:a16="http://schemas.microsoft.com/office/drawing/2014/main" id="{E259E33E-0BE5-4220-BAA6-8A7C18CE4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74579" y="7223682"/>
              <a:ext cx="148088" cy="148088"/>
            </a:xfrm>
            <a:prstGeom prst="rect">
              <a:avLst/>
            </a:prstGeom>
          </p:spPr>
        </p:pic>
        <p:pic>
          <p:nvPicPr>
            <p:cNvPr id="28" name="Imagem 27" hidden="1">
              <a:hlinkClick r:id="rId11" action="ppaction://hlinksldjump"/>
              <a:extLst>
                <a:ext uri="{FF2B5EF4-FFF2-40B4-BE49-F238E27FC236}">
                  <a16:creationId xmlns:a16="http://schemas.microsoft.com/office/drawing/2014/main" id="{CAFB2D1B-0A94-4051-A494-3B02062E8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438120" y="7223682"/>
              <a:ext cx="148088" cy="148088"/>
            </a:xfrm>
            <a:prstGeom prst="rect">
              <a:avLst/>
            </a:prstGeom>
          </p:spPr>
        </p:pic>
        <p:pic>
          <p:nvPicPr>
            <p:cNvPr id="29" name="Imagem 28">
              <a:hlinkClick r:id="rId13" action="ppaction://hlinksldjump"/>
              <a:extLst>
                <a:ext uri="{FF2B5EF4-FFF2-40B4-BE49-F238E27FC236}">
                  <a16:creationId xmlns:a16="http://schemas.microsoft.com/office/drawing/2014/main" id="{516F90AA-247F-440E-B813-5B978D669E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83956" y="7223682"/>
              <a:ext cx="148088" cy="148088"/>
            </a:xfrm>
            <a:prstGeom prst="rect">
              <a:avLst/>
            </a:prstGeom>
          </p:spPr>
        </p:pic>
      </p:grpSp>
      <p:pic>
        <p:nvPicPr>
          <p:cNvPr id="30" name="Imagem 29">
            <a:hlinkClick r:id="rId14" action="ppaction://hlinksldjump"/>
            <a:extLst>
              <a:ext uri="{FF2B5EF4-FFF2-40B4-BE49-F238E27FC236}">
                <a16:creationId xmlns:a16="http://schemas.microsoft.com/office/drawing/2014/main" id="{2640F756-9BE7-4BF5-924E-A42C218286C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pic>
        <p:nvPicPr>
          <p:cNvPr id="31" name="Imagem 30">
            <a:extLst>
              <a:ext uri="{FF2B5EF4-FFF2-40B4-BE49-F238E27FC236}">
                <a16:creationId xmlns:a16="http://schemas.microsoft.com/office/drawing/2014/main" id="{35A87643-60CE-42C1-BCED-0F68A5A1242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086" y="5146334"/>
            <a:ext cx="334547" cy="361919"/>
          </a:xfrm>
          <a:prstGeom prst="rect">
            <a:avLst/>
          </a:prstGeom>
        </p:spPr>
      </p:pic>
      <p:pic>
        <p:nvPicPr>
          <p:cNvPr id="2" name="Imagem 1"/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30" y="819150"/>
            <a:ext cx="2295740" cy="3695700"/>
          </a:xfrm>
          <a:prstGeom prst="rect">
            <a:avLst/>
          </a:prstGeom>
        </p:spPr>
      </p:pic>
      <p:pic>
        <p:nvPicPr>
          <p:cNvPr id="3" name="Imagem 2"/>
          <p:cNvPicPr>
            <a:picLocks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475" y="1009148"/>
            <a:ext cx="3114675" cy="3315704"/>
          </a:xfrm>
          <a:prstGeom prst="rect">
            <a:avLst/>
          </a:prstGeom>
        </p:spPr>
      </p:pic>
      <p:pic>
        <p:nvPicPr>
          <p:cNvPr id="4" name="Imagem 3"/>
          <p:cNvPicPr>
            <a:picLocks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1036198"/>
            <a:ext cx="3048000" cy="3242553"/>
          </a:xfrm>
          <a:prstGeom prst="rect">
            <a:avLst/>
          </a:prstGeom>
        </p:spPr>
      </p:pic>
      <p:pic>
        <p:nvPicPr>
          <p:cNvPr id="5" name="Imagem 4"/>
          <p:cNvPicPr>
            <a:picLocks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650" y="878165"/>
            <a:ext cx="3333750" cy="3549094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1095375" y="4676775"/>
            <a:ext cx="4886960" cy="1138773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700" b="1" dirty="0" err="1">
                <a:solidFill>
                  <a:srgbClr val="FFFFFF"/>
                </a:solidFill>
                <a:latin typeface="Arial Narrow"/>
              </a:rPr>
              <a:t>Zid</a:t>
            </a:r>
            <a:r>
              <a:rPr lang="pt-BR" sz="1700" b="1" dirty="0">
                <a:solidFill>
                  <a:srgbClr val="FFFFFF"/>
                </a:solidFill>
                <a:latin typeface="Arial Narrow"/>
              </a:rPr>
              <a:t> </a:t>
            </a:r>
            <a:r>
              <a:rPr lang="pt-BR" sz="1700" b="1" dirty="0" err="1">
                <a:solidFill>
                  <a:srgbClr val="FFFFFF"/>
                </a:solidFill>
                <a:latin typeface="Arial Narrow"/>
              </a:rPr>
              <a:t>perp</a:t>
            </a:r>
            <a:r>
              <a:rPr lang="pt-BR" sz="1700" b="1" dirty="0">
                <a:solidFill>
                  <a:srgbClr val="FFFFFF"/>
                </a:solidFill>
                <a:latin typeface="Arial Narrow"/>
              </a:rPr>
              <a:t> </a:t>
            </a:r>
            <a:r>
              <a:rPr lang="pt-BR" sz="1700" b="1" dirty="0" err="1">
                <a:solidFill>
                  <a:srgbClr val="FFFFFF"/>
                </a:solidFill>
                <a:latin typeface="Arial Narrow"/>
              </a:rPr>
              <a:t>Zid</a:t>
            </a:r>
            <a:r>
              <a:rPr lang="pt-BR" sz="1700" b="1" dirty="0">
                <a:solidFill>
                  <a:srgbClr val="FFFFFF"/>
                </a:solidFill>
                <a:latin typeface="Arial Narrow"/>
              </a:rPr>
              <a:t>'    =    9.57 mm
</a:t>
            </a:r>
            <a:r>
              <a:rPr lang="pt-BR" sz="1700" b="1" dirty="0" err="1">
                <a:solidFill>
                  <a:srgbClr val="FFFFFF"/>
                </a:solidFill>
                <a:latin typeface="Arial Narrow"/>
              </a:rPr>
              <a:t>Jugal</a:t>
            </a:r>
            <a:r>
              <a:rPr lang="pt-BR" sz="1700" b="1" dirty="0">
                <a:solidFill>
                  <a:srgbClr val="FFFFFF"/>
                </a:solidFill>
                <a:latin typeface="Arial Narrow"/>
              </a:rPr>
              <a:t> D - </a:t>
            </a:r>
            <a:r>
              <a:rPr lang="pt-BR" sz="1700" b="1" dirty="0" err="1">
                <a:solidFill>
                  <a:srgbClr val="FFFFFF"/>
                </a:solidFill>
                <a:latin typeface="Arial Narrow"/>
              </a:rPr>
              <a:t>Perp</a:t>
            </a:r>
            <a:r>
              <a:rPr lang="pt-BR" sz="1700" b="1" dirty="0">
                <a:solidFill>
                  <a:srgbClr val="FFFFFF"/>
                </a:solidFill>
                <a:latin typeface="Arial Narrow"/>
              </a:rPr>
              <a:t> JD    =    17.6 mm
Rebordo Ósseo </a:t>
            </a:r>
            <a:r>
              <a:rPr lang="pt-BR" sz="1700" b="1" dirty="0" err="1">
                <a:solidFill>
                  <a:srgbClr val="FFFFFF"/>
                </a:solidFill>
                <a:latin typeface="Arial Narrow"/>
              </a:rPr>
              <a:t>Sup</a:t>
            </a:r>
            <a:r>
              <a:rPr lang="pt-BR" sz="1700" b="1" dirty="0">
                <a:solidFill>
                  <a:srgbClr val="FFFFFF"/>
                </a:solidFill>
                <a:latin typeface="Arial Narrow"/>
              </a:rPr>
              <a:t> D - </a:t>
            </a:r>
            <a:r>
              <a:rPr lang="pt-BR" sz="1700" b="1" dirty="0" err="1">
                <a:solidFill>
                  <a:srgbClr val="FFFFFF"/>
                </a:solidFill>
                <a:latin typeface="Arial Narrow"/>
              </a:rPr>
              <a:t>Perp</a:t>
            </a:r>
            <a:r>
              <a:rPr lang="pt-BR" sz="1700" b="1" dirty="0">
                <a:solidFill>
                  <a:srgbClr val="FFFFFF"/>
                </a:solidFill>
                <a:latin typeface="Arial Narrow"/>
              </a:rPr>
              <a:t> RO SD    =    24.05 mm
Rebordo Ósseo </a:t>
            </a:r>
            <a:r>
              <a:rPr lang="pt-BR" sz="1700" b="1" dirty="0" err="1">
                <a:solidFill>
                  <a:srgbClr val="FFFFFF"/>
                </a:solidFill>
                <a:latin typeface="Arial Narrow"/>
              </a:rPr>
              <a:t>Inf</a:t>
            </a:r>
            <a:r>
              <a:rPr lang="pt-BR" sz="1700" b="1" dirty="0">
                <a:solidFill>
                  <a:srgbClr val="FFFFFF"/>
                </a:solidFill>
                <a:latin typeface="Arial Narrow"/>
              </a:rPr>
              <a:t> D  - </a:t>
            </a:r>
            <a:r>
              <a:rPr lang="pt-BR" sz="1700" b="1" dirty="0" err="1">
                <a:solidFill>
                  <a:srgbClr val="FFFFFF"/>
                </a:solidFill>
                <a:latin typeface="Arial Narrow"/>
              </a:rPr>
              <a:t>Perp</a:t>
            </a:r>
            <a:r>
              <a:rPr lang="pt-BR" sz="1700" b="1" dirty="0">
                <a:solidFill>
                  <a:srgbClr val="FFFFFF"/>
                </a:solidFill>
                <a:latin typeface="Arial Narrow"/>
              </a:rPr>
              <a:t> RO ID    =    23.81 mm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1114425" y="5829300"/>
            <a:ext cx="4866640" cy="1138773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700" b="1" dirty="0">
                <a:solidFill>
                  <a:srgbClr val="FFFFFF"/>
                </a:solidFill>
                <a:latin typeface="Arial Narrow"/>
              </a:rPr>
              <a:t>Zie </a:t>
            </a:r>
            <a:r>
              <a:rPr lang="pt-BR" sz="1700" b="1" dirty="0" err="1">
                <a:solidFill>
                  <a:srgbClr val="FFFFFF"/>
                </a:solidFill>
                <a:latin typeface="Arial Narrow"/>
              </a:rPr>
              <a:t>perp</a:t>
            </a:r>
            <a:r>
              <a:rPr lang="pt-BR" sz="1700" b="1" dirty="0">
                <a:solidFill>
                  <a:srgbClr val="FFFFFF"/>
                </a:solidFill>
                <a:latin typeface="Arial Narrow"/>
              </a:rPr>
              <a:t> Zie'    =    9.6 mm
</a:t>
            </a:r>
            <a:r>
              <a:rPr lang="pt-BR" sz="1700" b="1" dirty="0" err="1">
                <a:solidFill>
                  <a:srgbClr val="FFFFFF"/>
                </a:solidFill>
                <a:latin typeface="Arial Narrow"/>
              </a:rPr>
              <a:t>Jugal</a:t>
            </a:r>
            <a:r>
              <a:rPr lang="pt-BR" sz="1700" b="1" dirty="0">
                <a:solidFill>
                  <a:srgbClr val="FFFFFF"/>
                </a:solidFill>
                <a:latin typeface="Arial Narrow"/>
              </a:rPr>
              <a:t> E - </a:t>
            </a:r>
            <a:r>
              <a:rPr lang="pt-BR" sz="1700" b="1" dirty="0" err="1">
                <a:solidFill>
                  <a:srgbClr val="FFFFFF"/>
                </a:solidFill>
                <a:latin typeface="Arial Narrow"/>
              </a:rPr>
              <a:t>Perp</a:t>
            </a:r>
            <a:r>
              <a:rPr lang="pt-BR" sz="1700" b="1" dirty="0">
                <a:solidFill>
                  <a:srgbClr val="FFFFFF"/>
                </a:solidFill>
                <a:latin typeface="Arial Narrow"/>
              </a:rPr>
              <a:t> JE    =    18.45 mm
Rebordo Ósseo </a:t>
            </a:r>
            <a:r>
              <a:rPr lang="pt-BR" sz="1700" b="1" dirty="0" err="1">
                <a:solidFill>
                  <a:srgbClr val="FFFFFF"/>
                </a:solidFill>
                <a:latin typeface="Arial Narrow"/>
              </a:rPr>
              <a:t>Sup</a:t>
            </a:r>
            <a:r>
              <a:rPr lang="pt-BR" sz="1700" b="1" dirty="0">
                <a:solidFill>
                  <a:srgbClr val="FFFFFF"/>
                </a:solidFill>
                <a:latin typeface="Arial Narrow"/>
              </a:rPr>
              <a:t> E - </a:t>
            </a:r>
            <a:r>
              <a:rPr lang="pt-BR" sz="1700" b="1" dirty="0" err="1">
                <a:solidFill>
                  <a:srgbClr val="FFFFFF"/>
                </a:solidFill>
                <a:latin typeface="Arial Narrow"/>
              </a:rPr>
              <a:t>Perp</a:t>
            </a:r>
            <a:r>
              <a:rPr lang="pt-BR" sz="1700" b="1" dirty="0">
                <a:solidFill>
                  <a:srgbClr val="FFFFFF"/>
                </a:solidFill>
                <a:latin typeface="Arial Narrow"/>
              </a:rPr>
              <a:t> RO SE    =    26.13 mm
Rebordo Ósseo </a:t>
            </a:r>
            <a:r>
              <a:rPr lang="pt-BR" sz="1700" b="1" dirty="0" err="1">
                <a:solidFill>
                  <a:srgbClr val="FFFFFF"/>
                </a:solidFill>
                <a:latin typeface="Arial Narrow"/>
              </a:rPr>
              <a:t>Inf</a:t>
            </a:r>
            <a:r>
              <a:rPr lang="pt-BR" sz="1700" b="1" dirty="0">
                <a:solidFill>
                  <a:srgbClr val="FFFFFF"/>
                </a:solidFill>
                <a:latin typeface="Arial Narrow"/>
              </a:rPr>
              <a:t> E  - </a:t>
            </a:r>
            <a:r>
              <a:rPr lang="pt-BR" sz="1700" b="1" dirty="0" err="1">
                <a:solidFill>
                  <a:srgbClr val="FFFFFF"/>
                </a:solidFill>
                <a:latin typeface="Arial Narrow"/>
              </a:rPr>
              <a:t>Perp</a:t>
            </a:r>
            <a:r>
              <a:rPr lang="pt-BR" sz="1700" b="1" dirty="0">
                <a:solidFill>
                  <a:srgbClr val="FFFFFF"/>
                </a:solidFill>
                <a:latin typeface="Arial Narrow"/>
              </a:rPr>
              <a:t> RO IE    =    22.04 mm</a:t>
            </a:r>
          </a:p>
        </p:txBody>
      </p:sp>
    </p:spTree>
    <p:extLst>
      <p:ext uri="{BB962C8B-B14F-4D97-AF65-F5344CB8AC3E}">
        <p14:creationId xmlns:p14="http://schemas.microsoft.com/office/powerpoint/2010/main" val="7036722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1786266" y="5419831"/>
            <a:ext cx="5161280" cy="3385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600" b="1" dirty="0">
                <a:solidFill>
                  <a:srgbClr val="BA8C3F"/>
                </a:solidFill>
                <a:latin typeface="Arial Narrow" panose="020B0606020202030204" pitchFamily="34" charset="0"/>
              </a:rPr>
              <a:t>SIMETRIA FACIAL ESQUELÉTICA MAXILAR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2150303" y="6100232"/>
            <a:ext cx="105664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Simétrico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2150303" y="6481232"/>
            <a:ext cx="130048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Assimétrico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8618694" y="5454337"/>
            <a:ext cx="5283200" cy="3385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600" b="1" dirty="0">
                <a:solidFill>
                  <a:srgbClr val="BA8C3F"/>
                </a:solidFill>
                <a:latin typeface="Arial Narrow" panose="020B0606020202030204" pitchFamily="34" charset="0"/>
              </a:rPr>
              <a:t>SIMETRIA FACIAL ESQUELÉTICA MANDIBULAR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9013913" y="6472984"/>
            <a:ext cx="130048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Assimétrico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9013913" y="6091984"/>
            <a:ext cx="105664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Simétrico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40D309EF-B862-45B7-8A85-D8AA842E8351}"/>
              </a:ext>
            </a:extLst>
          </p:cNvPr>
          <p:cNvSpPr txBox="1"/>
          <p:nvPr/>
        </p:nvSpPr>
        <p:spPr>
          <a:xfrm>
            <a:off x="399367" y="203553"/>
            <a:ext cx="5696633" cy="83099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Análise simetria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esquelética</a:t>
            </a:r>
          </a:p>
          <a:p>
            <a:endParaRPr lang="pt-BR" sz="2000" dirty="0">
              <a:solidFill>
                <a:srgbClr val="FFFFFF"/>
              </a:solidFill>
              <a:latin typeface="Agency FB" panose="020B0503020202020204" pitchFamily="34" charset="0"/>
            </a:endParaRPr>
          </a:p>
        </p:txBody>
      </p:sp>
      <p:grpSp>
        <p:nvGrpSpPr>
          <p:cNvPr id="21" name="Agrupar 20">
            <a:extLst>
              <a:ext uri="{FF2B5EF4-FFF2-40B4-BE49-F238E27FC236}">
                <a16:creationId xmlns:a16="http://schemas.microsoft.com/office/drawing/2014/main" id="{96C46D26-D560-4CD5-9B59-BE85C488C8D1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3243845" y="7119981"/>
            <a:chExt cx="7228311" cy="355490"/>
          </a:xfrm>
        </p:grpSpPr>
        <p:sp>
          <p:nvSpPr>
            <p:cNvPr id="22" name="Triângulo isósceles 21">
              <a:hlinkClick r:id="rId2" action="ppaction://hlinksldjump"/>
              <a:extLst>
                <a:ext uri="{FF2B5EF4-FFF2-40B4-BE49-F238E27FC236}">
                  <a16:creationId xmlns:a16="http://schemas.microsoft.com/office/drawing/2014/main" id="{6394ECD8-6F65-4F7F-9E7C-1E8CFFAD816D}"/>
                </a:ext>
              </a:extLst>
            </p:cNvPr>
            <p:cNvSpPr/>
            <p:nvPr/>
          </p:nvSpPr>
          <p:spPr>
            <a:xfrm rot="16200000">
              <a:off x="3251347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23" name="Triângulo isósceles 22">
              <a:hlinkClick r:id="rId3" action="ppaction://hlinksldjump"/>
              <a:extLst>
                <a:ext uri="{FF2B5EF4-FFF2-40B4-BE49-F238E27FC236}">
                  <a16:creationId xmlns:a16="http://schemas.microsoft.com/office/drawing/2014/main" id="{FF57D845-599B-4EC4-B973-6E4BA5771206}"/>
                </a:ext>
              </a:extLst>
            </p:cNvPr>
            <p:cNvSpPr/>
            <p:nvPr/>
          </p:nvSpPr>
          <p:spPr>
            <a:xfrm rot="5400000">
              <a:off x="10109164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4A5D3784-8AF8-4CF0-A96A-8F13A3A0B0DB}"/>
              </a:ext>
            </a:extLst>
          </p:cNvPr>
          <p:cNvGrpSpPr/>
          <p:nvPr/>
        </p:nvGrpSpPr>
        <p:grpSpPr>
          <a:xfrm>
            <a:off x="4129792" y="7223682"/>
            <a:ext cx="5456416" cy="148088"/>
            <a:chOff x="4129792" y="7223682"/>
            <a:chExt cx="5456416" cy="148088"/>
          </a:xfrm>
        </p:grpSpPr>
        <p:pic>
          <p:nvPicPr>
            <p:cNvPr id="25" name="Imagem 24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CFB5C223-BF85-4649-9442-40E05B98B0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29792" y="7223682"/>
              <a:ext cx="148088" cy="148088"/>
            </a:xfrm>
            <a:prstGeom prst="rect">
              <a:avLst/>
            </a:prstGeom>
          </p:spPr>
        </p:pic>
        <p:pic>
          <p:nvPicPr>
            <p:cNvPr id="26" name="Imagem 25" hidden="1">
              <a:hlinkClick r:id="rId6" action="ppaction://hlinksldjump"/>
              <a:extLst>
                <a:ext uri="{FF2B5EF4-FFF2-40B4-BE49-F238E27FC236}">
                  <a16:creationId xmlns:a16="http://schemas.microsoft.com/office/drawing/2014/main" id="{D378186F-A80D-4A0B-B8F3-6DC435ADCD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93333" y="7223682"/>
              <a:ext cx="148088" cy="148088"/>
            </a:xfrm>
            <a:prstGeom prst="rect">
              <a:avLst/>
            </a:prstGeom>
          </p:spPr>
        </p:pic>
        <p:pic>
          <p:nvPicPr>
            <p:cNvPr id="27" name="Imagem 26" hidden="1">
              <a:hlinkClick r:id="rId7" action="ppaction://hlinksldjump"/>
              <a:extLst>
                <a:ext uri="{FF2B5EF4-FFF2-40B4-BE49-F238E27FC236}">
                  <a16:creationId xmlns:a16="http://schemas.microsoft.com/office/drawing/2014/main" id="{D0258AC6-D7DC-43B7-A292-39CB8B514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56874" y="7223682"/>
              <a:ext cx="148088" cy="148088"/>
            </a:xfrm>
            <a:prstGeom prst="rect">
              <a:avLst/>
            </a:prstGeom>
          </p:spPr>
        </p:pic>
        <p:pic>
          <p:nvPicPr>
            <p:cNvPr id="28" name="Imagem 27">
              <a:hlinkClick r:id="rId8" action="ppaction://hlinksldjump"/>
              <a:extLst>
                <a:ext uri="{FF2B5EF4-FFF2-40B4-BE49-F238E27FC236}">
                  <a16:creationId xmlns:a16="http://schemas.microsoft.com/office/drawing/2014/main" id="{352BCEE0-DC24-4BD1-8B69-F99C700C49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20415" y="7223682"/>
              <a:ext cx="148088" cy="148088"/>
            </a:xfrm>
            <a:prstGeom prst="rect">
              <a:avLst/>
            </a:prstGeom>
          </p:spPr>
        </p:pic>
        <p:pic>
          <p:nvPicPr>
            <p:cNvPr id="29" name="Imagem 28">
              <a:hlinkClick r:id="rId2" action="ppaction://hlinksldjump"/>
              <a:extLst>
                <a:ext uri="{FF2B5EF4-FFF2-40B4-BE49-F238E27FC236}">
                  <a16:creationId xmlns:a16="http://schemas.microsoft.com/office/drawing/2014/main" id="{0E8344EC-941B-4E12-A111-E3385F502DA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47497" y="7223682"/>
              <a:ext cx="148088" cy="148088"/>
            </a:xfrm>
            <a:prstGeom prst="rect">
              <a:avLst/>
            </a:prstGeom>
          </p:spPr>
        </p:pic>
        <p:pic>
          <p:nvPicPr>
            <p:cNvPr id="30" name="Imagem 29" hidden="1">
              <a:hlinkClick r:id="rId10" action="ppaction://hlinksldjump"/>
              <a:extLst>
                <a:ext uri="{FF2B5EF4-FFF2-40B4-BE49-F238E27FC236}">
                  <a16:creationId xmlns:a16="http://schemas.microsoft.com/office/drawing/2014/main" id="{94A461EA-E7D9-4BDF-91AC-EDFD314005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11038" y="7223682"/>
              <a:ext cx="148088" cy="148088"/>
            </a:xfrm>
            <a:prstGeom prst="rect">
              <a:avLst/>
            </a:prstGeom>
          </p:spPr>
        </p:pic>
        <p:pic>
          <p:nvPicPr>
            <p:cNvPr id="31" name="Imagem 30" hidden="1">
              <a:hlinkClick r:id="rId11" action="ppaction://hlinksldjump"/>
              <a:extLst>
                <a:ext uri="{FF2B5EF4-FFF2-40B4-BE49-F238E27FC236}">
                  <a16:creationId xmlns:a16="http://schemas.microsoft.com/office/drawing/2014/main" id="{5A4F23A5-71C3-4275-988E-6B026EB3FB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74579" y="7223682"/>
              <a:ext cx="148088" cy="148088"/>
            </a:xfrm>
            <a:prstGeom prst="rect">
              <a:avLst/>
            </a:prstGeom>
          </p:spPr>
        </p:pic>
        <p:pic>
          <p:nvPicPr>
            <p:cNvPr id="32" name="Imagem 31" hidden="1">
              <a:hlinkClick r:id="rId12" action="ppaction://hlinksldjump"/>
              <a:extLst>
                <a:ext uri="{FF2B5EF4-FFF2-40B4-BE49-F238E27FC236}">
                  <a16:creationId xmlns:a16="http://schemas.microsoft.com/office/drawing/2014/main" id="{8787B87F-96CB-4019-AAB9-D6F6A065623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438120" y="7223682"/>
              <a:ext cx="148088" cy="148088"/>
            </a:xfrm>
            <a:prstGeom prst="rect">
              <a:avLst/>
            </a:prstGeom>
          </p:spPr>
        </p:pic>
        <p:pic>
          <p:nvPicPr>
            <p:cNvPr id="33" name="Imagem 32">
              <a:hlinkClick r:id="rId13" action="ppaction://hlinksldjump"/>
              <a:extLst>
                <a:ext uri="{FF2B5EF4-FFF2-40B4-BE49-F238E27FC236}">
                  <a16:creationId xmlns:a16="http://schemas.microsoft.com/office/drawing/2014/main" id="{72A4BB2C-EE92-408A-B2DE-39F345AB5A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83956" y="7223682"/>
              <a:ext cx="148088" cy="148088"/>
            </a:xfrm>
            <a:prstGeom prst="rect">
              <a:avLst/>
            </a:prstGeom>
          </p:spPr>
        </p:pic>
      </p:grpSp>
      <p:pic>
        <p:nvPicPr>
          <p:cNvPr id="35" name="Imagem 34">
            <a:hlinkClick r:id="rId14" action="ppaction://hlinksldjump"/>
            <a:extLst>
              <a:ext uri="{FF2B5EF4-FFF2-40B4-BE49-F238E27FC236}">
                <a16:creationId xmlns:a16="http://schemas.microsoft.com/office/drawing/2014/main" id="{91177141-B266-4B99-8AFA-65CA54C6336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pSp>
        <p:nvGrpSpPr>
          <p:cNvPr id="37" name="Grupo 36"/>
          <p:cNvGrpSpPr/>
          <p:nvPr/>
        </p:nvGrpSpPr>
        <p:grpSpPr>
          <a:xfrm>
            <a:off x="3567731" y="6145772"/>
            <a:ext cx="337941" cy="361919"/>
            <a:chOff x="10568900" y="2138766"/>
            <a:chExt cx="337941" cy="361919"/>
          </a:xfrm>
        </p:grpSpPr>
        <p:pic>
          <p:nvPicPr>
            <p:cNvPr id="38" name="Imagem 37">
              <a:extLst>
                <a:ext uri="{FF2B5EF4-FFF2-40B4-BE49-F238E27FC236}">
                  <a16:creationId xmlns:a16="http://schemas.microsoft.com/office/drawing/2014/main" id="{ED68BAD1-9A63-4556-9424-37E4C9C4E2F4}"/>
                </a:ext>
              </a:extLst>
            </p:cNvPr>
            <p:cNvPicPr>
              <a:picLocks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02041" y="2195885"/>
              <a:ext cx="304800" cy="304800"/>
            </a:xfrm>
            <a:prstGeom prst="rect">
              <a:avLst/>
            </a:prstGeom>
          </p:spPr>
        </p:pic>
        <p:pic>
          <p:nvPicPr>
            <p:cNvPr id="39" name="Imagem 38">
              <a:extLst>
                <a:ext uri="{FF2B5EF4-FFF2-40B4-BE49-F238E27FC236}">
                  <a16:creationId xmlns:a16="http://schemas.microsoft.com/office/drawing/2014/main" id="{A36DC1A5-4DA2-43DB-949E-8B4C139A6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8900" y="2138766"/>
              <a:ext cx="334547" cy="361919"/>
            </a:xfrm>
            <a:prstGeom prst="rect">
              <a:avLst/>
            </a:prstGeom>
          </p:spPr>
        </p:pic>
      </p:grpSp>
      <p:grpSp>
        <p:nvGrpSpPr>
          <p:cNvPr id="40" name="Grupo 39"/>
          <p:cNvGrpSpPr/>
          <p:nvPr/>
        </p:nvGrpSpPr>
        <p:grpSpPr>
          <a:xfrm>
            <a:off x="10386392" y="6145772"/>
            <a:ext cx="337941" cy="361919"/>
            <a:chOff x="10568900" y="2138766"/>
            <a:chExt cx="337941" cy="361919"/>
          </a:xfrm>
        </p:grpSpPr>
        <p:pic>
          <p:nvPicPr>
            <p:cNvPr id="41" name="Imagem 40">
              <a:extLst>
                <a:ext uri="{FF2B5EF4-FFF2-40B4-BE49-F238E27FC236}">
                  <a16:creationId xmlns:a16="http://schemas.microsoft.com/office/drawing/2014/main" id="{ED68BAD1-9A63-4556-9424-37E4C9C4E2F4}"/>
                </a:ext>
              </a:extLst>
            </p:cNvPr>
            <p:cNvPicPr>
              <a:picLocks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02041" y="2195885"/>
              <a:ext cx="304800" cy="304800"/>
            </a:xfrm>
            <a:prstGeom prst="rect">
              <a:avLst/>
            </a:prstGeom>
          </p:spPr>
        </p:pic>
        <p:pic>
          <p:nvPicPr>
            <p:cNvPr id="42" name="Imagem 41">
              <a:extLst>
                <a:ext uri="{FF2B5EF4-FFF2-40B4-BE49-F238E27FC236}">
                  <a16:creationId xmlns:a16="http://schemas.microsoft.com/office/drawing/2014/main" id="{A36DC1A5-4DA2-43DB-949E-8B4C139A6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8900" y="2138766"/>
              <a:ext cx="334547" cy="361919"/>
            </a:xfrm>
            <a:prstGeom prst="rect">
              <a:avLst/>
            </a:prstGeom>
          </p:spPr>
        </p:pic>
      </p:grpSp>
      <p:sp>
        <p:nvSpPr>
          <p:cNvPr id="34" name="CaixaDeTexto 33"/>
          <p:cNvSpPr txBox="1"/>
          <p:nvPr/>
        </p:nvSpPr>
        <p:spPr>
          <a:xfrm>
            <a:off x="8750145" y="5771152"/>
            <a:ext cx="1584176" cy="3231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Opções possíveis</a:t>
            </a:r>
          </a:p>
        </p:txBody>
      </p:sp>
      <p:sp>
        <p:nvSpPr>
          <p:cNvPr id="36" name="CaixaDeTexto 35"/>
          <p:cNvSpPr txBox="1"/>
          <p:nvPr/>
        </p:nvSpPr>
        <p:spPr>
          <a:xfrm>
            <a:off x="3582440" y="5777067"/>
            <a:ext cx="999728" cy="3231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Resultado</a:t>
            </a:r>
          </a:p>
        </p:txBody>
      </p:sp>
      <p:sp>
        <p:nvSpPr>
          <p:cNvPr id="43" name="CaixaDeTexto 42"/>
          <p:cNvSpPr txBox="1"/>
          <p:nvPr/>
        </p:nvSpPr>
        <p:spPr>
          <a:xfrm>
            <a:off x="1833845" y="5778001"/>
            <a:ext cx="1584176" cy="3231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Opções possíveis</a:t>
            </a:r>
          </a:p>
        </p:txBody>
      </p:sp>
      <p:sp>
        <p:nvSpPr>
          <p:cNvPr id="44" name="CaixaDeTexto 43"/>
          <p:cNvSpPr txBox="1"/>
          <p:nvPr/>
        </p:nvSpPr>
        <p:spPr>
          <a:xfrm>
            <a:off x="10314393" y="5800402"/>
            <a:ext cx="999728" cy="3231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Resultado</a:t>
            </a:r>
          </a:p>
        </p:txBody>
      </p:sp>
      <p:pic>
        <p:nvPicPr>
          <p:cNvPr id="2" name="Imagem 1"/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" y="1257490"/>
            <a:ext cx="3143250" cy="3342895"/>
          </a:xfrm>
          <a:prstGeom prst="rect">
            <a:avLst/>
          </a:prstGeom>
        </p:spPr>
      </p:pic>
      <p:pic>
        <p:nvPicPr>
          <p:cNvPr id="3" name="Imagem 2"/>
          <p:cNvPicPr>
            <a:picLocks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675" y="1262133"/>
            <a:ext cx="3143250" cy="3333609"/>
          </a:xfrm>
          <a:prstGeom prst="rect">
            <a:avLst/>
          </a:prstGeom>
        </p:spPr>
      </p:pic>
      <p:pic>
        <p:nvPicPr>
          <p:cNvPr id="4" name="Imagem 3"/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225" y="1257490"/>
            <a:ext cx="3143250" cy="3342895"/>
          </a:xfrm>
          <a:prstGeom prst="rect">
            <a:avLst/>
          </a:prstGeom>
        </p:spPr>
      </p:pic>
      <p:pic>
        <p:nvPicPr>
          <p:cNvPr id="5" name="Imagem 4"/>
          <p:cNvPicPr>
            <a:picLocks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1300" y="1262133"/>
            <a:ext cx="3143250" cy="3333609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1752600" y="4876800"/>
            <a:ext cx="271272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 dirty="0">
                <a:solidFill>
                  <a:srgbClr val="FFFFFF"/>
                </a:solidFill>
                <a:latin typeface="Arial Narrow"/>
              </a:rPr>
              <a:t>ENA - PSM     =    0.74 mm
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9010650" y="4876800"/>
            <a:ext cx="24892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 dirty="0">
                <a:solidFill>
                  <a:srgbClr val="FFFFFF"/>
                </a:solidFill>
                <a:latin typeface="Arial Narrow"/>
              </a:rPr>
              <a:t>Me - PSM     =    9.02 mm
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10814104" y="6147033"/>
            <a:ext cx="130048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>
                <a:solidFill>
                  <a:srgbClr val="FFFFFF"/>
                </a:solidFill>
                <a:latin typeface="Arial Narrow"/>
              </a:rPr>
              <a:t>Assimétrico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4057650" y="6156325"/>
            <a:ext cx="130048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 dirty="0">
                <a:solidFill>
                  <a:srgbClr val="FFFFFF"/>
                </a:solidFill>
                <a:latin typeface="Arial Narrow"/>
              </a:rPr>
              <a:t>Simétrico</a:t>
            </a:r>
          </a:p>
        </p:txBody>
      </p:sp>
    </p:spTree>
    <p:extLst>
      <p:ext uri="{BB962C8B-B14F-4D97-AF65-F5344CB8AC3E}">
        <p14:creationId xmlns:p14="http://schemas.microsoft.com/office/powerpoint/2010/main" val="15899203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3">
            <a:extLst>
              <a:ext uri="{FF2B5EF4-FFF2-40B4-BE49-F238E27FC236}">
                <a16:creationId xmlns:a16="http://schemas.microsoft.com/office/drawing/2014/main" id="{495AAD7D-785E-4E83-823E-651CBD4BA9E0}"/>
              </a:ext>
            </a:extLst>
          </p:cNvPr>
          <p:cNvGrpSpPr/>
          <p:nvPr/>
        </p:nvGrpSpPr>
        <p:grpSpPr>
          <a:xfrm>
            <a:off x="1061357" y="3220365"/>
            <a:ext cx="11593287" cy="1267085"/>
            <a:chOff x="1160341" y="2012268"/>
            <a:chExt cx="9512589" cy="1127922"/>
          </a:xfrm>
        </p:grpSpPr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id="{35EC83D5-9F7F-43C5-B0F5-AD8303571CF4}"/>
                </a:ext>
              </a:extLst>
            </p:cNvPr>
            <p:cNvSpPr txBox="1"/>
            <p:nvPr/>
          </p:nvSpPr>
          <p:spPr>
            <a:xfrm>
              <a:off x="1160341" y="2012268"/>
              <a:ext cx="9512589" cy="684934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pt-BR" sz="4400" dirty="0">
                  <a:solidFill>
                    <a:srgbClr val="FFFFFF"/>
                  </a:solidFill>
                  <a:latin typeface="Arkitech" panose="02000000000000000000" pitchFamily="2" charset="0"/>
                  <a:cs typeface="Segoe UI Light" panose="020B0502040204020203" pitchFamily="34" charset="0"/>
                </a:rPr>
                <a:t>Análise padrão</a:t>
              </a:r>
            </a:p>
          </p:txBody>
        </p:sp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CA6392AE-47F9-4DFE-827E-2D888E35E53D}"/>
                </a:ext>
              </a:extLst>
            </p:cNvPr>
            <p:cNvSpPr txBox="1"/>
            <p:nvPr/>
          </p:nvSpPr>
          <p:spPr>
            <a:xfrm>
              <a:off x="1809657" y="2455256"/>
              <a:ext cx="8213956" cy="684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4400" dirty="0">
                  <a:solidFill>
                    <a:srgbClr val="BA8C3F"/>
                  </a:solidFill>
                  <a:latin typeface="Arkitech" panose="02000000000000000000" pitchFamily="2" charset="0"/>
                  <a:cs typeface="Segoe UI Light" panose="020B0502040204020203" pitchFamily="34" charset="0"/>
                </a:rPr>
                <a:t>Facial</a:t>
              </a:r>
            </a:p>
          </p:txBody>
        </p:sp>
      </p:grpSp>
      <p:grpSp>
        <p:nvGrpSpPr>
          <p:cNvPr id="8" name="Agrupar 7">
            <a:extLst>
              <a:ext uri="{FF2B5EF4-FFF2-40B4-BE49-F238E27FC236}">
                <a16:creationId xmlns:a16="http://schemas.microsoft.com/office/drawing/2014/main" id="{C5C447F3-A5DF-4327-9DF4-3D358D2AF674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3243845" y="7119981"/>
            <a:chExt cx="7228311" cy="355490"/>
          </a:xfrm>
        </p:grpSpPr>
        <p:sp>
          <p:nvSpPr>
            <p:cNvPr id="9" name="Triângulo isósceles 8">
              <a:hlinkClick r:id="rId3" action="ppaction://hlinksldjump"/>
              <a:extLst>
                <a:ext uri="{FF2B5EF4-FFF2-40B4-BE49-F238E27FC236}">
                  <a16:creationId xmlns:a16="http://schemas.microsoft.com/office/drawing/2014/main" id="{AB597C0C-A2A6-4C68-BFA8-1847C85370A2}"/>
                </a:ext>
              </a:extLst>
            </p:cNvPr>
            <p:cNvSpPr/>
            <p:nvPr/>
          </p:nvSpPr>
          <p:spPr>
            <a:xfrm rot="16200000">
              <a:off x="3251347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10" name="Triângulo isósceles 9">
              <a:hlinkClick r:id="rId4" action="ppaction://hlinksldjump"/>
              <a:extLst>
                <a:ext uri="{FF2B5EF4-FFF2-40B4-BE49-F238E27FC236}">
                  <a16:creationId xmlns:a16="http://schemas.microsoft.com/office/drawing/2014/main" id="{C594B298-DF1A-4F27-81B8-4F8D0D7C7165}"/>
                </a:ext>
              </a:extLst>
            </p:cNvPr>
            <p:cNvSpPr/>
            <p:nvPr/>
          </p:nvSpPr>
          <p:spPr>
            <a:xfrm rot="5400000">
              <a:off x="10109164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C1681C42-F820-49A8-813A-C73F5E30A2C3}"/>
              </a:ext>
            </a:extLst>
          </p:cNvPr>
          <p:cNvGrpSpPr/>
          <p:nvPr/>
        </p:nvGrpSpPr>
        <p:grpSpPr>
          <a:xfrm>
            <a:off x="4129792" y="7223682"/>
            <a:ext cx="5456416" cy="148088"/>
            <a:chOff x="4129792" y="7223682"/>
            <a:chExt cx="5456416" cy="148088"/>
          </a:xfrm>
        </p:grpSpPr>
        <p:pic>
          <p:nvPicPr>
            <p:cNvPr id="12" name="Imagem 11" hidden="1">
              <a:hlinkClick r:id="rId5" action="ppaction://hlinksldjump"/>
              <a:extLst>
                <a:ext uri="{FF2B5EF4-FFF2-40B4-BE49-F238E27FC236}">
                  <a16:creationId xmlns:a16="http://schemas.microsoft.com/office/drawing/2014/main" id="{92385A11-A36E-4AE2-A03D-314BFD5A21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29792" y="7223682"/>
              <a:ext cx="148088" cy="148088"/>
            </a:xfrm>
            <a:prstGeom prst="rect">
              <a:avLst/>
            </a:prstGeom>
          </p:spPr>
        </p:pic>
        <p:pic>
          <p:nvPicPr>
            <p:cNvPr id="13" name="Imagem 12" hidden="1">
              <a:hlinkClick r:id="rId7" action="ppaction://hlinksldjump"/>
              <a:extLst>
                <a:ext uri="{FF2B5EF4-FFF2-40B4-BE49-F238E27FC236}">
                  <a16:creationId xmlns:a16="http://schemas.microsoft.com/office/drawing/2014/main" id="{3762DA40-2708-47A6-A203-70F1FD45BD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93333" y="7223682"/>
              <a:ext cx="148088" cy="148088"/>
            </a:xfrm>
            <a:prstGeom prst="rect">
              <a:avLst/>
            </a:prstGeom>
          </p:spPr>
        </p:pic>
        <p:pic>
          <p:nvPicPr>
            <p:cNvPr id="14" name="Imagem 13" hidden="1">
              <a:hlinkClick r:id="rId8" action="ppaction://hlinksldjump"/>
              <a:extLst>
                <a:ext uri="{FF2B5EF4-FFF2-40B4-BE49-F238E27FC236}">
                  <a16:creationId xmlns:a16="http://schemas.microsoft.com/office/drawing/2014/main" id="{47211176-7B41-47AC-8522-0312D76E01D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56874" y="7223682"/>
              <a:ext cx="148088" cy="148088"/>
            </a:xfrm>
            <a:prstGeom prst="rect">
              <a:avLst/>
            </a:prstGeom>
          </p:spPr>
        </p:pic>
        <p:pic>
          <p:nvPicPr>
            <p:cNvPr id="15" name="Imagem 14">
              <a:hlinkClick r:id="rId9" action="ppaction://hlinksldjump"/>
              <a:extLst>
                <a:ext uri="{FF2B5EF4-FFF2-40B4-BE49-F238E27FC236}">
                  <a16:creationId xmlns:a16="http://schemas.microsoft.com/office/drawing/2014/main" id="{2990A705-8CFB-47E1-85B3-7E37723185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20415" y="7223682"/>
              <a:ext cx="148088" cy="148088"/>
            </a:xfrm>
            <a:prstGeom prst="rect">
              <a:avLst/>
            </a:prstGeom>
          </p:spPr>
        </p:pic>
        <p:pic>
          <p:nvPicPr>
            <p:cNvPr id="16" name="Imagem 15">
              <a:hlinkClick r:id="rId11" action="ppaction://hlinksldjump"/>
              <a:extLst>
                <a:ext uri="{FF2B5EF4-FFF2-40B4-BE49-F238E27FC236}">
                  <a16:creationId xmlns:a16="http://schemas.microsoft.com/office/drawing/2014/main" id="{F62C0AC5-4205-4493-B26A-7B86212D62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47497" y="7223682"/>
              <a:ext cx="148088" cy="148088"/>
            </a:xfrm>
            <a:prstGeom prst="rect">
              <a:avLst/>
            </a:prstGeom>
          </p:spPr>
        </p:pic>
        <p:pic>
          <p:nvPicPr>
            <p:cNvPr id="17" name="Imagem 16" hidden="1">
              <a:hlinkClick r:id="rId12" action="ppaction://hlinksldjump"/>
              <a:extLst>
                <a:ext uri="{FF2B5EF4-FFF2-40B4-BE49-F238E27FC236}">
                  <a16:creationId xmlns:a16="http://schemas.microsoft.com/office/drawing/2014/main" id="{92BC59BA-C88D-446E-822C-17D607C0AC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11038" y="7223682"/>
              <a:ext cx="148088" cy="148088"/>
            </a:xfrm>
            <a:prstGeom prst="rect">
              <a:avLst/>
            </a:prstGeom>
          </p:spPr>
        </p:pic>
        <p:pic>
          <p:nvPicPr>
            <p:cNvPr id="18" name="Imagem 17" hidden="1">
              <a:hlinkClick r:id="rId13" action="ppaction://hlinksldjump"/>
              <a:extLst>
                <a:ext uri="{FF2B5EF4-FFF2-40B4-BE49-F238E27FC236}">
                  <a16:creationId xmlns:a16="http://schemas.microsoft.com/office/drawing/2014/main" id="{46B6BF10-ED53-4EB5-8749-F7F1D65538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74579" y="7223682"/>
              <a:ext cx="148088" cy="148088"/>
            </a:xfrm>
            <a:prstGeom prst="rect">
              <a:avLst/>
            </a:prstGeom>
          </p:spPr>
        </p:pic>
        <p:pic>
          <p:nvPicPr>
            <p:cNvPr id="19" name="Imagem 18" hidden="1">
              <a:hlinkClick r:id="rId14" action="ppaction://hlinksldjump"/>
              <a:extLst>
                <a:ext uri="{FF2B5EF4-FFF2-40B4-BE49-F238E27FC236}">
                  <a16:creationId xmlns:a16="http://schemas.microsoft.com/office/drawing/2014/main" id="{F7799786-09CE-4C5F-9931-6CE88D07F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438120" y="7223682"/>
              <a:ext cx="148088" cy="148088"/>
            </a:xfrm>
            <a:prstGeom prst="rect">
              <a:avLst/>
            </a:prstGeom>
          </p:spPr>
        </p:pic>
        <p:pic>
          <p:nvPicPr>
            <p:cNvPr id="20" name="Imagem 19">
              <a:hlinkClick r:id="rId4" action="ppaction://hlinksldjump"/>
              <a:extLst>
                <a:ext uri="{FF2B5EF4-FFF2-40B4-BE49-F238E27FC236}">
                  <a16:creationId xmlns:a16="http://schemas.microsoft.com/office/drawing/2014/main" id="{F62C4562-8351-442A-895E-CCE6D7E5CC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83956" y="7223682"/>
              <a:ext cx="148088" cy="148088"/>
            </a:xfrm>
            <a:prstGeom prst="rect">
              <a:avLst/>
            </a:prstGeom>
          </p:spPr>
        </p:pic>
      </p:grpSp>
      <p:pic>
        <p:nvPicPr>
          <p:cNvPr id="21" name="Imagem 20">
            <a:hlinkClick r:id="rId15" action="ppaction://hlinksldjump"/>
            <a:extLst>
              <a:ext uri="{FF2B5EF4-FFF2-40B4-BE49-F238E27FC236}">
                <a16:creationId xmlns:a16="http://schemas.microsoft.com/office/drawing/2014/main" id="{E08483C1-C9CD-4660-94EB-2347D328236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072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241376" y="2836406"/>
            <a:ext cx="10945216" cy="203132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pt-BR" sz="4200" dirty="0">
                <a:solidFill>
                  <a:schemeClr val="bg1"/>
                </a:solidFill>
                <a:latin typeface="Arkitech" panose="02000000000000000000" pitchFamily="2" charset="0"/>
              </a:rPr>
              <a:t>MÉTODO 3DVD®                                 DE DIAGNÓSTICO </a:t>
            </a:r>
            <a:r>
              <a:rPr lang="pt-BR" sz="4200" dirty="0">
                <a:solidFill>
                  <a:srgbClr val="BA8C3F"/>
                </a:solidFill>
                <a:latin typeface="Arkitech" panose="02000000000000000000" pitchFamily="2" charset="0"/>
              </a:rPr>
              <a:t>E PLANEJAMENTO 3D</a:t>
            </a:r>
          </a:p>
        </p:txBody>
      </p:sp>
    </p:spTree>
    <p:extLst>
      <p:ext uri="{BB962C8B-B14F-4D97-AF65-F5344CB8AC3E}">
        <p14:creationId xmlns:p14="http://schemas.microsoft.com/office/powerpoint/2010/main" val="144355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aixaDeTexto 37">
            <a:extLst>
              <a:ext uri="{FF2B5EF4-FFF2-40B4-BE49-F238E27FC236}">
                <a16:creationId xmlns:a16="http://schemas.microsoft.com/office/drawing/2014/main" id="{B19356D3-3FBA-4967-883D-F722F84C277C}"/>
              </a:ext>
            </a:extLst>
          </p:cNvPr>
          <p:cNvSpPr txBox="1"/>
          <p:nvPr/>
        </p:nvSpPr>
        <p:spPr>
          <a:xfrm>
            <a:off x="399367" y="203553"/>
            <a:ext cx="5696633" cy="30777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Padrão Facial</a:t>
            </a:r>
            <a:endParaRPr lang="pt-BR" sz="2000" dirty="0">
              <a:solidFill>
                <a:srgbClr val="BA8C3F"/>
              </a:solidFill>
              <a:latin typeface="Agency FB" panose="020B0503020202020204" pitchFamily="34" charset="0"/>
            </a:endParaRPr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8EA98DEE-D6D9-45CD-8D74-563C11FA49AC}"/>
              </a:ext>
            </a:extLst>
          </p:cNvPr>
          <p:cNvSpPr txBox="1"/>
          <p:nvPr/>
        </p:nvSpPr>
        <p:spPr>
          <a:xfrm>
            <a:off x="4841830" y="3656324"/>
            <a:ext cx="3749040" cy="29238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300" b="1" dirty="0">
                <a:solidFill>
                  <a:srgbClr val="BA8C3F"/>
                </a:solidFill>
                <a:latin typeface="Arial Narrow" panose="020B0606020202030204" pitchFamily="34" charset="0"/>
              </a:rPr>
              <a:t>RAMOS MANDIBULARES</a:t>
            </a: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A5240DDB-FD2A-4F5B-A961-C69C98DA2C0F}"/>
              </a:ext>
            </a:extLst>
          </p:cNvPr>
          <p:cNvSpPr txBox="1"/>
          <p:nvPr/>
        </p:nvSpPr>
        <p:spPr>
          <a:xfrm>
            <a:off x="5169443" y="4354593"/>
            <a:ext cx="1971040" cy="29238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300" b="1" dirty="0">
                <a:solidFill>
                  <a:srgbClr val="FFFFFF"/>
                </a:solidFill>
                <a:latin typeface="Arial Narrow" panose="020B0606020202030204" pitchFamily="34" charset="0"/>
              </a:rPr>
              <a:t>Medianos</a:t>
            </a:r>
          </a:p>
        </p:txBody>
      </p: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42AA7D63-C159-4617-B9BF-9B5AA6E5F8EA}"/>
              </a:ext>
            </a:extLst>
          </p:cNvPr>
          <p:cNvSpPr txBox="1"/>
          <p:nvPr/>
        </p:nvSpPr>
        <p:spPr>
          <a:xfrm>
            <a:off x="5169443" y="4791163"/>
            <a:ext cx="1889760" cy="29238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300" b="1" dirty="0">
                <a:solidFill>
                  <a:srgbClr val="FFFFFF"/>
                </a:solidFill>
                <a:latin typeface="Arial Narrow" panose="020B0606020202030204" pitchFamily="34" charset="0"/>
              </a:rPr>
              <a:t>Mais estreitos</a:t>
            </a:r>
          </a:p>
        </p:txBody>
      </p: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A9331654-F01D-4845-89AD-ADE8515E83AD}"/>
              </a:ext>
            </a:extLst>
          </p:cNvPr>
          <p:cNvSpPr txBox="1"/>
          <p:nvPr/>
        </p:nvSpPr>
        <p:spPr>
          <a:xfrm>
            <a:off x="5169443" y="3943520"/>
            <a:ext cx="1889760" cy="29238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300" b="1" dirty="0">
                <a:solidFill>
                  <a:srgbClr val="FFFFFF"/>
                </a:solidFill>
                <a:latin typeface="Arial Narrow" panose="020B0606020202030204" pitchFamily="34" charset="0"/>
              </a:rPr>
              <a:t>Largos</a:t>
            </a:r>
          </a:p>
        </p:txBody>
      </p:sp>
      <p:sp>
        <p:nvSpPr>
          <p:cNvPr id="49" name="Retângulo 48">
            <a:extLst>
              <a:ext uri="{FF2B5EF4-FFF2-40B4-BE49-F238E27FC236}">
                <a16:creationId xmlns:a16="http://schemas.microsoft.com/office/drawing/2014/main" id="{257F8EA4-C128-44BC-961C-1108AB21A509}"/>
              </a:ext>
            </a:extLst>
          </p:cNvPr>
          <p:cNvSpPr/>
          <p:nvPr/>
        </p:nvSpPr>
        <p:spPr>
          <a:xfrm>
            <a:off x="4918462" y="3945698"/>
            <a:ext cx="288032" cy="2880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0" name="Retângulo 49">
            <a:extLst>
              <a:ext uri="{FF2B5EF4-FFF2-40B4-BE49-F238E27FC236}">
                <a16:creationId xmlns:a16="http://schemas.microsoft.com/office/drawing/2014/main" id="{07647D80-1EAE-441C-88CC-C5ABC07233C3}"/>
              </a:ext>
            </a:extLst>
          </p:cNvPr>
          <p:cNvSpPr/>
          <p:nvPr/>
        </p:nvSpPr>
        <p:spPr>
          <a:xfrm>
            <a:off x="4913784" y="4356125"/>
            <a:ext cx="288032" cy="2880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1" name="Retângulo 50">
            <a:extLst>
              <a:ext uri="{FF2B5EF4-FFF2-40B4-BE49-F238E27FC236}">
                <a16:creationId xmlns:a16="http://schemas.microsoft.com/office/drawing/2014/main" id="{12C45C22-1E21-4759-870B-CE255C8C2CD7}"/>
              </a:ext>
            </a:extLst>
          </p:cNvPr>
          <p:cNvSpPr/>
          <p:nvPr/>
        </p:nvSpPr>
        <p:spPr>
          <a:xfrm>
            <a:off x="4918462" y="4793341"/>
            <a:ext cx="288032" cy="2880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EDBACE06-F777-495C-90E8-9BAE0F5573C3}"/>
              </a:ext>
            </a:extLst>
          </p:cNvPr>
          <p:cNvSpPr txBox="1"/>
          <p:nvPr/>
        </p:nvSpPr>
        <p:spPr>
          <a:xfrm>
            <a:off x="7715070" y="3675476"/>
            <a:ext cx="3749040" cy="29238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300" b="1" dirty="0">
                <a:solidFill>
                  <a:srgbClr val="BA8C3F"/>
                </a:solidFill>
                <a:latin typeface="Arial Narrow" panose="020B0606020202030204" pitchFamily="34" charset="0"/>
              </a:rPr>
              <a:t>SÍNFISE MANDIBULAR</a:t>
            </a:r>
          </a:p>
        </p:txBody>
      </p:sp>
      <p:sp>
        <p:nvSpPr>
          <p:cNvPr id="53" name="CaixaDeTexto 52">
            <a:extLst>
              <a:ext uri="{FF2B5EF4-FFF2-40B4-BE49-F238E27FC236}">
                <a16:creationId xmlns:a16="http://schemas.microsoft.com/office/drawing/2014/main" id="{09D3EBEA-5F63-469F-8130-FA4587441C34}"/>
              </a:ext>
            </a:extLst>
          </p:cNvPr>
          <p:cNvSpPr txBox="1"/>
          <p:nvPr/>
        </p:nvSpPr>
        <p:spPr>
          <a:xfrm>
            <a:off x="8042683" y="4373745"/>
            <a:ext cx="1971040" cy="29238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300" b="1" dirty="0">
                <a:solidFill>
                  <a:srgbClr val="FFFFFF"/>
                </a:solidFill>
                <a:latin typeface="Arial Narrow" panose="020B0606020202030204" pitchFamily="34" charset="0"/>
              </a:rPr>
              <a:t>Mediana</a:t>
            </a:r>
          </a:p>
        </p:txBody>
      </p: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7FA76A4E-2167-41DB-89F1-97ADCA00A802}"/>
              </a:ext>
            </a:extLst>
          </p:cNvPr>
          <p:cNvSpPr txBox="1"/>
          <p:nvPr/>
        </p:nvSpPr>
        <p:spPr>
          <a:xfrm>
            <a:off x="8042683" y="4810315"/>
            <a:ext cx="1889760" cy="29238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300" b="1" dirty="0">
                <a:solidFill>
                  <a:srgbClr val="FFFFFF"/>
                </a:solidFill>
                <a:latin typeface="Arial Narrow" panose="020B0606020202030204" pitchFamily="34" charset="0"/>
              </a:rPr>
              <a:t>Longa e estreita</a:t>
            </a:r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6A452B41-138E-4599-B415-A31FD462AF87}"/>
              </a:ext>
            </a:extLst>
          </p:cNvPr>
          <p:cNvSpPr txBox="1"/>
          <p:nvPr/>
        </p:nvSpPr>
        <p:spPr>
          <a:xfrm>
            <a:off x="8042683" y="3962672"/>
            <a:ext cx="1889760" cy="29238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300" b="1" dirty="0">
                <a:solidFill>
                  <a:srgbClr val="FFFFFF"/>
                </a:solidFill>
                <a:latin typeface="Arial Narrow" panose="020B0606020202030204" pitchFamily="34" charset="0"/>
              </a:rPr>
              <a:t>Curta e larga</a:t>
            </a:r>
          </a:p>
        </p:txBody>
      </p:sp>
      <p:sp>
        <p:nvSpPr>
          <p:cNvPr id="56" name="Retângulo 55">
            <a:extLst>
              <a:ext uri="{FF2B5EF4-FFF2-40B4-BE49-F238E27FC236}">
                <a16:creationId xmlns:a16="http://schemas.microsoft.com/office/drawing/2014/main" id="{B5BD79FF-44D5-4242-A8D6-BA4FC3AA97B9}"/>
              </a:ext>
            </a:extLst>
          </p:cNvPr>
          <p:cNvSpPr/>
          <p:nvPr/>
        </p:nvSpPr>
        <p:spPr>
          <a:xfrm>
            <a:off x="7791702" y="3964850"/>
            <a:ext cx="288032" cy="2880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7" name="Retângulo 56">
            <a:extLst>
              <a:ext uri="{FF2B5EF4-FFF2-40B4-BE49-F238E27FC236}">
                <a16:creationId xmlns:a16="http://schemas.microsoft.com/office/drawing/2014/main" id="{2E61B703-89F1-46C7-A7B4-9F49985A5C25}"/>
              </a:ext>
            </a:extLst>
          </p:cNvPr>
          <p:cNvSpPr/>
          <p:nvPr/>
        </p:nvSpPr>
        <p:spPr>
          <a:xfrm>
            <a:off x="7791702" y="4375923"/>
            <a:ext cx="288032" cy="2880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8" name="Retângulo 57">
            <a:extLst>
              <a:ext uri="{FF2B5EF4-FFF2-40B4-BE49-F238E27FC236}">
                <a16:creationId xmlns:a16="http://schemas.microsoft.com/office/drawing/2014/main" id="{C068E8AB-6C9D-462E-8B11-C8B0A07ED550}"/>
              </a:ext>
            </a:extLst>
          </p:cNvPr>
          <p:cNvSpPr/>
          <p:nvPr/>
        </p:nvSpPr>
        <p:spPr>
          <a:xfrm>
            <a:off x="7791702" y="4812493"/>
            <a:ext cx="288032" cy="2880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9" name="CaixaDeTexto 58">
            <a:extLst>
              <a:ext uri="{FF2B5EF4-FFF2-40B4-BE49-F238E27FC236}">
                <a16:creationId xmlns:a16="http://schemas.microsoft.com/office/drawing/2014/main" id="{F840DDBF-6F0B-4017-BBF6-11A129A59622}"/>
              </a:ext>
            </a:extLst>
          </p:cNvPr>
          <p:cNvSpPr txBox="1"/>
          <p:nvPr/>
        </p:nvSpPr>
        <p:spPr>
          <a:xfrm>
            <a:off x="10183424" y="3675476"/>
            <a:ext cx="3749040" cy="29238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300" b="1" dirty="0">
                <a:solidFill>
                  <a:srgbClr val="BA8C3F"/>
                </a:solidFill>
                <a:latin typeface="Arial Narrow" panose="020B0606020202030204" pitchFamily="34" charset="0"/>
              </a:rPr>
              <a:t>FOSSA ARTICULAR</a:t>
            </a:r>
          </a:p>
        </p:txBody>
      </p:sp>
      <p:sp>
        <p:nvSpPr>
          <p:cNvPr id="60" name="CaixaDeTexto 59">
            <a:extLst>
              <a:ext uri="{FF2B5EF4-FFF2-40B4-BE49-F238E27FC236}">
                <a16:creationId xmlns:a16="http://schemas.microsoft.com/office/drawing/2014/main" id="{3DCF9332-90E2-49FC-8A0C-A7580286A4B0}"/>
              </a:ext>
            </a:extLst>
          </p:cNvPr>
          <p:cNvSpPr txBox="1"/>
          <p:nvPr/>
        </p:nvSpPr>
        <p:spPr>
          <a:xfrm>
            <a:off x="10511037" y="4373745"/>
            <a:ext cx="1971040" cy="29238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300" b="1" dirty="0">
                <a:solidFill>
                  <a:srgbClr val="FFFFFF"/>
                </a:solidFill>
                <a:latin typeface="Arial Narrow" panose="020B0606020202030204" pitchFamily="34" charset="0"/>
              </a:rPr>
              <a:t>Mediana</a:t>
            </a:r>
          </a:p>
        </p:txBody>
      </p:sp>
      <p:sp>
        <p:nvSpPr>
          <p:cNvPr id="61" name="CaixaDeTexto 60">
            <a:extLst>
              <a:ext uri="{FF2B5EF4-FFF2-40B4-BE49-F238E27FC236}">
                <a16:creationId xmlns:a16="http://schemas.microsoft.com/office/drawing/2014/main" id="{818B0706-43C9-4310-92C8-FB2367682B7C}"/>
              </a:ext>
            </a:extLst>
          </p:cNvPr>
          <p:cNvSpPr txBox="1"/>
          <p:nvPr/>
        </p:nvSpPr>
        <p:spPr>
          <a:xfrm>
            <a:off x="10511037" y="4810315"/>
            <a:ext cx="1889760" cy="29238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300" b="1" dirty="0">
                <a:solidFill>
                  <a:srgbClr val="FFFFFF"/>
                </a:solidFill>
                <a:latin typeface="Arial Narrow" panose="020B0606020202030204" pitchFamily="34" charset="0"/>
              </a:rPr>
              <a:t>Rasa</a:t>
            </a:r>
          </a:p>
        </p:txBody>
      </p:sp>
      <p:sp>
        <p:nvSpPr>
          <p:cNvPr id="62" name="CaixaDeTexto 61">
            <a:extLst>
              <a:ext uri="{FF2B5EF4-FFF2-40B4-BE49-F238E27FC236}">
                <a16:creationId xmlns:a16="http://schemas.microsoft.com/office/drawing/2014/main" id="{FC43BBA4-C2AB-44D3-906B-4BE1FF23A3D0}"/>
              </a:ext>
            </a:extLst>
          </p:cNvPr>
          <p:cNvSpPr txBox="1"/>
          <p:nvPr/>
        </p:nvSpPr>
        <p:spPr>
          <a:xfrm>
            <a:off x="10511037" y="3962672"/>
            <a:ext cx="1889760" cy="29238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300" b="1" dirty="0">
                <a:solidFill>
                  <a:srgbClr val="FFFFFF"/>
                </a:solidFill>
                <a:latin typeface="Arial Narrow" panose="020B0606020202030204" pitchFamily="34" charset="0"/>
              </a:rPr>
              <a:t>Profunda </a:t>
            </a:r>
          </a:p>
        </p:txBody>
      </p:sp>
      <p:sp>
        <p:nvSpPr>
          <p:cNvPr id="63" name="Retângulo 62">
            <a:extLst>
              <a:ext uri="{FF2B5EF4-FFF2-40B4-BE49-F238E27FC236}">
                <a16:creationId xmlns:a16="http://schemas.microsoft.com/office/drawing/2014/main" id="{F8F94B2F-67FA-4211-B55B-C55F3EC48FD7}"/>
              </a:ext>
            </a:extLst>
          </p:cNvPr>
          <p:cNvSpPr/>
          <p:nvPr/>
        </p:nvSpPr>
        <p:spPr>
          <a:xfrm>
            <a:off x="10260056" y="3964850"/>
            <a:ext cx="288032" cy="2880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4" name="Retângulo 63">
            <a:extLst>
              <a:ext uri="{FF2B5EF4-FFF2-40B4-BE49-F238E27FC236}">
                <a16:creationId xmlns:a16="http://schemas.microsoft.com/office/drawing/2014/main" id="{75F38595-6497-4ECF-B11F-90B5DE46D701}"/>
              </a:ext>
            </a:extLst>
          </p:cNvPr>
          <p:cNvSpPr/>
          <p:nvPr/>
        </p:nvSpPr>
        <p:spPr>
          <a:xfrm>
            <a:off x="10260056" y="4375923"/>
            <a:ext cx="288032" cy="2880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5" name="Retângulo 64">
            <a:extLst>
              <a:ext uri="{FF2B5EF4-FFF2-40B4-BE49-F238E27FC236}">
                <a16:creationId xmlns:a16="http://schemas.microsoft.com/office/drawing/2014/main" id="{B6EDE462-4C20-4837-AF6B-AACA14049D53}"/>
              </a:ext>
            </a:extLst>
          </p:cNvPr>
          <p:cNvSpPr/>
          <p:nvPr/>
        </p:nvSpPr>
        <p:spPr>
          <a:xfrm>
            <a:off x="10260056" y="4812493"/>
            <a:ext cx="288032" cy="2880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6" name="CaixaDeTexto 65">
            <a:extLst>
              <a:ext uri="{FF2B5EF4-FFF2-40B4-BE49-F238E27FC236}">
                <a16:creationId xmlns:a16="http://schemas.microsoft.com/office/drawing/2014/main" id="{5724D06D-E64A-4A8D-A093-D08197761119}"/>
              </a:ext>
            </a:extLst>
          </p:cNvPr>
          <p:cNvSpPr txBox="1"/>
          <p:nvPr/>
        </p:nvSpPr>
        <p:spPr>
          <a:xfrm>
            <a:off x="4841830" y="5404158"/>
            <a:ext cx="3749040" cy="29238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300" b="1" dirty="0">
                <a:solidFill>
                  <a:srgbClr val="BA8C3F"/>
                </a:solidFill>
                <a:latin typeface="Arial Narrow" panose="020B0606020202030204" pitchFamily="34" charset="0"/>
              </a:rPr>
              <a:t>INCLINAÇÕES DOS CÔNDILOS</a:t>
            </a:r>
          </a:p>
        </p:txBody>
      </p:sp>
      <p:sp>
        <p:nvSpPr>
          <p:cNvPr id="67" name="CaixaDeTexto 66">
            <a:extLst>
              <a:ext uri="{FF2B5EF4-FFF2-40B4-BE49-F238E27FC236}">
                <a16:creationId xmlns:a16="http://schemas.microsoft.com/office/drawing/2014/main" id="{42E2663E-5CBB-4E3E-AD17-3A9B4E55D92B}"/>
              </a:ext>
            </a:extLst>
          </p:cNvPr>
          <p:cNvSpPr txBox="1"/>
          <p:nvPr/>
        </p:nvSpPr>
        <p:spPr>
          <a:xfrm>
            <a:off x="5169443" y="6102427"/>
            <a:ext cx="1971040" cy="29238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300" b="1" dirty="0">
                <a:solidFill>
                  <a:srgbClr val="FFFFFF"/>
                </a:solidFill>
                <a:latin typeface="Arial Narrow" panose="020B0606020202030204" pitchFamily="34" charset="0"/>
              </a:rPr>
              <a:t>Medianos</a:t>
            </a:r>
          </a:p>
        </p:txBody>
      </p:sp>
      <p:sp>
        <p:nvSpPr>
          <p:cNvPr id="68" name="CaixaDeTexto 67">
            <a:extLst>
              <a:ext uri="{FF2B5EF4-FFF2-40B4-BE49-F238E27FC236}">
                <a16:creationId xmlns:a16="http://schemas.microsoft.com/office/drawing/2014/main" id="{76801B4C-7A27-45B1-A88C-9AA59F80B7D7}"/>
              </a:ext>
            </a:extLst>
          </p:cNvPr>
          <p:cNvSpPr txBox="1"/>
          <p:nvPr/>
        </p:nvSpPr>
        <p:spPr>
          <a:xfrm>
            <a:off x="5169443" y="6538997"/>
            <a:ext cx="1889760" cy="29238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300" b="1" dirty="0">
                <a:solidFill>
                  <a:srgbClr val="FFFFFF"/>
                </a:solidFill>
                <a:latin typeface="Arial Narrow" panose="020B0606020202030204" pitchFamily="34" charset="0"/>
              </a:rPr>
              <a:t>Para posterior</a:t>
            </a:r>
          </a:p>
        </p:txBody>
      </p:sp>
      <p:sp>
        <p:nvSpPr>
          <p:cNvPr id="69" name="CaixaDeTexto 68">
            <a:extLst>
              <a:ext uri="{FF2B5EF4-FFF2-40B4-BE49-F238E27FC236}">
                <a16:creationId xmlns:a16="http://schemas.microsoft.com/office/drawing/2014/main" id="{3E456F40-3B3E-4D80-BC88-94EF030323FB}"/>
              </a:ext>
            </a:extLst>
          </p:cNvPr>
          <p:cNvSpPr txBox="1"/>
          <p:nvPr/>
        </p:nvSpPr>
        <p:spPr>
          <a:xfrm>
            <a:off x="5169443" y="5691354"/>
            <a:ext cx="1889760" cy="29238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300" b="1" dirty="0">
                <a:solidFill>
                  <a:srgbClr val="FFFFFF"/>
                </a:solidFill>
                <a:latin typeface="Arial Narrow" panose="020B0606020202030204" pitchFamily="34" charset="0"/>
              </a:rPr>
              <a:t>Verticalizados</a:t>
            </a:r>
          </a:p>
        </p:txBody>
      </p:sp>
      <p:sp>
        <p:nvSpPr>
          <p:cNvPr id="70" name="Retângulo 69">
            <a:extLst>
              <a:ext uri="{FF2B5EF4-FFF2-40B4-BE49-F238E27FC236}">
                <a16:creationId xmlns:a16="http://schemas.microsoft.com/office/drawing/2014/main" id="{F40A1CF4-9329-45DA-8BF2-E5D2FF23199B}"/>
              </a:ext>
            </a:extLst>
          </p:cNvPr>
          <p:cNvSpPr/>
          <p:nvPr/>
        </p:nvSpPr>
        <p:spPr>
          <a:xfrm>
            <a:off x="4918462" y="5693532"/>
            <a:ext cx="288032" cy="2880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1" name="Retângulo 70">
            <a:extLst>
              <a:ext uri="{FF2B5EF4-FFF2-40B4-BE49-F238E27FC236}">
                <a16:creationId xmlns:a16="http://schemas.microsoft.com/office/drawing/2014/main" id="{F0E759DB-6EF7-4B12-B3C7-1E16333370DB}"/>
              </a:ext>
            </a:extLst>
          </p:cNvPr>
          <p:cNvSpPr/>
          <p:nvPr/>
        </p:nvSpPr>
        <p:spPr>
          <a:xfrm>
            <a:off x="4918462" y="6104605"/>
            <a:ext cx="288032" cy="2880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2" name="Retângulo 71">
            <a:extLst>
              <a:ext uri="{FF2B5EF4-FFF2-40B4-BE49-F238E27FC236}">
                <a16:creationId xmlns:a16="http://schemas.microsoft.com/office/drawing/2014/main" id="{F3CEE802-E841-4597-A9EB-D648EEAE86EB}"/>
              </a:ext>
            </a:extLst>
          </p:cNvPr>
          <p:cNvSpPr/>
          <p:nvPr/>
        </p:nvSpPr>
        <p:spPr>
          <a:xfrm>
            <a:off x="4918462" y="6541175"/>
            <a:ext cx="288032" cy="2880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84" name="Imagem 83">
            <a:hlinkClick r:id="rId2" action="ppaction://hlinksldjump"/>
            <a:extLst>
              <a:ext uri="{FF2B5EF4-FFF2-40B4-BE49-F238E27FC236}">
                <a16:creationId xmlns:a16="http://schemas.microsoft.com/office/drawing/2014/main" id="{5D24BD5E-F770-49B3-8E10-21F17675F5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3CD77D3F-B49C-4FFA-81C6-1A0198734F2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91789" y="339629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AutoShape 4">
            <a:extLst>
              <a:ext uri="{FF2B5EF4-FFF2-40B4-BE49-F238E27FC236}">
                <a16:creationId xmlns:a16="http://schemas.microsoft.com/office/drawing/2014/main" id="{7D4CD7A2-5676-4B94-81D4-06FFAD3F21F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926035" y="378642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4" name="Imagem 3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666" y="733425"/>
            <a:ext cx="3214669" cy="5153025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1323975" y="6229350"/>
            <a:ext cx="3200400" cy="92333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 dirty="0">
                <a:solidFill>
                  <a:srgbClr val="FFFFFF"/>
                </a:solidFill>
                <a:latin typeface="Arial Narrow"/>
              </a:rPr>
              <a:t>Altura Facial    =    180.47 mm
Largura Facial    =    141.33 mm
</a:t>
            </a:r>
          </a:p>
        </p:txBody>
      </p:sp>
      <p:pic>
        <p:nvPicPr>
          <p:cNvPr id="6" name="Imagem 5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784" y="761193"/>
            <a:ext cx="2733675" cy="2794423"/>
          </a:xfrm>
          <a:prstGeom prst="rect">
            <a:avLst/>
          </a:prstGeom>
        </p:spPr>
      </p:pic>
      <p:pic>
        <p:nvPicPr>
          <p:cNvPr id="7" name="Imagem 6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112" y="755725"/>
            <a:ext cx="2332425" cy="2800350"/>
          </a:xfrm>
          <a:prstGeom prst="rect">
            <a:avLst/>
          </a:prstGeom>
        </p:spPr>
      </p:pic>
      <p:pic>
        <p:nvPicPr>
          <p:cNvPr id="8" name="Imagem 7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439" y="1333500"/>
            <a:ext cx="1487546" cy="1981200"/>
          </a:xfrm>
          <a:prstGeom prst="rect">
            <a:avLst/>
          </a:prstGeom>
        </p:spPr>
      </p:pic>
      <p:pic>
        <p:nvPicPr>
          <p:cNvPr id="9" name="Imagem 8"/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0689" y="1333500"/>
            <a:ext cx="1487546" cy="1981200"/>
          </a:xfrm>
          <a:prstGeom prst="rect">
            <a:avLst/>
          </a:prstGeom>
        </p:spPr>
      </p:pic>
      <p:pic>
        <p:nvPicPr>
          <p:cNvPr id="85" name="Imagem 84">
            <a:extLst>
              <a:ext uri="{FF2B5EF4-FFF2-40B4-BE49-F238E27FC236}">
                <a16:creationId xmlns:a16="http://schemas.microsoft.com/office/drawing/2014/main" id="{35A87643-60CE-42C1-BCED-0F68A5A1242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455" y="3656500"/>
            <a:ext cx="334547" cy="361919"/>
          </a:xfrm>
          <a:prstGeom prst="rect">
            <a:avLst/>
          </a:prstGeom>
        </p:spPr>
      </p:pic>
      <p:pic>
        <p:nvPicPr>
          <p:cNvPr id="86" name="Imagem 85">
            <a:extLst>
              <a:ext uri="{FF2B5EF4-FFF2-40B4-BE49-F238E27FC236}">
                <a16:creationId xmlns:a16="http://schemas.microsoft.com/office/drawing/2014/main" id="{35A87643-60CE-42C1-BCED-0F68A5A1242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316" y="3656500"/>
            <a:ext cx="334547" cy="361919"/>
          </a:xfrm>
          <a:prstGeom prst="rect">
            <a:avLst/>
          </a:prstGeom>
        </p:spPr>
      </p:pic>
      <p:pic>
        <p:nvPicPr>
          <p:cNvPr id="87" name="Imagem 86">
            <a:extLst>
              <a:ext uri="{FF2B5EF4-FFF2-40B4-BE49-F238E27FC236}">
                <a16:creationId xmlns:a16="http://schemas.microsoft.com/office/drawing/2014/main" id="{35A87643-60CE-42C1-BCED-0F68A5A1242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0528" y="3640710"/>
            <a:ext cx="334547" cy="361919"/>
          </a:xfrm>
          <a:prstGeom prst="rect">
            <a:avLst/>
          </a:prstGeom>
        </p:spPr>
      </p:pic>
      <p:pic>
        <p:nvPicPr>
          <p:cNvPr id="88" name="Imagem 87">
            <a:extLst>
              <a:ext uri="{FF2B5EF4-FFF2-40B4-BE49-F238E27FC236}">
                <a16:creationId xmlns:a16="http://schemas.microsoft.com/office/drawing/2014/main" id="{35A87643-60CE-42C1-BCED-0F68A5A1242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016" y="5329435"/>
            <a:ext cx="334547" cy="361919"/>
          </a:xfrm>
          <a:prstGeom prst="rect">
            <a:avLst/>
          </a:prstGeom>
        </p:spPr>
      </p:pic>
      <p:grpSp>
        <p:nvGrpSpPr>
          <p:cNvPr id="89" name="Agrupar 88">
            <a:extLst>
              <a:ext uri="{FF2B5EF4-FFF2-40B4-BE49-F238E27FC236}">
                <a16:creationId xmlns:a16="http://schemas.microsoft.com/office/drawing/2014/main" id="{3947DACE-3FDC-48BF-B5CE-84A0B9CE4B08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3243845" y="7119981"/>
            <a:chExt cx="7228311" cy="355490"/>
          </a:xfrm>
        </p:grpSpPr>
        <p:sp>
          <p:nvSpPr>
            <p:cNvPr id="90" name="Triângulo isósceles 89">
              <a:hlinkClick r:id="rId10" action="ppaction://hlinksldjump"/>
              <a:extLst>
                <a:ext uri="{FF2B5EF4-FFF2-40B4-BE49-F238E27FC236}">
                  <a16:creationId xmlns:a16="http://schemas.microsoft.com/office/drawing/2014/main" id="{554E023D-08E4-4FD3-9217-154D7A04A031}"/>
                </a:ext>
              </a:extLst>
            </p:cNvPr>
            <p:cNvSpPr/>
            <p:nvPr/>
          </p:nvSpPr>
          <p:spPr>
            <a:xfrm rot="16200000">
              <a:off x="3251347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91" name="Triângulo isósceles 90">
              <a:hlinkClick r:id="rId11" action="ppaction://hlinksldjump"/>
              <a:extLst>
                <a:ext uri="{FF2B5EF4-FFF2-40B4-BE49-F238E27FC236}">
                  <a16:creationId xmlns:a16="http://schemas.microsoft.com/office/drawing/2014/main" id="{94B73ADF-11B0-493C-97BC-6D873117F952}"/>
                </a:ext>
              </a:extLst>
            </p:cNvPr>
            <p:cNvSpPr/>
            <p:nvPr/>
          </p:nvSpPr>
          <p:spPr>
            <a:xfrm rot="5400000">
              <a:off x="10109164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92" name="Agrupar 91">
            <a:extLst>
              <a:ext uri="{FF2B5EF4-FFF2-40B4-BE49-F238E27FC236}">
                <a16:creationId xmlns:a16="http://schemas.microsoft.com/office/drawing/2014/main" id="{1646335C-8778-4138-8D29-05A55A0C0E09}"/>
              </a:ext>
            </a:extLst>
          </p:cNvPr>
          <p:cNvGrpSpPr/>
          <p:nvPr/>
        </p:nvGrpSpPr>
        <p:grpSpPr>
          <a:xfrm>
            <a:off x="4129792" y="7223682"/>
            <a:ext cx="5456416" cy="148088"/>
            <a:chOff x="4129792" y="7223682"/>
            <a:chExt cx="5456416" cy="148088"/>
          </a:xfrm>
        </p:grpSpPr>
        <p:pic>
          <p:nvPicPr>
            <p:cNvPr id="93" name="Imagem 92" hidden="1">
              <a:hlinkClick r:id="rId12" action="ppaction://hlinksldjump"/>
              <a:extLst>
                <a:ext uri="{FF2B5EF4-FFF2-40B4-BE49-F238E27FC236}">
                  <a16:creationId xmlns:a16="http://schemas.microsoft.com/office/drawing/2014/main" id="{02535E89-BB77-4EFC-9CBB-88BC3F7A79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29792" y="7223682"/>
              <a:ext cx="148088" cy="148088"/>
            </a:xfrm>
            <a:prstGeom prst="rect">
              <a:avLst/>
            </a:prstGeom>
          </p:spPr>
        </p:pic>
        <p:pic>
          <p:nvPicPr>
            <p:cNvPr id="94" name="Imagem 93" hidden="1">
              <a:hlinkClick r:id="rId14" action="ppaction://hlinksldjump"/>
              <a:extLst>
                <a:ext uri="{FF2B5EF4-FFF2-40B4-BE49-F238E27FC236}">
                  <a16:creationId xmlns:a16="http://schemas.microsoft.com/office/drawing/2014/main" id="{903C6A8A-204F-4F87-ADDB-4DEAB4FA67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93333" y="7223682"/>
              <a:ext cx="148088" cy="148088"/>
            </a:xfrm>
            <a:prstGeom prst="rect">
              <a:avLst/>
            </a:prstGeom>
          </p:spPr>
        </p:pic>
        <p:pic>
          <p:nvPicPr>
            <p:cNvPr id="95" name="Imagem 94" hidden="1">
              <a:hlinkClick r:id="rId15" action="ppaction://hlinksldjump"/>
              <a:extLst>
                <a:ext uri="{FF2B5EF4-FFF2-40B4-BE49-F238E27FC236}">
                  <a16:creationId xmlns:a16="http://schemas.microsoft.com/office/drawing/2014/main" id="{3D538FF3-2A5C-4F66-B0D3-B1127A681A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56874" y="7223682"/>
              <a:ext cx="148088" cy="148088"/>
            </a:xfrm>
            <a:prstGeom prst="rect">
              <a:avLst/>
            </a:prstGeom>
          </p:spPr>
        </p:pic>
        <p:pic>
          <p:nvPicPr>
            <p:cNvPr id="96" name="Imagem 95">
              <a:hlinkClick r:id="rId10" action="ppaction://hlinksldjump"/>
              <a:extLst>
                <a:ext uri="{FF2B5EF4-FFF2-40B4-BE49-F238E27FC236}">
                  <a16:creationId xmlns:a16="http://schemas.microsoft.com/office/drawing/2014/main" id="{D71225AF-E04D-417C-90D8-C8A0EB736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20415" y="7223682"/>
              <a:ext cx="148088" cy="148088"/>
            </a:xfrm>
            <a:prstGeom prst="rect">
              <a:avLst/>
            </a:prstGeom>
          </p:spPr>
        </p:pic>
        <p:pic>
          <p:nvPicPr>
            <p:cNvPr id="97" name="Imagem 96">
              <a:hlinkClick r:id="rId11" action="ppaction://hlinksldjump"/>
              <a:extLst>
                <a:ext uri="{FF2B5EF4-FFF2-40B4-BE49-F238E27FC236}">
                  <a16:creationId xmlns:a16="http://schemas.microsoft.com/office/drawing/2014/main" id="{247F46FF-B926-4620-9933-CC26508A12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47497" y="7223682"/>
              <a:ext cx="148088" cy="148088"/>
            </a:xfrm>
            <a:prstGeom prst="rect">
              <a:avLst/>
            </a:prstGeom>
          </p:spPr>
        </p:pic>
        <p:pic>
          <p:nvPicPr>
            <p:cNvPr id="98" name="Imagem 97" hidden="1">
              <a:hlinkClick r:id="rId16" action="ppaction://hlinksldjump"/>
              <a:extLst>
                <a:ext uri="{FF2B5EF4-FFF2-40B4-BE49-F238E27FC236}">
                  <a16:creationId xmlns:a16="http://schemas.microsoft.com/office/drawing/2014/main" id="{FFD23B28-44D2-42C6-B291-326B180323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11038" y="7223682"/>
              <a:ext cx="148088" cy="148088"/>
            </a:xfrm>
            <a:prstGeom prst="rect">
              <a:avLst/>
            </a:prstGeom>
          </p:spPr>
        </p:pic>
        <p:pic>
          <p:nvPicPr>
            <p:cNvPr id="99" name="Imagem 98" hidden="1">
              <a:hlinkClick r:id="rId17" action="ppaction://hlinksldjump"/>
              <a:extLst>
                <a:ext uri="{FF2B5EF4-FFF2-40B4-BE49-F238E27FC236}">
                  <a16:creationId xmlns:a16="http://schemas.microsoft.com/office/drawing/2014/main" id="{CA94D782-C36C-436F-B0E1-FEB6B13128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74579" y="7223682"/>
              <a:ext cx="148088" cy="148088"/>
            </a:xfrm>
            <a:prstGeom prst="rect">
              <a:avLst/>
            </a:prstGeom>
          </p:spPr>
        </p:pic>
        <p:pic>
          <p:nvPicPr>
            <p:cNvPr id="100" name="Imagem 99" hidden="1">
              <a:hlinkClick r:id="rId18" action="ppaction://hlinksldjump"/>
              <a:extLst>
                <a:ext uri="{FF2B5EF4-FFF2-40B4-BE49-F238E27FC236}">
                  <a16:creationId xmlns:a16="http://schemas.microsoft.com/office/drawing/2014/main" id="{F63D3421-1951-4EFB-8B74-80E5D7B84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438120" y="7223682"/>
              <a:ext cx="148088" cy="148088"/>
            </a:xfrm>
            <a:prstGeom prst="rect">
              <a:avLst/>
            </a:prstGeom>
          </p:spPr>
        </p:pic>
        <p:pic>
          <p:nvPicPr>
            <p:cNvPr id="101" name="Imagem 100">
              <a:hlinkClick r:id="rId20" action="ppaction://hlinksldjump"/>
              <a:extLst>
                <a:ext uri="{FF2B5EF4-FFF2-40B4-BE49-F238E27FC236}">
                  <a16:creationId xmlns:a16="http://schemas.microsoft.com/office/drawing/2014/main" id="{DC7E7FD5-1C56-4F79-9647-924BAEFA94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83956" y="7223682"/>
              <a:ext cx="148088" cy="1480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504675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CaixaDeTexto 34">
            <a:extLst>
              <a:ext uri="{FF2B5EF4-FFF2-40B4-BE49-F238E27FC236}">
                <a16:creationId xmlns:a16="http://schemas.microsoft.com/office/drawing/2014/main" id="{62F4327A-391F-444A-8909-F7FA29476221}"/>
              </a:ext>
            </a:extLst>
          </p:cNvPr>
          <p:cNvSpPr txBox="1"/>
          <p:nvPr/>
        </p:nvSpPr>
        <p:spPr>
          <a:xfrm>
            <a:off x="399367" y="203553"/>
            <a:ext cx="5696633" cy="30777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Padrão Facial</a:t>
            </a:r>
            <a:endParaRPr lang="pt-BR" sz="2000" dirty="0">
              <a:solidFill>
                <a:srgbClr val="BA8C3F"/>
              </a:solidFill>
              <a:latin typeface="Agency FB" panose="020B0503020202020204" pitchFamily="34" charset="0"/>
            </a:endParaRP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1BB9E90C-388C-462C-83BC-3475A43D7F38}"/>
              </a:ext>
            </a:extLst>
          </p:cNvPr>
          <p:cNvSpPr txBox="1"/>
          <p:nvPr/>
        </p:nvSpPr>
        <p:spPr>
          <a:xfrm>
            <a:off x="1280957" y="5643391"/>
            <a:ext cx="1971040" cy="29238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300" b="1" dirty="0">
                <a:solidFill>
                  <a:srgbClr val="FFFFFF"/>
                </a:solidFill>
                <a:latin typeface="Arial Narrow" panose="020B0606020202030204" pitchFamily="34" charset="0"/>
              </a:rPr>
              <a:t>Mediano</a:t>
            </a: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BF6F9620-7C90-4514-966D-95A266FA1219}"/>
              </a:ext>
            </a:extLst>
          </p:cNvPr>
          <p:cNvSpPr txBox="1"/>
          <p:nvPr/>
        </p:nvSpPr>
        <p:spPr>
          <a:xfrm>
            <a:off x="1280957" y="6079961"/>
            <a:ext cx="1889760" cy="29238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300" b="1" dirty="0">
                <a:solidFill>
                  <a:srgbClr val="FFFFFF"/>
                </a:solidFill>
                <a:latin typeface="Arial Narrow" panose="020B0606020202030204" pitchFamily="34" charset="0"/>
              </a:rPr>
              <a:t>Aberto</a:t>
            </a: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3AE68B04-F6E9-45FF-A7D6-E83630CF629B}"/>
              </a:ext>
            </a:extLst>
          </p:cNvPr>
          <p:cNvSpPr txBox="1"/>
          <p:nvPr/>
        </p:nvSpPr>
        <p:spPr>
          <a:xfrm>
            <a:off x="1280957" y="5232318"/>
            <a:ext cx="1889760" cy="29238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300" b="1" dirty="0">
                <a:solidFill>
                  <a:srgbClr val="FFFFFF"/>
                </a:solidFill>
                <a:latin typeface="Arial Narrow" panose="020B0606020202030204" pitchFamily="34" charset="0"/>
              </a:rPr>
              <a:t>Fechado</a:t>
            </a:r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3E3AED7F-9A66-494B-933F-F69741B3934C}"/>
              </a:ext>
            </a:extLst>
          </p:cNvPr>
          <p:cNvSpPr txBox="1"/>
          <p:nvPr/>
        </p:nvSpPr>
        <p:spPr>
          <a:xfrm>
            <a:off x="5039569" y="4520283"/>
            <a:ext cx="3749040" cy="29238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300" b="1" dirty="0">
                <a:solidFill>
                  <a:srgbClr val="BA8C3F"/>
                </a:solidFill>
                <a:latin typeface="Arial Narrow" panose="020B0606020202030204" pitchFamily="34" charset="0"/>
              </a:rPr>
              <a:t>SN – PL. MANDIBULAR</a:t>
            </a: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5FFDF823-6E4D-4DB4-A3DD-7FA34F19B533}"/>
              </a:ext>
            </a:extLst>
          </p:cNvPr>
          <p:cNvSpPr txBox="1"/>
          <p:nvPr/>
        </p:nvSpPr>
        <p:spPr>
          <a:xfrm>
            <a:off x="11832155" y="5148213"/>
            <a:ext cx="1578573" cy="29238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300" b="1" dirty="0">
                <a:solidFill>
                  <a:srgbClr val="FF0000"/>
                </a:solidFill>
                <a:latin typeface="Arial Narrow" panose="020B0606020202030204" pitchFamily="34" charset="0"/>
              </a:rPr>
              <a:t>PADRÃO FACIAL</a:t>
            </a:r>
          </a:p>
        </p:txBody>
      </p:sp>
      <p:sp>
        <p:nvSpPr>
          <p:cNvPr id="51" name="CaixaDeTexto 50">
            <a:extLst>
              <a:ext uri="{FF2B5EF4-FFF2-40B4-BE49-F238E27FC236}">
                <a16:creationId xmlns:a16="http://schemas.microsoft.com/office/drawing/2014/main" id="{EF515D82-A32B-4156-B767-B29EFBFEB4FA}"/>
              </a:ext>
            </a:extLst>
          </p:cNvPr>
          <p:cNvSpPr txBox="1"/>
          <p:nvPr/>
        </p:nvSpPr>
        <p:spPr>
          <a:xfrm>
            <a:off x="12159768" y="5924307"/>
            <a:ext cx="1250960" cy="29238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300" b="1" dirty="0" err="1">
                <a:solidFill>
                  <a:srgbClr val="FFFFFF"/>
                </a:solidFill>
                <a:latin typeface="Arial Narrow" panose="020B0606020202030204" pitchFamily="34" charset="0"/>
              </a:rPr>
              <a:t>Meso</a:t>
            </a:r>
            <a:endParaRPr lang="pt-BR" sz="1300" b="1" dirty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BF36166B-87BF-4C40-96AA-CA7B517D9F9F}"/>
              </a:ext>
            </a:extLst>
          </p:cNvPr>
          <p:cNvSpPr txBox="1"/>
          <p:nvPr/>
        </p:nvSpPr>
        <p:spPr>
          <a:xfrm>
            <a:off x="12159768" y="6360877"/>
            <a:ext cx="1106944" cy="29238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300" b="1" dirty="0" err="1">
                <a:solidFill>
                  <a:srgbClr val="FFFFFF"/>
                </a:solidFill>
                <a:latin typeface="Arial Narrow" panose="020B0606020202030204" pitchFamily="34" charset="0"/>
              </a:rPr>
              <a:t>Dólico</a:t>
            </a:r>
            <a:endParaRPr lang="pt-BR" sz="1300" b="1" dirty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  <p:sp>
        <p:nvSpPr>
          <p:cNvPr id="53" name="CaixaDeTexto 52">
            <a:extLst>
              <a:ext uri="{FF2B5EF4-FFF2-40B4-BE49-F238E27FC236}">
                <a16:creationId xmlns:a16="http://schemas.microsoft.com/office/drawing/2014/main" id="{BA822C81-6B1B-4649-AB0F-46109D061DEE}"/>
              </a:ext>
            </a:extLst>
          </p:cNvPr>
          <p:cNvSpPr txBox="1"/>
          <p:nvPr/>
        </p:nvSpPr>
        <p:spPr>
          <a:xfrm>
            <a:off x="12159768" y="5513234"/>
            <a:ext cx="1106944" cy="29238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300" b="1" dirty="0" err="1">
                <a:solidFill>
                  <a:srgbClr val="FFFFFF"/>
                </a:solidFill>
                <a:latin typeface="Arial Narrow" panose="020B0606020202030204" pitchFamily="34" charset="0"/>
              </a:rPr>
              <a:t>Braqui</a:t>
            </a:r>
            <a:endParaRPr lang="pt-BR" sz="1300" b="1" dirty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  <p:sp>
        <p:nvSpPr>
          <p:cNvPr id="54" name="Retângulo 53">
            <a:extLst>
              <a:ext uri="{FF2B5EF4-FFF2-40B4-BE49-F238E27FC236}">
                <a16:creationId xmlns:a16="http://schemas.microsoft.com/office/drawing/2014/main" id="{5D5B4EB0-1A56-4607-9FCF-6048CACD2E0F}"/>
              </a:ext>
            </a:extLst>
          </p:cNvPr>
          <p:cNvSpPr/>
          <p:nvPr/>
        </p:nvSpPr>
        <p:spPr>
          <a:xfrm>
            <a:off x="11908787" y="5515412"/>
            <a:ext cx="288032" cy="2880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5" name="Retângulo 54">
            <a:extLst>
              <a:ext uri="{FF2B5EF4-FFF2-40B4-BE49-F238E27FC236}">
                <a16:creationId xmlns:a16="http://schemas.microsoft.com/office/drawing/2014/main" id="{FB216D68-3AA5-4CEF-8C26-52F7E1726817}"/>
              </a:ext>
            </a:extLst>
          </p:cNvPr>
          <p:cNvSpPr/>
          <p:nvPr/>
        </p:nvSpPr>
        <p:spPr>
          <a:xfrm>
            <a:off x="11908787" y="5926485"/>
            <a:ext cx="288032" cy="2880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6" name="Retângulo 55">
            <a:extLst>
              <a:ext uri="{FF2B5EF4-FFF2-40B4-BE49-F238E27FC236}">
                <a16:creationId xmlns:a16="http://schemas.microsoft.com/office/drawing/2014/main" id="{4368FDFF-3306-47BE-A395-D71BB7731B76}"/>
              </a:ext>
            </a:extLst>
          </p:cNvPr>
          <p:cNvSpPr/>
          <p:nvPr/>
        </p:nvSpPr>
        <p:spPr>
          <a:xfrm>
            <a:off x="11908787" y="6363055"/>
            <a:ext cx="288032" cy="2880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4" name="CaixaDeTexto 63">
            <a:extLst>
              <a:ext uri="{FF2B5EF4-FFF2-40B4-BE49-F238E27FC236}">
                <a16:creationId xmlns:a16="http://schemas.microsoft.com/office/drawing/2014/main" id="{74F68431-1E64-4A91-830F-6848FA3EA0BE}"/>
              </a:ext>
            </a:extLst>
          </p:cNvPr>
          <p:cNvSpPr txBox="1"/>
          <p:nvPr/>
        </p:nvSpPr>
        <p:spPr>
          <a:xfrm>
            <a:off x="9076125" y="4523965"/>
            <a:ext cx="2196861" cy="29238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300" b="1" dirty="0">
                <a:solidFill>
                  <a:srgbClr val="BA8C3F"/>
                </a:solidFill>
                <a:latin typeface="Arial Narrow" panose="020B0606020202030204" pitchFamily="34" charset="0"/>
              </a:rPr>
              <a:t>ÍNDICE DE ALTURA FACIAL</a:t>
            </a:r>
          </a:p>
        </p:txBody>
      </p:sp>
      <p:sp>
        <p:nvSpPr>
          <p:cNvPr id="65" name="CaixaDeTexto 64">
            <a:extLst>
              <a:ext uri="{FF2B5EF4-FFF2-40B4-BE49-F238E27FC236}">
                <a16:creationId xmlns:a16="http://schemas.microsoft.com/office/drawing/2014/main" id="{29789CA7-799B-41F4-8F7A-BBCD2A039193}"/>
              </a:ext>
            </a:extLst>
          </p:cNvPr>
          <p:cNvSpPr txBox="1"/>
          <p:nvPr/>
        </p:nvSpPr>
        <p:spPr>
          <a:xfrm>
            <a:off x="9383226" y="5615009"/>
            <a:ext cx="1971040" cy="29238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300" b="1" dirty="0" err="1">
                <a:solidFill>
                  <a:srgbClr val="FFFFFF"/>
                </a:solidFill>
                <a:latin typeface="Arial Narrow" panose="020B0606020202030204" pitchFamily="34" charset="0"/>
              </a:rPr>
              <a:t>Meso</a:t>
            </a:r>
            <a:endParaRPr lang="pt-BR" sz="1300" b="1" dirty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  <p:sp>
        <p:nvSpPr>
          <p:cNvPr id="66" name="CaixaDeTexto 65">
            <a:extLst>
              <a:ext uri="{FF2B5EF4-FFF2-40B4-BE49-F238E27FC236}">
                <a16:creationId xmlns:a16="http://schemas.microsoft.com/office/drawing/2014/main" id="{F6540AFC-80E4-4259-94EF-9C63E0E78502}"/>
              </a:ext>
            </a:extLst>
          </p:cNvPr>
          <p:cNvSpPr txBox="1"/>
          <p:nvPr/>
        </p:nvSpPr>
        <p:spPr>
          <a:xfrm>
            <a:off x="9383226" y="6051579"/>
            <a:ext cx="1889760" cy="29238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300" b="1" dirty="0" err="1">
                <a:solidFill>
                  <a:srgbClr val="FFFFFF"/>
                </a:solidFill>
                <a:latin typeface="Arial Narrow" panose="020B0606020202030204" pitchFamily="34" charset="0"/>
              </a:rPr>
              <a:t>Dólico</a:t>
            </a:r>
            <a:endParaRPr lang="pt-BR" sz="1300" b="1" dirty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  <p:sp>
        <p:nvSpPr>
          <p:cNvPr id="67" name="CaixaDeTexto 66">
            <a:extLst>
              <a:ext uri="{FF2B5EF4-FFF2-40B4-BE49-F238E27FC236}">
                <a16:creationId xmlns:a16="http://schemas.microsoft.com/office/drawing/2014/main" id="{DD20DA9A-02CA-4912-9942-386B7BE14D43}"/>
              </a:ext>
            </a:extLst>
          </p:cNvPr>
          <p:cNvSpPr txBox="1"/>
          <p:nvPr/>
        </p:nvSpPr>
        <p:spPr>
          <a:xfrm>
            <a:off x="9383226" y="5203936"/>
            <a:ext cx="1889760" cy="29238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300" b="1" dirty="0" err="1">
                <a:solidFill>
                  <a:srgbClr val="FFFFFF"/>
                </a:solidFill>
                <a:latin typeface="Arial Narrow" panose="020B0606020202030204" pitchFamily="34" charset="0"/>
              </a:rPr>
              <a:t>Braqui</a:t>
            </a:r>
            <a:endParaRPr lang="pt-BR" sz="1300" b="1" dirty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  <p:pic>
        <p:nvPicPr>
          <p:cNvPr id="57" name="Imagem 56">
            <a:hlinkClick r:id="rId2" action="ppaction://hlinksldjump"/>
            <a:extLst>
              <a:ext uri="{FF2B5EF4-FFF2-40B4-BE49-F238E27FC236}">
                <a16:creationId xmlns:a16="http://schemas.microsoft.com/office/drawing/2014/main" id="{41A001BF-0A4B-41AD-AFBD-1629E8CB45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sp>
        <p:nvSpPr>
          <p:cNvPr id="61" name="CaixaDeTexto 60">
            <a:extLst>
              <a:ext uri="{FF2B5EF4-FFF2-40B4-BE49-F238E27FC236}">
                <a16:creationId xmlns:a16="http://schemas.microsoft.com/office/drawing/2014/main" id="{B17D2AA7-E88F-42B5-A379-8E33618ED661}"/>
              </a:ext>
            </a:extLst>
          </p:cNvPr>
          <p:cNvSpPr txBox="1"/>
          <p:nvPr/>
        </p:nvSpPr>
        <p:spPr>
          <a:xfrm>
            <a:off x="5454679" y="5571720"/>
            <a:ext cx="1971040" cy="29238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300" b="1" dirty="0" err="1">
                <a:solidFill>
                  <a:srgbClr val="FFFFFF"/>
                </a:solidFill>
                <a:latin typeface="Arial Narrow" panose="020B0606020202030204" pitchFamily="34" charset="0"/>
              </a:rPr>
              <a:t>Meso</a:t>
            </a:r>
            <a:endParaRPr lang="pt-BR" sz="1300" b="1" dirty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  <p:sp>
        <p:nvSpPr>
          <p:cNvPr id="62" name="CaixaDeTexto 61">
            <a:extLst>
              <a:ext uri="{FF2B5EF4-FFF2-40B4-BE49-F238E27FC236}">
                <a16:creationId xmlns:a16="http://schemas.microsoft.com/office/drawing/2014/main" id="{306971AE-E005-4D5A-B315-FB55CBB0DB42}"/>
              </a:ext>
            </a:extLst>
          </p:cNvPr>
          <p:cNvSpPr txBox="1"/>
          <p:nvPr/>
        </p:nvSpPr>
        <p:spPr>
          <a:xfrm>
            <a:off x="5454679" y="6008290"/>
            <a:ext cx="1889760" cy="29238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300" b="1" dirty="0" err="1">
                <a:solidFill>
                  <a:srgbClr val="FFFFFF"/>
                </a:solidFill>
                <a:latin typeface="Arial Narrow" panose="020B0606020202030204" pitchFamily="34" charset="0"/>
              </a:rPr>
              <a:t>Dólico</a:t>
            </a:r>
            <a:endParaRPr lang="pt-BR" sz="1300" b="1" dirty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  <p:sp>
        <p:nvSpPr>
          <p:cNvPr id="63" name="CaixaDeTexto 62">
            <a:extLst>
              <a:ext uri="{FF2B5EF4-FFF2-40B4-BE49-F238E27FC236}">
                <a16:creationId xmlns:a16="http://schemas.microsoft.com/office/drawing/2014/main" id="{D65DA4B5-7F9A-411A-8A31-8027C80A2AD2}"/>
              </a:ext>
            </a:extLst>
          </p:cNvPr>
          <p:cNvSpPr txBox="1"/>
          <p:nvPr/>
        </p:nvSpPr>
        <p:spPr>
          <a:xfrm>
            <a:off x="5454679" y="5160647"/>
            <a:ext cx="1889760" cy="29238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300" b="1" dirty="0" err="1">
                <a:solidFill>
                  <a:srgbClr val="FFFFFF"/>
                </a:solidFill>
                <a:latin typeface="Arial Narrow" panose="020B0606020202030204" pitchFamily="34" charset="0"/>
              </a:rPr>
              <a:t>Braqui</a:t>
            </a:r>
            <a:endParaRPr lang="pt-BR" sz="1300" b="1" dirty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  <p:sp>
        <p:nvSpPr>
          <p:cNvPr id="82" name="CaixaDeTexto 81">
            <a:extLst>
              <a:ext uri="{FF2B5EF4-FFF2-40B4-BE49-F238E27FC236}">
                <a16:creationId xmlns:a16="http://schemas.microsoft.com/office/drawing/2014/main" id="{576DA6E0-45DE-458F-92B2-02039F89B318}"/>
              </a:ext>
            </a:extLst>
          </p:cNvPr>
          <p:cNvSpPr txBox="1"/>
          <p:nvPr/>
        </p:nvSpPr>
        <p:spPr>
          <a:xfrm>
            <a:off x="953080" y="4493660"/>
            <a:ext cx="3749040" cy="29238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300" b="1" dirty="0">
                <a:solidFill>
                  <a:srgbClr val="BA8C3F"/>
                </a:solidFill>
                <a:latin typeface="Arial Narrow" panose="020B0606020202030204" pitchFamily="34" charset="0"/>
              </a:rPr>
              <a:t>PLANOS DE FRANKFURT X MANDIBULAR</a:t>
            </a:r>
          </a:p>
        </p:txBody>
      </p:sp>
      <p:grpSp>
        <p:nvGrpSpPr>
          <p:cNvPr id="44" name="Grupo 43"/>
          <p:cNvGrpSpPr/>
          <p:nvPr/>
        </p:nvGrpSpPr>
        <p:grpSpPr>
          <a:xfrm>
            <a:off x="2631627" y="5522528"/>
            <a:ext cx="337941" cy="361919"/>
            <a:chOff x="10568900" y="2138766"/>
            <a:chExt cx="337941" cy="361919"/>
          </a:xfrm>
        </p:grpSpPr>
        <p:pic>
          <p:nvPicPr>
            <p:cNvPr id="45" name="Imagem 44">
              <a:extLst>
                <a:ext uri="{FF2B5EF4-FFF2-40B4-BE49-F238E27FC236}">
                  <a16:creationId xmlns:a16="http://schemas.microsoft.com/office/drawing/2014/main" id="{ED68BAD1-9A63-4556-9424-37E4C9C4E2F4}"/>
                </a:ext>
              </a:extLst>
            </p:cNvPr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02041" y="2195885"/>
              <a:ext cx="304800" cy="304800"/>
            </a:xfrm>
            <a:prstGeom prst="rect">
              <a:avLst/>
            </a:prstGeom>
          </p:spPr>
        </p:pic>
        <p:pic>
          <p:nvPicPr>
            <p:cNvPr id="46" name="Imagem 45">
              <a:extLst>
                <a:ext uri="{FF2B5EF4-FFF2-40B4-BE49-F238E27FC236}">
                  <a16:creationId xmlns:a16="http://schemas.microsoft.com/office/drawing/2014/main" id="{A36DC1A5-4DA2-43DB-949E-8B4C139A6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8900" y="2138766"/>
              <a:ext cx="334547" cy="361919"/>
            </a:xfrm>
            <a:prstGeom prst="rect">
              <a:avLst/>
            </a:prstGeom>
          </p:spPr>
        </p:pic>
      </p:grpSp>
      <p:grpSp>
        <p:nvGrpSpPr>
          <p:cNvPr id="58" name="Grupo 57"/>
          <p:cNvGrpSpPr/>
          <p:nvPr/>
        </p:nvGrpSpPr>
        <p:grpSpPr>
          <a:xfrm>
            <a:off x="6641976" y="5522528"/>
            <a:ext cx="337941" cy="361919"/>
            <a:chOff x="10568900" y="2138766"/>
            <a:chExt cx="337941" cy="361919"/>
          </a:xfrm>
        </p:grpSpPr>
        <p:pic>
          <p:nvPicPr>
            <p:cNvPr id="59" name="Imagem 58">
              <a:extLst>
                <a:ext uri="{FF2B5EF4-FFF2-40B4-BE49-F238E27FC236}">
                  <a16:creationId xmlns:a16="http://schemas.microsoft.com/office/drawing/2014/main" id="{ED68BAD1-9A63-4556-9424-37E4C9C4E2F4}"/>
                </a:ext>
              </a:extLst>
            </p:cNvPr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02041" y="2195885"/>
              <a:ext cx="304800" cy="304800"/>
            </a:xfrm>
            <a:prstGeom prst="rect">
              <a:avLst/>
            </a:prstGeom>
          </p:spPr>
        </p:pic>
        <p:pic>
          <p:nvPicPr>
            <p:cNvPr id="60" name="Imagem 59">
              <a:extLst>
                <a:ext uri="{FF2B5EF4-FFF2-40B4-BE49-F238E27FC236}">
                  <a16:creationId xmlns:a16="http://schemas.microsoft.com/office/drawing/2014/main" id="{A36DC1A5-4DA2-43DB-949E-8B4C139A6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8900" y="2138766"/>
              <a:ext cx="334547" cy="361919"/>
            </a:xfrm>
            <a:prstGeom prst="rect">
              <a:avLst/>
            </a:prstGeom>
          </p:spPr>
        </p:pic>
      </p:grpSp>
      <p:grpSp>
        <p:nvGrpSpPr>
          <p:cNvPr id="83" name="Grupo 82"/>
          <p:cNvGrpSpPr/>
          <p:nvPr/>
        </p:nvGrpSpPr>
        <p:grpSpPr>
          <a:xfrm>
            <a:off x="10480499" y="5522528"/>
            <a:ext cx="337941" cy="361919"/>
            <a:chOff x="10568900" y="2138766"/>
            <a:chExt cx="337941" cy="361919"/>
          </a:xfrm>
        </p:grpSpPr>
        <p:pic>
          <p:nvPicPr>
            <p:cNvPr id="84" name="Imagem 83">
              <a:extLst>
                <a:ext uri="{FF2B5EF4-FFF2-40B4-BE49-F238E27FC236}">
                  <a16:creationId xmlns:a16="http://schemas.microsoft.com/office/drawing/2014/main" id="{ED68BAD1-9A63-4556-9424-37E4C9C4E2F4}"/>
                </a:ext>
              </a:extLst>
            </p:cNvPr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02041" y="2195885"/>
              <a:ext cx="304800" cy="304800"/>
            </a:xfrm>
            <a:prstGeom prst="rect">
              <a:avLst/>
            </a:prstGeom>
          </p:spPr>
        </p:pic>
        <p:pic>
          <p:nvPicPr>
            <p:cNvPr id="85" name="Imagem 84">
              <a:extLst>
                <a:ext uri="{FF2B5EF4-FFF2-40B4-BE49-F238E27FC236}">
                  <a16:creationId xmlns:a16="http://schemas.microsoft.com/office/drawing/2014/main" id="{A36DC1A5-4DA2-43DB-949E-8B4C139A6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8900" y="2138766"/>
              <a:ext cx="334547" cy="361919"/>
            </a:xfrm>
            <a:prstGeom prst="rect">
              <a:avLst/>
            </a:prstGeom>
          </p:spPr>
        </p:pic>
      </p:grpSp>
      <p:sp>
        <p:nvSpPr>
          <p:cNvPr id="86" name="CaixaDeTexto 85"/>
          <p:cNvSpPr txBox="1"/>
          <p:nvPr/>
        </p:nvSpPr>
        <p:spPr>
          <a:xfrm>
            <a:off x="8874224" y="4860181"/>
            <a:ext cx="1584176" cy="3231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Opções possíveis</a:t>
            </a:r>
          </a:p>
        </p:txBody>
      </p:sp>
      <p:sp>
        <p:nvSpPr>
          <p:cNvPr id="87" name="CaixaDeTexto 86"/>
          <p:cNvSpPr txBox="1"/>
          <p:nvPr/>
        </p:nvSpPr>
        <p:spPr>
          <a:xfrm>
            <a:off x="2629931" y="4866096"/>
            <a:ext cx="999728" cy="3231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Resultado</a:t>
            </a:r>
          </a:p>
        </p:txBody>
      </p:sp>
      <p:sp>
        <p:nvSpPr>
          <p:cNvPr id="88" name="CaixaDeTexto 87"/>
          <p:cNvSpPr txBox="1"/>
          <p:nvPr/>
        </p:nvSpPr>
        <p:spPr>
          <a:xfrm>
            <a:off x="881336" y="4867030"/>
            <a:ext cx="1584176" cy="3231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Opções possíveis</a:t>
            </a:r>
          </a:p>
        </p:txBody>
      </p:sp>
      <p:sp>
        <p:nvSpPr>
          <p:cNvPr id="89" name="CaixaDeTexto 88"/>
          <p:cNvSpPr txBox="1"/>
          <p:nvPr/>
        </p:nvSpPr>
        <p:spPr>
          <a:xfrm>
            <a:off x="10438472" y="4889431"/>
            <a:ext cx="999728" cy="3231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Resultado</a:t>
            </a:r>
          </a:p>
        </p:txBody>
      </p:sp>
      <p:sp>
        <p:nvSpPr>
          <p:cNvPr id="90" name="CaixaDeTexto 89"/>
          <p:cNvSpPr txBox="1"/>
          <p:nvPr/>
        </p:nvSpPr>
        <p:spPr>
          <a:xfrm>
            <a:off x="5057800" y="4820072"/>
            <a:ext cx="1584176" cy="3231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Opções possíveis</a:t>
            </a:r>
          </a:p>
        </p:txBody>
      </p:sp>
      <p:sp>
        <p:nvSpPr>
          <p:cNvPr id="91" name="CaixaDeTexto 90"/>
          <p:cNvSpPr txBox="1"/>
          <p:nvPr/>
        </p:nvSpPr>
        <p:spPr>
          <a:xfrm>
            <a:off x="6622048" y="4849322"/>
            <a:ext cx="999728" cy="3231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Resultado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10938336" y="5547381"/>
            <a:ext cx="760675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b="1" dirty="0" err="1">
                <a:solidFill>
                  <a:srgbClr val="FFFFFF"/>
                </a:solidFill>
                <a:latin typeface="Arial Narrow"/>
              </a:rPr>
              <a:t>Dólico</a:t>
            </a:r>
            <a:endParaRPr lang="pt-BR" b="1" dirty="0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7074024" y="5508253"/>
            <a:ext cx="1193317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b="1">
                <a:solidFill>
                  <a:srgbClr val="FFFFFF"/>
                </a:solidFill>
                <a:latin typeface="Arial Narrow"/>
              </a:rPr>
              <a:t>Dólico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061032" y="5522528"/>
            <a:ext cx="1041698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b="1">
                <a:solidFill>
                  <a:srgbClr val="FFFFFF"/>
                </a:solidFill>
                <a:latin typeface="Arial Narrow"/>
              </a:rPr>
              <a:t>Aberto</a:t>
            </a:r>
          </a:p>
        </p:txBody>
      </p:sp>
      <p:pic>
        <p:nvPicPr>
          <p:cNvPr id="68" name="Imagem 67">
            <a:extLst>
              <a:ext uri="{FF2B5EF4-FFF2-40B4-BE49-F238E27FC236}">
                <a16:creationId xmlns:a16="http://schemas.microsoft.com/office/drawing/2014/main" id="{35A87643-60CE-42C1-BCED-0F68A5A124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6181" y="5135701"/>
            <a:ext cx="334547" cy="361919"/>
          </a:xfrm>
          <a:prstGeom prst="rect">
            <a:avLst/>
          </a:prstGeom>
        </p:spPr>
      </p:pic>
      <p:sp>
        <p:nvSpPr>
          <p:cNvPr id="69" name="CaixaDeTexto 68"/>
          <p:cNvSpPr txBox="1"/>
          <p:nvPr/>
        </p:nvSpPr>
        <p:spPr>
          <a:xfrm>
            <a:off x="3133920" y="5897330"/>
            <a:ext cx="832395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b="1" dirty="0">
                <a:solidFill>
                  <a:srgbClr val="FFFFFF"/>
                </a:solidFill>
                <a:latin typeface="Arial Narrow"/>
              </a:rPr>
              <a:t>42.29°</a:t>
            </a:r>
          </a:p>
        </p:txBody>
      </p:sp>
      <p:sp>
        <p:nvSpPr>
          <p:cNvPr id="70" name="CaixaDeTexto 69"/>
          <p:cNvSpPr txBox="1"/>
          <p:nvPr/>
        </p:nvSpPr>
        <p:spPr>
          <a:xfrm>
            <a:off x="7087519" y="5897330"/>
            <a:ext cx="922609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b="1" dirty="0">
                <a:solidFill>
                  <a:srgbClr val="FFFFFF"/>
                </a:solidFill>
                <a:latin typeface="Arial Narrow"/>
              </a:rPr>
              <a:t>50.03°</a:t>
            </a:r>
          </a:p>
        </p:txBody>
      </p:sp>
      <p:sp>
        <p:nvSpPr>
          <p:cNvPr id="92" name="CaixaDeTexto 91"/>
          <p:cNvSpPr txBox="1"/>
          <p:nvPr/>
        </p:nvSpPr>
        <p:spPr>
          <a:xfrm>
            <a:off x="10970879" y="5897330"/>
            <a:ext cx="832395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b="1" dirty="0">
                <a:solidFill>
                  <a:srgbClr val="FFFFFF"/>
                </a:solidFill>
                <a:latin typeface="Arial Narrow"/>
              </a:rPr>
              <a:t>57.56%</a:t>
            </a:r>
          </a:p>
        </p:txBody>
      </p:sp>
      <p:grpSp>
        <p:nvGrpSpPr>
          <p:cNvPr id="93" name="Agrupar 92">
            <a:extLst>
              <a:ext uri="{FF2B5EF4-FFF2-40B4-BE49-F238E27FC236}">
                <a16:creationId xmlns:a16="http://schemas.microsoft.com/office/drawing/2014/main" id="{A7273BDF-5F05-4FC1-97A2-40FECD15B5ED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3243845" y="7119981"/>
            <a:chExt cx="7228311" cy="355490"/>
          </a:xfrm>
        </p:grpSpPr>
        <p:sp>
          <p:nvSpPr>
            <p:cNvPr id="94" name="Triângulo isósceles 93">
              <a:hlinkClick r:id="rId6" action="ppaction://hlinksldjump"/>
              <a:extLst>
                <a:ext uri="{FF2B5EF4-FFF2-40B4-BE49-F238E27FC236}">
                  <a16:creationId xmlns:a16="http://schemas.microsoft.com/office/drawing/2014/main" id="{47846344-EC73-4D63-B3BB-DFF535B7AF2B}"/>
                </a:ext>
              </a:extLst>
            </p:cNvPr>
            <p:cNvSpPr/>
            <p:nvPr/>
          </p:nvSpPr>
          <p:spPr>
            <a:xfrm rot="16200000">
              <a:off x="3251347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95" name="Triângulo isósceles 94">
              <a:hlinkClick r:id="rId7" action="ppaction://hlinksldjump"/>
              <a:extLst>
                <a:ext uri="{FF2B5EF4-FFF2-40B4-BE49-F238E27FC236}">
                  <a16:creationId xmlns:a16="http://schemas.microsoft.com/office/drawing/2014/main" id="{F3E8C1D3-6450-4ED7-BB5F-C88FABAACAA5}"/>
                </a:ext>
              </a:extLst>
            </p:cNvPr>
            <p:cNvSpPr/>
            <p:nvPr/>
          </p:nvSpPr>
          <p:spPr>
            <a:xfrm rot="5400000">
              <a:off x="10109164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96" name="Agrupar 95">
            <a:extLst>
              <a:ext uri="{FF2B5EF4-FFF2-40B4-BE49-F238E27FC236}">
                <a16:creationId xmlns:a16="http://schemas.microsoft.com/office/drawing/2014/main" id="{65742699-20D1-4B9E-B25D-1DF8D0EA18AD}"/>
              </a:ext>
            </a:extLst>
          </p:cNvPr>
          <p:cNvGrpSpPr/>
          <p:nvPr/>
        </p:nvGrpSpPr>
        <p:grpSpPr>
          <a:xfrm>
            <a:off x="4129792" y="7223682"/>
            <a:ext cx="5456416" cy="148088"/>
            <a:chOff x="4129792" y="7223682"/>
            <a:chExt cx="5456416" cy="148088"/>
          </a:xfrm>
        </p:grpSpPr>
        <p:pic>
          <p:nvPicPr>
            <p:cNvPr id="97" name="Imagem 96" hidden="1">
              <a:hlinkClick r:id="rId8" action="ppaction://hlinksldjump"/>
              <a:extLst>
                <a:ext uri="{FF2B5EF4-FFF2-40B4-BE49-F238E27FC236}">
                  <a16:creationId xmlns:a16="http://schemas.microsoft.com/office/drawing/2014/main" id="{B533F8D8-0A51-48AF-A3D5-E6C1F548EFF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29792" y="7223682"/>
              <a:ext cx="148088" cy="148088"/>
            </a:xfrm>
            <a:prstGeom prst="rect">
              <a:avLst/>
            </a:prstGeom>
          </p:spPr>
        </p:pic>
        <p:pic>
          <p:nvPicPr>
            <p:cNvPr id="98" name="Imagem 97" hidden="1">
              <a:hlinkClick r:id="rId10" action="ppaction://hlinksldjump"/>
              <a:extLst>
                <a:ext uri="{FF2B5EF4-FFF2-40B4-BE49-F238E27FC236}">
                  <a16:creationId xmlns:a16="http://schemas.microsoft.com/office/drawing/2014/main" id="{8BA09BC4-42C3-4090-B24F-34195F09371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93333" y="7223682"/>
              <a:ext cx="148088" cy="148088"/>
            </a:xfrm>
            <a:prstGeom prst="rect">
              <a:avLst/>
            </a:prstGeom>
          </p:spPr>
        </p:pic>
        <p:pic>
          <p:nvPicPr>
            <p:cNvPr id="99" name="Imagem 98" hidden="1">
              <a:hlinkClick r:id="rId11" action="ppaction://hlinksldjump"/>
              <a:extLst>
                <a:ext uri="{FF2B5EF4-FFF2-40B4-BE49-F238E27FC236}">
                  <a16:creationId xmlns:a16="http://schemas.microsoft.com/office/drawing/2014/main" id="{1672FAA2-1613-4AA2-BCA7-AB5790F8096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56874" y="7223682"/>
              <a:ext cx="148088" cy="148088"/>
            </a:xfrm>
            <a:prstGeom prst="rect">
              <a:avLst/>
            </a:prstGeom>
          </p:spPr>
        </p:pic>
        <p:pic>
          <p:nvPicPr>
            <p:cNvPr id="100" name="Imagem 99">
              <a:hlinkClick r:id="rId12" action="ppaction://hlinksldjump"/>
              <a:extLst>
                <a:ext uri="{FF2B5EF4-FFF2-40B4-BE49-F238E27FC236}">
                  <a16:creationId xmlns:a16="http://schemas.microsoft.com/office/drawing/2014/main" id="{50E03098-8B00-4D77-BDCE-1FB29A515E4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20415" y="7223682"/>
              <a:ext cx="148088" cy="148088"/>
            </a:xfrm>
            <a:prstGeom prst="rect">
              <a:avLst/>
            </a:prstGeom>
          </p:spPr>
        </p:pic>
        <p:pic>
          <p:nvPicPr>
            <p:cNvPr id="101" name="Imagem 100">
              <a:hlinkClick r:id="rId13" action="ppaction://hlinksldjump"/>
              <a:extLst>
                <a:ext uri="{FF2B5EF4-FFF2-40B4-BE49-F238E27FC236}">
                  <a16:creationId xmlns:a16="http://schemas.microsoft.com/office/drawing/2014/main" id="{FB6B1BAA-11A0-4C9F-9F31-922E589AE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47497" y="7223682"/>
              <a:ext cx="148088" cy="148088"/>
            </a:xfrm>
            <a:prstGeom prst="rect">
              <a:avLst/>
            </a:prstGeom>
          </p:spPr>
        </p:pic>
        <p:pic>
          <p:nvPicPr>
            <p:cNvPr id="102" name="Imagem 101" hidden="1">
              <a:hlinkClick r:id="rId15" action="ppaction://hlinksldjump"/>
              <a:extLst>
                <a:ext uri="{FF2B5EF4-FFF2-40B4-BE49-F238E27FC236}">
                  <a16:creationId xmlns:a16="http://schemas.microsoft.com/office/drawing/2014/main" id="{CCA0004D-69F7-415B-85E9-28CEBAC213E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11038" y="7223682"/>
              <a:ext cx="148088" cy="148088"/>
            </a:xfrm>
            <a:prstGeom prst="rect">
              <a:avLst/>
            </a:prstGeom>
          </p:spPr>
        </p:pic>
        <p:pic>
          <p:nvPicPr>
            <p:cNvPr id="103" name="Imagem 102" hidden="1">
              <a:hlinkClick r:id="rId16" action="ppaction://hlinksldjump"/>
              <a:extLst>
                <a:ext uri="{FF2B5EF4-FFF2-40B4-BE49-F238E27FC236}">
                  <a16:creationId xmlns:a16="http://schemas.microsoft.com/office/drawing/2014/main" id="{F0ED4645-CB51-4276-A099-7EEC9D5DB9C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74579" y="7223682"/>
              <a:ext cx="148088" cy="148088"/>
            </a:xfrm>
            <a:prstGeom prst="rect">
              <a:avLst/>
            </a:prstGeom>
          </p:spPr>
        </p:pic>
        <p:pic>
          <p:nvPicPr>
            <p:cNvPr id="104" name="Imagem 103" hidden="1">
              <a:hlinkClick r:id="rId17" action="ppaction://hlinksldjump"/>
              <a:extLst>
                <a:ext uri="{FF2B5EF4-FFF2-40B4-BE49-F238E27FC236}">
                  <a16:creationId xmlns:a16="http://schemas.microsoft.com/office/drawing/2014/main" id="{25A39958-6047-4B12-90C7-C74545F39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438120" y="7223682"/>
              <a:ext cx="148088" cy="148088"/>
            </a:xfrm>
            <a:prstGeom prst="rect">
              <a:avLst/>
            </a:prstGeom>
          </p:spPr>
        </p:pic>
        <p:pic>
          <p:nvPicPr>
            <p:cNvPr id="105" name="Imagem 104">
              <a:hlinkClick r:id="rId6" action="ppaction://hlinksldjump"/>
              <a:extLst>
                <a:ext uri="{FF2B5EF4-FFF2-40B4-BE49-F238E27FC236}">
                  <a16:creationId xmlns:a16="http://schemas.microsoft.com/office/drawing/2014/main" id="{1111288A-15D3-4408-89C1-497B1EF90B8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83956" y="7223682"/>
              <a:ext cx="148088" cy="148088"/>
            </a:xfrm>
            <a:prstGeom prst="rect">
              <a:avLst/>
            </a:prstGeom>
          </p:spPr>
        </p:pic>
      </p:grpSp>
      <p:pic>
        <p:nvPicPr>
          <p:cNvPr id="71" name="Imagem 70"/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51" y="676275"/>
            <a:ext cx="3791648" cy="3733800"/>
          </a:xfrm>
          <a:prstGeom prst="rect">
            <a:avLst/>
          </a:prstGeom>
        </p:spPr>
      </p:pic>
      <p:pic>
        <p:nvPicPr>
          <p:cNvPr id="72" name="Imagem 71"/>
          <p:cNvPicPr>
            <a:picLocks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020" y="666750"/>
            <a:ext cx="3728585" cy="3733800"/>
          </a:xfrm>
          <a:prstGeom prst="rect">
            <a:avLst/>
          </a:prstGeom>
        </p:spPr>
      </p:pic>
      <p:pic>
        <p:nvPicPr>
          <p:cNvPr id="73" name="Imagem 72"/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067" y="676275"/>
            <a:ext cx="3728541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607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3">
            <a:extLst>
              <a:ext uri="{FF2B5EF4-FFF2-40B4-BE49-F238E27FC236}">
                <a16:creationId xmlns:a16="http://schemas.microsoft.com/office/drawing/2014/main" id="{85782DFF-DCA0-448B-92BE-14FE7D8F9995}"/>
              </a:ext>
            </a:extLst>
          </p:cNvPr>
          <p:cNvGrpSpPr/>
          <p:nvPr/>
        </p:nvGrpSpPr>
        <p:grpSpPr>
          <a:xfrm>
            <a:off x="1061357" y="3220365"/>
            <a:ext cx="11593287" cy="1267085"/>
            <a:chOff x="1160341" y="2012268"/>
            <a:chExt cx="9512589" cy="1127922"/>
          </a:xfrm>
        </p:grpSpPr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id="{795797D1-0C2F-4FCE-995A-7D343F1ED454}"/>
                </a:ext>
              </a:extLst>
            </p:cNvPr>
            <p:cNvSpPr txBox="1"/>
            <p:nvPr/>
          </p:nvSpPr>
          <p:spPr>
            <a:xfrm>
              <a:off x="1160341" y="2012268"/>
              <a:ext cx="9512589" cy="684934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pt-BR" sz="4400" dirty="0">
                  <a:solidFill>
                    <a:srgbClr val="FFFFFF"/>
                  </a:solidFill>
                  <a:latin typeface="Arkitech" panose="02000000000000000000" pitchFamily="2" charset="0"/>
                  <a:cs typeface="Segoe UI Light" panose="020B0502040204020203" pitchFamily="34" charset="0"/>
                </a:rPr>
                <a:t>Análise facial</a:t>
              </a:r>
            </a:p>
          </p:txBody>
        </p:sp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9AE8E73C-5648-4409-B113-AEFF46F74A95}"/>
                </a:ext>
              </a:extLst>
            </p:cNvPr>
            <p:cNvSpPr txBox="1"/>
            <p:nvPr/>
          </p:nvSpPr>
          <p:spPr>
            <a:xfrm>
              <a:off x="1809657" y="2455256"/>
              <a:ext cx="8213956" cy="684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4400" dirty="0">
                  <a:solidFill>
                    <a:srgbClr val="BA8C3F"/>
                  </a:solidFill>
                  <a:latin typeface="Arkitech" panose="02000000000000000000" pitchFamily="2" charset="0"/>
                  <a:cs typeface="Segoe UI Light" panose="020B0502040204020203" pitchFamily="34" charset="0"/>
                </a:rPr>
                <a:t>perfil</a:t>
              </a:r>
            </a:p>
          </p:txBody>
        </p:sp>
      </p:grpSp>
      <p:pic>
        <p:nvPicPr>
          <p:cNvPr id="21" name="Imagem 20">
            <a:hlinkClick r:id="rId3" action="ppaction://hlinksldjump"/>
            <a:extLst>
              <a:ext uri="{FF2B5EF4-FFF2-40B4-BE49-F238E27FC236}">
                <a16:creationId xmlns:a16="http://schemas.microsoft.com/office/drawing/2014/main" id="{F4F6E9B5-014C-4BE3-9D9C-9231B04798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pSp>
        <p:nvGrpSpPr>
          <p:cNvPr id="22" name="Agrupar 21">
            <a:extLst>
              <a:ext uri="{FF2B5EF4-FFF2-40B4-BE49-F238E27FC236}">
                <a16:creationId xmlns:a16="http://schemas.microsoft.com/office/drawing/2014/main" id="{2F35E09A-E15E-4794-9135-D7A27933C58A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3243845" y="7119981"/>
            <a:chExt cx="7228311" cy="355490"/>
          </a:xfrm>
        </p:grpSpPr>
        <p:sp>
          <p:nvSpPr>
            <p:cNvPr id="23" name="Triângulo isósceles 22">
              <a:hlinkClick r:id="rId5" action="ppaction://hlinksldjump"/>
              <a:extLst>
                <a:ext uri="{FF2B5EF4-FFF2-40B4-BE49-F238E27FC236}">
                  <a16:creationId xmlns:a16="http://schemas.microsoft.com/office/drawing/2014/main" id="{3264FBFF-6424-42EB-894D-BCE6F168CA51}"/>
                </a:ext>
              </a:extLst>
            </p:cNvPr>
            <p:cNvSpPr/>
            <p:nvPr/>
          </p:nvSpPr>
          <p:spPr>
            <a:xfrm rot="16200000">
              <a:off x="3251347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24" name="Triângulo isósceles 23">
              <a:hlinkClick r:id="rId6" action="ppaction://hlinksldjump"/>
              <a:extLst>
                <a:ext uri="{FF2B5EF4-FFF2-40B4-BE49-F238E27FC236}">
                  <a16:creationId xmlns:a16="http://schemas.microsoft.com/office/drawing/2014/main" id="{DAF29ADA-EC7A-49D0-B41A-47243EB35C2B}"/>
                </a:ext>
              </a:extLst>
            </p:cNvPr>
            <p:cNvSpPr/>
            <p:nvPr/>
          </p:nvSpPr>
          <p:spPr>
            <a:xfrm rot="5400000">
              <a:off x="10109164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25" name="Agrupar 24">
            <a:extLst>
              <a:ext uri="{FF2B5EF4-FFF2-40B4-BE49-F238E27FC236}">
                <a16:creationId xmlns:a16="http://schemas.microsoft.com/office/drawing/2014/main" id="{C9CFAE01-6AFA-4099-A7DD-232CAA4A4C40}"/>
              </a:ext>
            </a:extLst>
          </p:cNvPr>
          <p:cNvGrpSpPr/>
          <p:nvPr/>
        </p:nvGrpSpPr>
        <p:grpSpPr>
          <a:xfrm>
            <a:off x="4129792" y="7223682"/>
            <a:ext cx="5456416" cy="148088"/>
            <a:chOff x="4129792" y="7223682"/>
            <a:chExt cx="5456416" cy="148088"/>
          </a:xfrm>
        </p:grpSpPr>
        <p:pic>
          <p:nvPicPr>
            <p:cNvPr id="26" name="Imagem 25" hidden="1">
              <a:hlinkClick r:id="rId7" action="ppaction://hlinksldjump"/>
              <a:extLst>
                <a:ext uri="{FF2B5EF4-FFF2-40B4-BE49-F238E27FC236}">
                  <a16:creationId xmlns:a16="http://schemas.microsoft.com/office/drawing/2014/main" id="{1EE74A0D-6E9C-4F62-A557-A8D96EBECF8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29792" y="7223682"/>
              <a:ext cx="148088" cy="148088"/>
            </a:xfrm>
            <a:prstGeom prst="rect">
              <a:avLst/>
            </a:prstGeom>
          </p:spPr>
        </p:pic>
        <p:pic>
          <p:nvPicPr>
            <p:cNvPr id="27" name="Imagem 26" hidden="1">
              <a:hlinkClick r:id="rId9" action="ppaction://hlinksldjump"/>
              <a:extLst>
                <a:ext uri="{FF2B5EF4-FFF2-40B4-BE49-F238E27FC236}">
                  <a16:creationId xmlns:a16="http://schemas.microsoft.com/office/drawing/2014/main" id="{E726F649-8188-49FF-8E42-55EA3C5037C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93333" y="7223682"/>
              <a:ext cx="148088" cy="148088"/>
            </a:xfrm>
            <a:prstGeom prst="rect">
              <a:avLst/>
            </a:prstGeom>
          </p:spPr>
        </p:pic>
        <p:pic>
          <p:nvPicPr>
            <p:cNvPr id="28" name="Imagem 27">
              <a:hlinkClick r:id="rId10" action="ppaction://hlinksldjump"/>
              <a:extLst>
                <a:ext uri="{FF2B5EF4-FFF2-40B4-BE49-F238E27FC236}">
                  <a16:creationId xmlns:a16="http://schemas.microsoft.com/office/drawing/2014/main" id="{BF9575BA-4C01-419E-87D7-F5CC238515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56874" y="7223682"/>
              <a:ext cx="148088" cy="148088"/>
            </a:xfrm>
            <a:prstGeom prst="rect">
              <a:avLst/>
            </a:prstGeom>
          </p:spPr>
        </p:pic>
        <p:pic>
          <p:nvPicPr>
            <p:cNvPr id="29" name="Imagem 28">
              <a:hlinkClick r:id="rId6" action="ppaction://hlinksldjump"/>
              <a:extLst>
                <a:ext uri="{FF2B5EF4-FFF2-40B4-BE49-F238E27FC236}">
                  <a16:creationId xmlns:a16="http://schemas.microsoft.com/office/drawing/2014/main" id="{4EB52E29-A78C-4A27-B4E7-2D415903BA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20415" y="7223682"/>
              <a:ext cx="148088" cy="148088"/>
            </a:xfrm>
            <a:prstGeom prst="rect">
              <a:avLst/>
            </a:prstGeom>
          </p:spPr>
        </p:pic>
        <p:pic>
          <p:nvPicPr>
            <p:cNvPr id="30" name="Imagem 29">
              <a:hlinkClick r:id="rId12" action="ppaction://hlinksldjump"/>
              <a:extLst>
                <a:ext uri="{FF2B5EF4-FFF2-40B4-BE49-F238E27FC236}">
                  <a16:creationId xmlns:a16="http://schemas.microsoft.com/office/drawing/2014/main" id="{C6EC6C95-A7D4-442D-A606-43AB9D1A8D2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47497" y="7223682"/>
              <a:ext cx="148088" cy="148088"/>
            </a:xfrm>
            <a:prstGeom prst="rect">
              <a:avLst/>
            </a:prstGeom>
          </p:spPr>
        </p:pic>
        <p:pic>
          <p:nvPicPr>
            <p:cNvPr id="31" name="Imagem 30">
              <a:hlinkClick r:id="rId13" action="ppaction://hlinksldjump"/>
              <a:extLst>
                <a:ext uri="{FF2B5EF4-FFF2-40B4-BE49-F238E27FC236}">
                  <a16:creationId xmlns:a16="http://schemas.microsoft.com/office/drawing/2014/main" id="{C98C55F7-E9B4-458F-B696-71261523CA9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11038" y="7223682"/>
              <a:ext cx="148088" cy="148088"/>
            </a:xfrm>
            <a:prstGeom prst="rect">
              <a:avLst/>
            </a:prstGeom>
          </p:spPr>
        </p:pic>
        <p:pic>
          <p:nvPicPr>
            <p:cNvPr id="32" name="Imagem 31" hidden="1">
              <a:hlinkClick r:id="rId14" action="ppaction://hlinksldjump"/>
              <a:extLst>
                <a:ext uri="{FF2B5EF4-FFF2-40B4-BE49-F238E27FC236}">
                  <a16:creationId xmlns:a16="http://schemas.microsoft.com/office/drawing/2014/main" id="{CEF09FEA-E932-451D-9C1F-6919BE05248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74579" y="7223682"/>
              <a:ext cx="148088" cy="148088"/>
            </a:xfrm>
            <a:prstGeom prst="rect">
              <a:avLst/>
            </a:prstGeom>
          </p:spPr>
        </p:pic>
        <p:pic>
          <p:nvPicPr>
            <p:cNvPr id="33" name="Imagem 32" hidden="1">
              <a:hlinkClick r:id="rId15" action="ppaction://hlinksldjump"/>
              <a:extLst>
                <a:ext uri="{FF2B5EF4-FFF2-40B4-BE49-F238E27FC236}">
                  <a16:creationId xmlns:a16="http://schemas.microsoft.com/office/drawing/2014/main" id="{8D184CE4-F391-4913-A16E-249C168018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438120" y="7223682"/>
              <a:ext cx="148088" cy="148088"/>
            </a:xfrm>
            <a:prstGeom prst="rect">
              <a:avLst/>
            </a:prstGeom>
          </p:spPr>
        </p:pic>
        <p:pic>
          <p:nvPicPr>
            <p:cNvPr id="34" name="Imagem 33">
              <a:hlinkClick r:id="rId16" action="ppaction://hlinksldjump"/>
              <a:extLst>
                <a:ext uri="{FF2B5EF4-FFF2-40B4-BE49-F238E27FC236}">
                  <a16:creationId xmlns:a16="http://schemas.microsoft.com/office/drawing/2014/main" id="{FEB408AA-DBFB-4F8B-BC7F-8302D5FAF7E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83956" y="7223682"/>
              <a:ext cx="148088" cy="1480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12598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aixaDeTexto 19">
            <a:extLst>
              <a:ext uri="{FF2B5EF4-FFF2-40B4-BE49-F238E27FC236}">
                <a16:creationId xmlns:a16="http://schemas.microsoft.com/office/drawing/2014/main" id="{D91626DE-F911-4887-A895-D1740206FB02}"/>
              </a:ext>
            </a:extLst>
          </p:cNvPr>
          <p:cNvSpPr txBox="1"/>
          <p:nvPr/>
        </p:nvSpPr>
        <p:spPr>
          <a:xfrm>
            <a:off x="399367" y="203553"/>
            <a:ext cx="5696633" cy="83099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chemeClr val="bg1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Análise facial</a:t>
            </a:r>
            <a:b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do perfil</a:t>
            </a:r>
          </a:p>
          <a:p>
            <a:endParaRPr lang="pt-BR" sz="2000" dirty="0">
              <a:solidFill>
                <a:srgbClr val="FFFFFF"/>
              </a:solidFill>
              <a:latin typeface="Agency FB" panose="020B0503020202020204" pitchFamily="34" charset="0"/>
            </a:endParaRPr>
          </a:p>
        </p:txBody>
      </p:sp>
      <p:pic>
        <p:nvPicPr>
          <p:cNvPr id="21" name="Imagem 20">
            <a:hlinkClick r:id="rId2" action="ppaction://hlinksldjump"/>
            <a:extLst>
              <a:ext uri="{FF2B5EF4-FFF2-40B4-BE49-F238E27FC236}">
                <a16:creationId xmlns:a16="http://schemas.microsoft.com/office/drawing/2014/main" id="{F31B61CD-1003-4CC5-BE94-5FD1318AAD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pSp>
        <p:nvGrpSpPr>
          <p:cNvPr id="22" name="Agrupar 21">
            <a:extLst>
              <a:ext uri="{FF2B5EF4-FFF2-40B4-BE49-F238E27FC236}">
                <a16:creationId xmlns:a16="http://schemas.microsoft.com/office/drawing/2014/main" id="{434E5EDC-2523-48A6-B990-D24B96031AFB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3243845" y="7119981"/>
            <a:chExt cx="7228311" cy="355490"/>
          </a:xfrm>
        </p:grpSpPr>
        <p:sp>
          <p:nvSpPr>
            <p:cNvPr id="23" name="Triângulo isósceles 22">
              <a:hlinkClick r:id="rId4" action="ppaction://hlinksldjump"/>
              <a:extLst>
                <a:ext uri="{FF2B5EF4-FFF2-40B4-BE49-F238E27FC236}">
                  <a16:creationId xmlns:a16="http://schemas.microsoft.com/office/drawing/2014/main" id="{E0E56278-A963-4A16-B484-F04B4E0F4C8E}"/>
                </a:ext>
              </a:extLst>
            </p:cNvPr>
            <p:cNvSpPr/>
            <p:nvPr/>
          </p:nvSpPr>
          <p:spPr>
            <a:xfrm rot="16200000">
              <a:off x="3251347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24" name="Triângulo isósceles 23">
              <a:hlinkClick r:id="rId5" action="ppaction://hlinksldjump"/>
              <a:extLst>
                <a:ext uri="{FF2B5EF4-FFF2-40B4-BE49-F238E27FC236}">
                  <a16:creationId xmlns:a16="http://schemas.microsoft.com/office/drawing/2014/main" id="{EFD037F9-D732-409F-9834-D791C11B1CB4}"/>
                </a:ext>
              </a:extLst>
            </p:cNvPr>
            <p:cNvSpPr/>
            <p:nvPr/>
          </p:nvSpPr>
          <p:spPr>
            <a:xfrm rot="5400000">
              <a:off x="10109164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25" name="Agrupar 24">
            <a:extLst>
              <a:ext uri="{FF2B5EF4-FFF2-40B4-BE49-F238E27FC236}">
                <a16:creationId xmlns:a16="http://schemas.microsoft.com/office/drawing/2014/main" id="{ABB84B4C-CC54-4B99-B390-7AAF92F7DF43}"/>
              </a:ext>
            </a:extLst>
          </p:cNvPr>
          <p:cNvGrpSpPr/>
          <p:nvPr/>
        </p:nvGrpSpPr>
        <p:grpSpPr>
          <a:xfrm>
            <a:off x="4129792" y="7223682"/>
            <a:ext cx="5456416" cy="148088"/>
            <a:chOff x="4129792" y="7223682"/>
            <a:chExt cx="5456416" cy="148088"/>
          </a:xfrm>
        </p:grpSpPr>
        <p:pic>
          <p:nvPicPr>
            <p:cNvPr id="26" name="Imagem 25" hidden="1">
              <a:hlinkClick r:id="rId6" action="ppaction://hlinksldjump"/>
              <a:extLst>
                <a:ext uri="{FF2B5EF4-FFF2-40B4-BE49-F238E27FC236}">
                  <a16:creationId xmlns:a16="http://schemas.microsoft.com/office/drawing/2014/main" id="{AE67ECAB-21F3-4097-A9C1-37F21F276FA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29792" y="7223682"/>
              <a:ext cx="148088" cy="148088"/>
            </a:xfrm>
            <a:prstGeom prst="rect">
              <a:avLst/>
            </a:prstGeom>
          </p:spPr>
        </p:pic>
        <p:pic>
          <p:nvPicPr>
            <p:cNvPr id="27" name="Imagem 26" hidden="1">
              <a:hlinkClick r:id="rId8" action="ppaction://hlinksldjump"/>
              <a:extLst>
                <a:ext uri="{FF2B5EF4-FFF2-40B4-BE49-F238E27FC236}">
                  <a16:creationId xmlns:a16="http://schemas.microsoft.com/office/drawing/2014/main" id="{9885DA9A-4F30-48E3-A5BF-26258EC38D3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93333" y="7223682"/>
              <a:ext cx="148088" cy="148088"/>
            </a:xfrm>
            <a:prstGeom prst="rect">
              <a:avLst/>
            </a:prstGeom>
          </p:spPr>
        </p:pic>
        <p:pic>
          <p:nvPicPr>
            <p:cNvPr id="28" name="Imagem 27">
              <a:hlinkClick r:id="rId4" action="ppaction://hlinksldjump"/>
              <a:extLst>
                <a:ext uri="{FF2B5EF4-FFF2-40B4-BE49-F238E27FC236}">
                  <a16:creationId xmlns:a16="http://schemas.microsoft.com/office/drawing/2014/main" id="{F5021E4C-9645-484B-95A2-CABBF40916E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56874" y="7223682"/>
              <a:ext cx="148088" cy="148088"/>
            </a:xfrm>
            <a:prstGeom prst="rect">
              <a:avLst/>
            </a:prstGeom>
          </p:spPr>
        </p:pic>
        <p:pic>
          <p:nvPicPr>
            <p:cNvPr id="29" name="Imagem 28">
              <a:hlinkClick r:id="rId9" action="ppaction://hlinksldjump"/>
              <a:extLst>
                <a:ext uri="{FF2B5EF4-FFF2-40B4-BE49-F238E27FC236}">
                  <a16:creationId xmlns:a16="http://schemas.microsoft.com/office/drawing/2014/main" id="{4F51BA9D-6CCE-47EE-9089-F745467D60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20415" y="7223682"/>
              <a:ext cx="148088" cy="148088"/>
            </a:xfrm>
            <a:prstGeom prst="rect">
              <a:avLst/>
            </a:prstGeom>
          </p:spPr>
        </p:pic>
        <p:pic>
          <p:nvPicPr>
            <p:cNvPr id="30" name="Imagem 29">
              <a:hlinkClick r:id="rId11" action="ppaction://hlinksldjump"/>
              <a:extLst>
                <a:ext uri="{FF2B5EF4-FFF2-40B4-BE49-F238E27FC236}">
                  <a16:creationId xmlns:a16="http://schemas.microsoft.com/office/drawing/2014/main" id="{8C2039C4-883E-4585-8BBF-90EF2B449C8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47497" y="7223682"/>
              <a:ext cx="148088" cy="148088"/>
            </a:xfrm>
            <a:prstGeom prst="rect">
              <a:avLst/>
            </a:prstGeom>
          </p:spPr>
        </p:pic>
        <p:pic>
          <p:nvPicPr>
            <p:cNvPr id="31" name="Imagem 30">
              <a:hlinkClick r:id="rId12" action="ppaction://hlinksldjump"/>
              <a:extLst>
                <a:ext uri="{FF2B5EF4-FFF2-40B4-BE49-F238E27FC236}">
                  <a16:creationId xmlns:a16="http://schemas.microsoft.com/office/drawing/2014/main" id="{5FC88DF1-B0B0-40F4-89CA-FCD5EDB8251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11038" y="7223682"/>
              <a:ext cx="148088" cy="148088"/>
            </a:xfrm>
            <a:prstGeom prst="rect">
              <a:avLst/>
            </a:prstGeom>
          </p:spPr>
        </p:pic>
        <p:pic>
          <p:nvPicPr>
            <p:cNvPr id="32" name="Imagem 31" hidden="1">
              <a:hlinkClick r:id="rId13" action="ppaction://hlinksldjump"/>
              <a:extLst>
                <a:ext uri="{FF2B5EF4-FFF2-40B4-BE49-F238E27FC236}">
                  <a16:creationId xmlns:a16="http://schemas.microsoft.com/office/drawing/2014/main" id="{12BF8D16-1889-44FE-BA06-9B429B8B9F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74579" y="7223682"/>
              <a:ext cx="148088" cy="148088"/>
            </a:xfrm>
            <a:prstGeom prst="rect">
              <a:avLst/>
            </a:prstGeom>
          </p:spPr>
        </p:pic>
        <p:pic>
          <p:nvPicPr>
            <p:cNvPr id="33" name="Imagem 32" hidden="1">
              <a:hlinkClick r:id="rId14" action="ppaction://hlinksldjump"/>
              <a:extLst>
                <a:ext uri="{FF2B5EF4-FFF2-40B4-BE49-F238E27FC236}">
                  <a16:creationId xmlns:a16="http://schemas.microsoft.com/office/drawing/2014/main" id="{6B595769-8689-4F42-A410-43AAB8AB02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438120" y="7223682"/>
              <a:ext cx="148088" cy="148088"/>
            </a:xfrm>
            <a:prstGeom prst="rect">
              <a:avLst/>
            </a:prstGeom>
          </p:spPr>
        </p:pic>
        <p:pic>
          <p:nvPicPr>
            <p:cNvPr id="34" name="Imagem 33">
              <a:hlinkClick r:id="rId5" action="ppaction://hlinksldjump"/>
              <a:extLst>
                <a:ext uri="{FF2B5EF4-FFF2-40B4-BE49-F238E27FC236}">
                  <a16:creationId xmlns:a16="http://schemas.microsoft.com/office/drawing/2014/main" id="{E4CD3526-8D6F-4862-AE6C-4C65C70858F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83956" y="7223682"/>
              <a:ext cx="148088" cy="148088"/>
            </a:xfrm>
            <a:prstGeom prst="rect">
              <a:avLst/>
            </a:prstGeom>
          </p:spPr>
        </p:pic>
      </p:grpSp>
      <p:pic>
        <p:nvPicPr>
          <p:cNvPr id="35" name="Imagem 34"/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96" y="1266825"/>
            <a:ext cx="4198007" cy="4848225"/>
          </a:xfrm>
          <a:prstGeom prst="rect">
            <a:avLst/>
          </a:prstGeom>
        </p:spPr>
      </p:pic>
      <p:pic>
        <p:nvPicPr>
          <p:cNvPr id="36" name="Imagem 35"/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975" y="1338263"/>
            <a:ext cx="4686300" cy="4686300"/>
          </a:xfrm>
          <a:prstGeom prst="rect">
            <a:avLst/>
          </a:prstGeom>
        </p:spPr>
      </p:pic>
      <p:pic>
        <p:nvPicPr>
          <p:cNvPr id="37" name="Imagem 36"/>
          <p:cNvPicPr>
            <a:picLocks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6964" y="1266825"/>
            <a:ext cx="3289972" cy="481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1754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4762500" y="797867"/>
            <a:ext cx="2529840" cy="55399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Análise Perfil - Andrews    Plano Glabela Vertical 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797049" y="797867"/>
            <a:ext cx="2244527" cy="55399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Análise Perfil - </a:t>
            </a:r>
            <a:r>
              <a:rPr lang="pt-BR" sz="1500" b="1" dirty="0" err="1">
                <a:solidFill>
                  <a:srgbClr val="FFFFFF"/>
                </a:solidFill>
                <a:latin typeface="Arial Narrow" panose="020B0606020202030204" pitchFamily="34" charset="0"/>
              </a:rPr>
              <a:t>Arnett</a:t>
            </a:r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    Plano Vertical Verdadeiro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9657362" y="395685"/>
            <a:ext cx="22352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400" b="1" dirty="0">
                <a:solidFill>
                  <a:srgbClr val="BA8C3F"/>
                </a:solidFill>
                <a:latin typeface="Arial Narrow" panose="020B0606020202030204" pitchFamily="34" charset="0"/>
              </a:rPr>
              <a:t>ANÁLISE DE ARNETT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10017934" y="971650"/>
            <a:ext cx="114808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 err="1">
                <a:solidFill>
                  <a:srgbClr val="FFFFFF"/>
                </a:solidFill>
                <a:latin typeface="Arial Narrow" panose="020B0606020202030204" pitchFamily="34" charset="0"/>
              </a:rPr>
              <a:t>Protruída</a:t>
            </a:r>
            <a:endParaRPr lang="pt-BR" sz="1500" b="1" dirty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10017934" y="1667074"/>
            <a:ext cx="106680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 err="1">
                <a:solidFill>
                  <a:srgbClr val="FFFFFF"/>
                </a:solidFill>
                <a:latin typeface="Arial Narrow" panose="020B0606020202030204" pitchFamily="34" charset="0"/>
              </a:rPr>
              <a:t>Retruída</a:t>
            </a:r>
            <a:endParaRPr lang="pt-BR" sz="1500" b="1" dirty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10017934" y="1314649"/>
            <a:ext cx="192024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Bem posicionada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10017934" y="3046570"/>
            <a:ext cx="104648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 err="1">
                <a:solidFill>
                  <a:srgbClr val="FFFFFF"/>
                </a:solidFill>
                <a:latin typeface="Arial Narrow" panose="020B0606020202030204" pitchFamily="34" charset="0"/>
              </a:rPr>
              <a:t>Retruída</a:t>
            </a:r>
            <a:endParaRPr lang="pt-BR" sz="1500" b="1" dirty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10017934" y="2694145"/>
            <a:ext cx="193040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Bem posicionada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10017934" y="2351245"/>
            <a:ext cx="111760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 err="1">
                <a:solidFill>
                  <a:srgbClr val="FFFFFF"/>
                </a:solidFill>
                <a:latin typeface="Arial Narrow" panose="020B0606020202030204" pitchFamily="34" charset="0"/>
              </a:rPr>
              <a:t>Protruída</a:t>
            </a:r>
            <a:endParaRPr lang="pt-BR" sz="1500" b="1" dirty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10017934" y="4603663"/>
            <a:ext cx="109728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 err="1">
                <a:solidFill>
                  <a:srgbClr val="FFFFFF"/>
                </a:solidFill>
                <a:latin typeface="Arial Narrow" panose="020B0606020202030204" pitchFamily="34" charset="0"/>
              </a:rPr>
              <a:t>Retruída</a:t>
            </a:r>
            <a:endParaRPr lang="pt-BR" sz="1500" b="1" dirty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10017934" y="4251238"/>
            <a:ext cx="196088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Bem posicionada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10017934" y="3898813"/>
            <a:ext cx="120904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 err="1">
                <a:solidFill>
                  <a:srgbClr val="FFFFFF"/>
                </a:solidFill>
                <a:latin typeface="Arial Narrow" panose="020B0606020202030204" pitchFamily="34" charset="0"/>
              </a:rPr>
              <a:t>Protruída</a:t>
            </a:r>
            <a:endParaRPr lang="pt-BR" sz="1500" b="1" dirty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  <p:sp>
        <p:nvSpPr>
          <p:cNvPr id="20" name="CaixaDeTexto 19"/>
          <p:cNvSpPr txBox="1"/>
          <p:nvPr/>
        </p:nvSpPr>
        <p:spPr>
          <a:xfrm>
            <a:off x="9673490" y="3609975"/>
            <a:ext cx="234696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400" b="1" dirty="0">
                <a:solidFill>
                  <a:srgbClr val="BA8C3F"/>
                </a:solidFill>
                <a:latin typeface="Arial Narrow" panose="020B0606020202030204" pitchFamily="34" charset="0"/>
              </a:rPr>
              <a:t>ANÁLISE DE ANDREWS</a:t>
            </a:r>
          </a:p>
        </p:txBody>
      </p:sp>
      <p:sp>
        <p:nvSpPr>
          <p:cNvPr id="21" name="CaixaDeTexto 20"/>
          <p:cNvSpPr txBox="1"/>
          <p:nvPr/>
        </p:nvSpPr>
        <p:spPr>
          <a:xfrm>
            <a:off x="10017934" y="5969973"/>
            <a:ext cx="114808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 err="1">
                <a:solidFill>
                  <a:srgbClr val="FFFFFF"/>
                </a:solidFill>
                <a:latin typeface="Arial Narrow" panose="020B0606020202030204" pitchFamily="34" charset="0"/>
              </a:rPr>
              <a:t>Retruída</a:t>
            </a:r>
            <a:endParaRPr lang="pt-BR" sz="1500" b="1" dirty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  <p:sp>
        <p:nvSpPr>
          <p:cNvPr id="22" name="CaixaDeTexto 21"/>
          <p:cNvSpPr txBox="1"/>
          <p:nvPr/>
        </p:nvSpPr>
        <p:spPr>
          <a:xfrm>
            <a:off x="10017934" y="5604704"/>
            <a:ext cx="197104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Bem posicionada</a:t>
            </a:r>
          </a:p>
        </p:txBody>
      </p:sp>
      <p:sp>
        <p:nvSpPr>
          <p:cNvPr id="23" name="CaixaDeTexto 22"/>
          <p:cNvSpPr txBox="1"/>
          <p:nvPr/>
        </p:nvSpPr>
        <p:spPr>
          <a:xfrm>
            <a:off x="10017934" y="5252279"/>
            <a:ext cx="119888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 err="1">
                <a:solidFill>
                  <a:srgbClr val="FFFFFF"/>
                </a:solidFill>
                <a:latin typeface="Arial Narrow" panose="020B0606020202030204" pitchFamily="34" charset="0"/>
              </a:rPr>
              <a:t>Protruída</a:t>
            </a:r>
            <a:endParaRPr lang="pt-BR" sz="1500" b="1" dirty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  <p:sp>
        <p:nvSpPr>
          <p:cNvPr id="36" name="CaixaDeTexto 35"/>
          <p:cNvSpPr txBox="1"/>
          <p:nvPr/>
        </p:nvSpPr>
        <p:spPr>
          <a:xfrm>
            <a:off x="8658200" y="1333500"/>
            <a:ext cx="772160" cy="29238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pt-BR" sz="1300" b="1" dirty="0">
                <a:solidFill>
                  <a:srgbClr val="FFFFFF"/>
                </a:solidFill>
                <a:latin typeface="Arial Narrow" panose="020B0606020202030204" pitchFamily="34" charset="0"/>
              </a:rPr>
              <a:t>Maxila</a:t>
            </a:r>
          </a:p>
        </p:txBody>
      </p:sp>
      <p:sp>
        <p:nvSpPr>
          <p:cNvPr id="37" name="CaixaDeTexto 36"/>
          <p:cNvSpPr txBox="1"/>
          <p:nvPr/>
        </p:nvSpPr>
        <p:spPr>
          <a:xfrm>
            <a:off x="8658200" y="2762250"/>
            <a:ext cx="1066800" cy="29238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pt-BR" sz="1300" b="1" dirty="0">
                <a:solidFill>
                  <a:srgbClr val="FFFFFF"/>
                </a:solidFill>
                <a:latin typeface="Arial Narrow" panose="020B0606020202030204" pitchFamily="34" charset="0"/>
              </a:rPr>
              <a:t>Mandíbula  </a:t>
            </a:r>
          </a:p>
        </p:txBody>
      </p:sp>
      <p:sp>
        <p:nvSpPr>
          <p:cNvPr id="38" name="CaixaDeTexto 37"/>
          <p:cNvSpPr txBox="1"/>
          <p:nvPr/>
        </p:nvSpPr>
        <p:spPr>
          <a:xfrm>
            <a:off x="8658200" y="4305300"/>
            <a:ext cx="772160" cy="29238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pt-BR" sz="1300" b="1" dirty="0">
                <a:solidFill>
                  <a:srgbClr val="FFFFFF"/>
                </a:solidFill>
                <a:latin typeface="Arial Narrow" panose="020B0606020202030204" pitchFamily="34" charset="0"/>
              </a:rPr>
              <a:t>Maxila</a:t>
            </a:r>
          </a:p>
        </p:txBody>
      </p:sp>
      <p:sp>
        <p:nvSpPr>
          <p:cNvPr id="39" name="CaixaDeTexto 38"/>
          <p:cNvSpPr txBox="1"/>
          <p:nvPr/>
        </p:nvSpPr>
        <p:spPr>
          <a:xfrm>
            <a:off x="8658200" y="5629275"/>
            <a:ext cx="1066800" cy="29238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pt-BR" sz="1300" b="1" dirty="0">
                <a:solidFill>
                  <a:srgbClr val="FFFFFF"/>
                </a:solidFill>
                <a:latin typeface="Arial Narrow" panose="020B0606020202030204" pitchFamily="34" charset="0"/>
              </a:rPr>
              <a:t>Mandíbula  </a:t>
            </a:r>
          </a:p>
        </p:txBody>
      </p:sp>
      <p:pic>
        <p:nvPicPr>
          <p:cNvPr id="52" name="Imagem 51">
            <a:hlinkClick r:id="rId2" action="ppaction://hlinksldjump"/>
            <a:extLst>
              <a:ext uri="{FF2B5EF4-FFF2-40B4-BE49-F238E27FC236}">
                <a16:creationId xmlns:a16="http://schemas.microsoft.com/office/drawing/2014/main" id="{F3615457-F188-4B5C-BE19-4F93017176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sp>
        <p:nvSpPr>
          <p:cNvPr id="67" name="CaixaDeTexto 66">
            <a:extLst>
              <a:ext uri="{FF2B5EF4-FFF2-40B4-BE49-F238E27FC236}">
                <a16:creationId xmlns:a16="http://schemas.microsoft.com/office/drawing/2014/main" id="{D91626DE-F911-4887-A895-D1740206FB02}"/>
              </a:ext>
            </a:extLst>
          </p:cNvPr>
          <p:cNvSpPr txBox="1"/>
          <p:nvPr/>
        </p:nvSpPr>
        <p:spPr>
          <a:xfrm>
            <a:off x="399367" y="203553"/>
            <a:ext cx="5696633" cy="83099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chemeClr val="bg1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Análise facial</a:t>
            </a:r>
            <a:b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do perfil</a:t>
            </a:r>
          </a:p>
          <a:p>
            <a:endParaRPr lang="pt-BR" sz="2000" dirty="0">
              <a:solidFill>
                <a:srgbClr val="FFFFFF"/>
              </a:solidFill>
              <a:latin typeface="Agency FB" panose="020B0503020202020204" pitchFamily="34" charset="0"/>
            </a:endParaRPr>
          </a:p>
        </p:txBody>
      </p:sp>
      <p:grpSp>
        <p:nvGrpSpPr>
          <p:cNvPr id="70" name="Grupo 69"/>
          <p:cNvGrpSpPr/>
          <p:nvPr/>
        </p:nvGrpSpPr>
        <p:grpSpPr>
          <a:xfrm>
            <a:off x="11588402" y="2696183"/>
            <a:ext cx="337941" cy="361919"/>
            <a:chOff x="10568900" y="2138766"/>
            <a:chExt cx="337941" cy="361919"/>
          </a:xfrm>
        </p:grpSpPr>
        <p:pic>
          <p:nvPicPr>
            <p:cNvPr id="71" name="Imagem 70">
              <a:extLst>
                <a:ext uri="{FF2B5EF4-FFF2-40B4-BE49-F238E27FC236}">
                  <a16:creationId xmlns:a16="http://schemas.microsoft.com/office/drawing/2014/main" id="{ED68BAD1-9A63-4556-9424-37E4C9C4E2F4}"/>
                </a:ext>
              </a:extLst>
            </p:cNvPr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02041" y="2195885"/>
              <a:ext cx="304800" cy="304800"/>
            </a:xfrm>
            <a:prstGeom prst="rect">
              <a:avLst/>
            </a:prstGeom>
          </p:spPr>
        </p:pic>
        <p:pic>
          <p:nvPicPr>
            <p:cNvPr id="72" name="Imagem 71">
              <a:extLst>
                <a:ext uri="{FF2B5EF4-FFF2-40B4-BE49-F238E27FC236}">
                  <a16:creationId xmlns:a16="http://schemas.microsoft.com/office/drawing/2014/main" id="{A36DC1A5-4DA2-43DB-949E-8B4C139A6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8900" y="2138766"/>
              <a:ext cx="334547" cy="361919"/>
            </a:xfrm>
            <a:prstGeom prst="rect">
              <a:avLst/>
            </a:prstGeom>
          </p:spPr>
        </p:pic>
      </p:grpSp>
      <p:grpSp>
        <p:nvGrpSpPr>
          <p:cNvPr id="73" name="Grupo 72"/>
          <p:cNvGrpSpPr/>
          <p:nvPr/>
        </p:nvGrpSpPr>
        <p:grpSpPr>
          <a:xfrm>
            <a:off x="11588402" y="4208351"/>
            <a:ext cx="337941" cy="361919"/>
            <a:chOff x="10568900" y="2138766"/>
            <a:chExt cx="337941" cy="361919"/>
          </a:xfrm>
        </p:grpSpPr>
        <p:pic>
          <p:nvPicPr>
            <p:cNvPr id="74" name="Imagem 73">
              <a:extLst>
                <a:ext uri="{FF2B5EF4-FFF2-40B4-BE49-F238E27FC236}">
                  <a16:creationId xmlns:a16="http://schemas.microsoft.com/office/drawing/2014/main" id="{ED68BAD1-9A63-4556-9424-37E4C9C4E2F4}"/>
                </a:ext>
              </a:extLst>
            </p:cNvPr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02041" y="2195885"/>
              <a:ext cx="304800" cy="304800"/>
            </a:xfrm>
            <a:prstGeom prst="rect">
              <a:avLst/>
            </a:prstGeom>
          </p:spPr>
        </p:pic>
        <p:pic>
          <p:nvPicPr>
            <p:cNvPr id="75" name="Imagem 74">
              <a:extLst>
                <a:ext uri="{FF2B5EF4-FFF2-40B4-BE49-F238E27FC236}">
                  <a16:creationId xmlns:a16="http://schemas.microsoft.com/office/drawing/2014/main" id="{A36DC1A5-4DA2-43DB-949E-8B4C139A6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8900" y="2138766"/>
              <a:ext cx="334547" cy="361919"/>
            </a:xfrm>
            <a:prstGeom prst="rect">
              <a:avLst/>
            </a:prstGeom>
          </p:spPr>
        </p:pic>
      </p:grpSp>
      <p:grpSp>
        <p:nvGrpSpPr>
          <p:cNvPr id="76" name="Grupo 75"/>
          <p:cNvGrpSpPr/>
          <p:nvPr/>
        </p:nvGrpSpPr>
        <p:grpSpPr>
          <a:xfrm>
            <a:off x="11588402" y="5650390"/>
            <a:ext cx="337941" cy="361919"/>
            <a:chOff x="10568900" y="2138766"/>
            <a:chExt cx="337941" cy="361919"/>
          </a:xfrm>
        </p:grpSpPr>
        <p:pic>
          <p:nvPicPr>
            <p:cNvPr id="77" name="Imagem 76">
              <a:extLst>
                <a:ext uri="{FF2B5EF4-FFF2-40B4-BE49-F238E27FC236}">
                  <a16:creationId xmlns:a16="http://schemas.microsoft.com/office/drawing/2014/main" id="{ED68BAD1-9A63-4556-9424-37E4C9C4E2F4}"/>
                </a:ext>
              </a:extLst>
            </p:cNvPr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02041" y="2195885"/>
              <a:ext cx="304800" cy="304800"/>
            </a:xfrm>
            <a:prstGeom prst="rect">
              <a:avLst/>
            </a:prstGeom>
          </p:spPr>
        </p:pic>
        <p:pic>
          <p:nvPicPr>
            <p:cNvPr id="79" name="Imagem 78">
              <a:extLst>
                <a:ext uri="{FF2B5EF4-FFF2-40B4-BE49-F238E27FC236}">
                  <a16:creationId xmlns:a16="http://schemas.microsoft.com/office/drawing/2014/main" id="{A36DC1A5-4DA2-43DB-949E-8B4C139A6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8900" y="2138766"/>
              <a:ext cx="334547" cy="361919"/>
            </a:xfrm>
            <a:prstGeom prst="rect">
              <a:avLst/>
            </a:prstGeom>
          </p:spPr>
        </p:pic>
      </p:grpSp>
      <p:grpSp>
        <p:nvGrpSpPr>
          <p:cNvPr id="80" name="Grupo 79"/>
          <p:cNvGrpSpPr/>
          <p:nvPr/>
        </p:nvGrpSpPr>
        <p:grpSpPr>
          <a:xfrm>
            <a:off x="11588402" y="1328031"/>
            <a:ext cx="337941" cy="361919"/>
            <a:chOff x="10568900" y="2138766"/>
            <a:chExt cx="337941" cy="361919"/>
          </a:xfrm>
        </p:grpSpPr>
        <p:pic>
          <p:nvPicPr>
            <p:cNvPr id="81" name="Imagem 80">
              <a:extLst>
                <a:ext uri="{FF2B5EF4-FFF2-40B4-BE49-F238E27FC236}">
                  <a16:creationId xmlns:a16="http://schemas.microsoft.com/office/drawing/2014/main" id="{ED68BAD1-9A63-4556-9424-37E4C9C4E2F4}"/>
                </a:ext>
              </a:extLst>
            </p:cNvPr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02041" y="2195885"/>
              <a:ext cx="304800" cy="304800"/>
            </a:xfrm>
            <a:prstGeom prst="rect">
              <a:avLst/>
            </a:prstGeom>
          </p:spPr>
        </p:pic>
        <p:pic>
          <p:nvPicPr>
            <p:cNvPr id="82" name="Imagem 81">
              <a:extLst>
                <a:ext uri="{FF2B5EF4-FFF2-40B4-BE49-F238E27FC236}">
                  <a16:creationId xmlns:a16="http://schemas.microsoft.com/office/drawing/2014/main" id="{A36DC1A5-4DA2-43DB-949E-8B4C139A6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8900" y="2138766"/>
              <a:ext cx="334547" cy="361919"/>
            </a:xfrm>
            <a:prstGeom prst="rect">
              <a:avLst/>
            </a:prstGeom>
          </p:spPr>
        </p:pic>
      </p:grpSp>
      <p:sp>
        <p:nvSpPr>
          <p:cNvPr id="66" name="CaixaDeTexto 65"/>
          <p:cNvSpPr txBox="1"/>
          <p:nvPr/>
        </p:nvSpPr>
        <p:spPr>
          <a:xfrm>
            <a:off x="9572178" y="657667"/>
            <a:ext cx="1584176" cy="3231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Opções possíveis</a:t>
            </a:r>
          </a:p>
        </p:txBody>
      </p:sp>
      <p:sp>
        <p:nvSpPr>
          <p:cNvPr id="68" name="CaixaDeTexto 67"/>
          <p:cNvSpPr txBox="1"/>
          <p:nvPr/>
        </p:nvSpPr>
        <p:spPr>
          <a:xfrm>
            <a:off x="11380762" y="657667"/>
            <a:ext cx="999728" cy="3231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Resultado</a:t>
            </a:r>
          </a:p>
        </p:txBody>
      </p:sp>
      <p:pic>
        <p:nvPicPr>
          <p:cNvPr id="2" name="Imagem 1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347" y="1362075"/>
            <a:ext cx="2494731" cy="4257675"/>
          </a:xfrm>
          <a:prstGeom prst="rect">
            <a:avLst/>
          </a:prstGeom>
        </p:spPr>
      </p:pic>
      <p:pic>
        <p:nvPicPr>
          <p:cNvPr id="3" name="Imagem 2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28" y="1362075"/>
            <a:ext cx="2505819" cy="4257675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895350" y="5800725"/>
            <a:ext cx="3566160" cy="1400383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700" b="1" dirty="0" err="1">
                <a:solidFill>
                  <a:srgbClr val="FFFFFF"/>
                </a:solidFill>
                <a:latin typeface="Arial Narrow"/>
              </a:rPr>
              <a:t>Pronasal</a:t>
            </a:r>
            <a:r>
              <a:rPr lang="pt-BR" sz="1700" b="1" dirty="0">
                <a:solidFill>
                  <a:srgbClr val="FFFFFF"/>
                </a:solidFill>
                <a:latin typeface="Arial Narrow"/>
              </a:rPr>
              <a:t> - PVV    =    16.97 mm
Lábio Superior - PVV    =    2.42 mm
Lábio Inferior - PVV    =    1.52 mm
</a:t>
            </a:r>
            <a:r>
              <a:rPr lang="pt-BR" sz="1700" b="1" dirty="0" err="1">
                <a:solidFill>
                  <a:srgbClr val="FFFFFF"/>
                </a:solidFill>
                <a:latin typeface="Arial Narrow"/>
              </a:rPr>
              <a:t>Pog</a:t>
            </a:r>
            <a:r>
              <a:rPr lang="pt-BR" sz="1700" b="1" dirty="0">
                <a:solidFill>
                  <a:srgbClr val="FFFFFF"/>
                </a:solidFill>
                <a:latin typeface="Arial Narrow"/>
              </a:rPr>
              <a:t>' - PVV    =    -9.29 mm
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4481736" y="5855226"/>
            <a:ext cx="5039360" cy="877163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700" b="1" dirty="0">
                <a:solidFill>
                  <a:srgbClr val="FFFFFF"/>
                </a:solidFill>
                <a:latin typeface="Arial Narrow"/>
              </a:rPr>
              <a:t>V.I. </a:t>
            </a:r>
            <a:r>
              <a:rPr lang="pt-BR" sz="1700" b="1" dirty="0" err="1">
                <a:solidFill>
                  <a:srgbClr val="FFFFFF"/>
                </a:solidFill>
                <a:latin typeface="Arial Narrow"/>
              </a:rPr>
              <a:t>sup</a:t>
            </a:r>
            <a:r>
              <a:rPr lang="pt-BR" sz="1700" b="1" dirty="0">
                <a:solidFill>
                  <a:srgbClr val="FFFFFF"/>
                </a:solidFill>
                <a:latin typeface="Arial Narrow"/>
              </a:rPr>
              <a:t> - Plano </a:t>
            </a:r>
            <a:r>
              <a:rPr lang="pt-BR" sz="1700" b="1" dirty="0" err="1">
                <a:solidFill>
                  <a:srgbClr val="FFFFFF"/>
                </a:solidFill>
                <a:latin typeface="Arial Narrow"/>
              </a:rPr>
              <a:t>Gl</a:t>
            </a:r>
            <a:r>
              <a:rPr lang="pt-BR" sz="1700" b="1" dirty="0">
                <a:solidFill>
                  <a:srgbClr val="FFFFFF"/>
                </a:solidFill>
                <a:latin typeface="Arial Narrow"/>
              </a:rPr>
              <a:t>' </a:t>
            </a:r>
            <a:r>
              <a:rPr lang="pt-BR" sz="1700" b="1" dirty="0" err="1">
                <a:solidFill>
                  <a:srgbClr val="FFFFFF"/>
                </a:solidFill>
                <a:latin typeface="Arial Narrow"/>
              </a:rPr>
              <a:t>Vert</a:t>
            </a:r>
            <a:r>
              <a:rPr lang="pt-BR" sz="1700" b="1" dirty="0">
                <a:solidFill>
                  <a:srgbClr val="FFFFFF"/>
                </a:solidFill>
                <a:latin typeface="Arial Narrow"/>
              </a:rPr>
              <a:t>. Verdadeiro    =    1.78 mm
V.I. </a:t>
            </a:r>
            <a:r>
              <a:rPr lang="pt-BR" sz="1700" b="1" dirty="0" err="1">
                <a:solidFill>
                  <a:srgbClr val="FFFFFF"/>
                </a:solidFill>
                <a:latin typeface="Arial Narrow"/>
              </a:rPr>
              <a:t>inf</a:t>
            </a:r>
            <a:r>
              <a:rPr lang="pt-BR" sz="1700" b="1" dirty="0">
                <a:solidFill>
                  <a:srgbClr val="FFFFFF"/>
                </a:solidFill>
                <a:latin typeface="Arial Narrow"/>
              </a:rPr>
              <a:t> - Plano </a:t>
            </a:r>
            <a:r>
              <a:rPr lang="pt-BR" sz="1700" b="1" dirty="0" err="1">
                <a:solidFill>
                  <a:srgbClr val="FFFFFF"/>
                </a:solidFill>
                <a:latin typeface="Arial Narrow"/>
              </a:rPr>
              <a:t>Gl</a:t>
            </a:r>
            <a:r>
              <a:rPr lang="pt-BR" sz="1700" b="1" dirty="0">
                <a:solidFill>
                  <a:srgbClr val="FFFFFF"/>
                </a:solidFill>
                <a:latin typeface="Arial Narrow"/>
              </a:rPr>
              <a:t>' </a:t>
            </a:r>
            <a:r>
              <a:rPr lang="pt-BR" sz="1700" b="1" dirty="0" err="1">
                <a:solidFill>
                  <a:srgbClr val="FFFFFF"/>
                </a:solidFill>
                <a:latin typeface="Arial Narrow"/>
              </a:rPr>
              <a:t>Vert</a:t>
            </a:r>
            <a:r>
              <a:rPr lang="pt-BR" sz="1700" b="1" dirty="0">
                <a:solidFill>
                  <a:srgbClr val="FFFFFF"/>
                </a:solidFill>
                <a:latin typeface="Arial Narrow"/>
              </a:rPr>
              <a:t>. Verdadeiro    =    -0.06 mm
</a:t>
            </a:r>
            <a:r>
              <a:rPr lang="pt-BR" sz="1700" b="1" dirty="0" err="1">
                <a:solidFill>
                  <a:srgbClr val="FFFFFF"/>
                </a:solidFill>
                <a:latin typeface="Arial Narrow"/>
              </a:rPr>
              <a:t>Pog</a:t>
            </a:r>
            <a:r>
              <a:rPr lang="pt-BR" sz="1700" b="1" dirty="0">
                <a:solidFill>
                  <a:srgbClr val="FFFFFF"/>
                </a:solidFill>
                <a:latin typeface="Arial Narrow"/>
              </a:rPr>
              <a:t> - Pl. </a:t>
            </a:r>
            <a:r>
              <a:rPr lang="pt-BR" sz="1700" b="1" dirty="0" err="1">
                <a:solidFill>
                  <a:srgbClr val="FFFFFF"/>
                </a:solidFill>
                <a:latin typeface="Arial Narrow"/>
              </a:rPr>
              <a:t>Gl</a:t>
            </a:r>
            <a:r>
              <a:rPr lang="pt-BR" sz="1700" b="1" dirty="0">
                <a:solidFill>
                  <a:srgbClr val="FFFFFF"/>
                </a:solidFill>
                <a:latin typeface="Arial Narrow"/>
              </a:rPr>
              <a:t>' </a:t>
            </a:r>
            <a:r>
              <a:rPr lang="pt-BR" sz="1700" b="1" dirty="0" err="1">
                <a:solidFill>
                  <a:srgbClr val="FFFFFF"/>
                </a:solidFill>
                <a:latin typeface="Arial Narrow"/>
              </a:rPr>
              <a:t>Vert</a:t>
            </a:r>
            <a:r>
              <a:rPr lang="pt-BR" sz="1700" b="1" dirty="0">
                <a:solidFill>
                  <a:srgbClr val="FFFFFF"/>
                </a:solidFill>
                <a:latin typeface="Arial Narrow"/>
              </a:rPr>
              <a:t>. Verdadeiro    =    -11.35 mm</a:t>
            </a:r>
          </a:p>
        </p:txBody>
      </p:sp>
      <p:sp>
        <p:nvSpPr>
          <p:cNvPr id="40" name="CaixaDeTexto 39"/>
          <p:cNvSpPr txBox="1"/>
          <p:nvPr/>
        </p:nvSpPr>
        <p:spPr>
          <a:xfrm>
            <a:off x="11948442" y="2762657"/>
            <a:ext cx="192024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 dirty="0">
                <a:solidFill>
                  <a:srgbClr val="FFFFFF"/>
                </a:solidFill>
                <a:latin typeface="Arial Narrow"/>
              </a:rPr>
              <a:t>Bem posicionada</a:t>
            </a:r>
          </a:p>
        </p:txBody>
      </p:sp>
      <p:sp>
        <p:nvSpPr>
          <p:cNvPr id="41" name="CaixaDeTexto 40"/>
          <p:cNvSpPr txBox="1"/>
          <p:nvPr/>
        </p:nvSpPr>
        <p:spPr>
          <a:xfrm>
            <a:off x="11948442" y="1323975"/>
            <a:ext cx="1790700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b="1" dirty="0">
                <a:solidFill>
                  <a:srgbClr val="FFFFFF"/>
                </a:solidFill>
                <a:latin typeface="Arial Narrow"/>
              </a:rPr>
              <a:t>Bem posicionada</a:t>
            </a:r>
          </a:p>
        </p:txBody>
      </p:sp>
      <p:sp>
        <p:nvSpPr>
          <p:cNvPr id="69" name="CaixaDeTexto 68"/>
          <p:cNvSpPr txBox="1"/>
          <p:nvPr/>
        </p:nvSpPr>
        <p:spPr>
          <a:xfrm>
            <a:off x="12002269" y="1693307"/>
            <a:ext cx="1084093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b="1" dirty="0">
                <a:solidFill>
                  <a:srgbClr val="FFFFFF"/>
                </a:solidFill>
                <a:latin typeface="Arial Narrow"/>
              </a:rPr>
              <a:t>2.42 mm</a:t>
            </a:r>
          </a:p>
        </p:txBody>
      </p:sp>
      <p:sp>
        <p:nvSpPr>
          <p:cNvPr id="78" name="CaixaDeTexto 77"/>
          <p:cNvSpPr txBox="1"/>
          <p:nvPr/>
        </p:nvSpPr>
        <p:spPr>
          <a:xfrm>
            <a:off x="12002269" y="3185069"/>
            <a:ext cx="1084093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b="1" dirty="0">
                <a:solidFill>
                  <a:srgbClr val="FFFFFF"/>
                </a:solidFill>
                <a:latin typeface="Arial Narrow"/>
              </a:rPr>
              <a:t>1.52 mm</a:t>
            </a:r>
          </a:p>
        </p:txBody>
      </p:sp>
      <p:sp>
        <p:nvSpPr>
          <p:cNvPr id="83" name="CaixaDeTexto 82"/>
          <p:cNvSpPr txBox="1"/>
          <p:nvPr/>
        </p:nvSpPr>
        <p:spPr>
          <a:xfrm>
            <a:off x="12002269" y="6038904"/>
            <a:ext cx="1084093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b="1" dirty="0">
                <a:solidFill>
                  <a:srgbClr val="FFFFFF"/>
                </a:solidFill>
                <a:latin typeface="Arial Narrow"/>
              </a:rPr>
              <a:t>-0.06 mm</a:t>
            </a:r>
          </a:p>
        </p:txBody>
      </p:sp>
      <p:sp>
        <p:nvSpPr>
          <p:cNvPr id="84" name="CaixaDeTexto 83"/>
          <p:cNvSpPr txBox="1"/>
          <p:nvPr/>
        </p:nvSpPr>
        <p:spPr>
          <a:xfrm>
            <a:off x="12002269" y="4603663"/>
            <a:ext cx="1084093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b="1" dirty="0">
                <a:solidFill>
                  <a:srgbClr val="FFFFFF"/>
                </a:solidFill>
                <a:latin typeface="Arial Narrow"/>
              </a:rPr>
              <a:t>1.78 mm</a:t>
            </a:r>
          </a:p>
        </p:txBody>
      </p:sp>
      <p:grpSp>
        <p:nvGrpSpPr>
          <p:cNvPr id="85" name="Agrupar 84">
            <a:extLst>
              <a:ext uri="{FF2B5EF4-FFF2-40B4-BE49-F238E27FC236}">
                <a16:creationId xmlns:a16="http://schemas.microsoft.com/office/drawing/2014/main" id="{DC650DF5-5AD1-437F-B5C1-352E612B61BC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3243845" y="7119981"/>
            <a:chExt cx="7228311" cy="355490"/>
          </a:xfrm>
        </p:grpSpPr>
        <p:sp>
          <p:nvSpPr>
            <p:cNvPr id="86" name="Triângulo isósceles 85">
              <a:hlinkClick r:id="rId8" action="ppaction://hlinksldjump"/>
              <a:extLst>
                <a:ext uri="{FF2B5EF4-FFF2-40B4-BE49-F238E27FC236}">
                  <a16:creationId xmlns:a16="http://schemas.microsoft.com/office/drawing/2014/main" id="{F7744B80-823F-4D6D-8EA8-392AD792AA18}"/>
                </a:ext>
              </a:extLst>
            </p:cNvPr>
            <p:cNvSpPr/>
            <p:nvPr/>
          </p:nvSpPr>
          <p:spPr>
            <a:xfrm rot="16200000">
              <a:off x="3251347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87" name="Triângulo isósceles 86">
              <a:hlinkClick r:id="rId9" action="ppaction://hlinksldjump"/>
              <a:extLst>
                <a:ext uri="{FF2B5EF4-FFF2-40B4-BE49-F238E27FC236}">
                  <a16:creationId xmlns:a16="http://schemas.microsoft.com/office/drawing/2014/main" id="{CDBA799D-2527-49AB-A964-94960A9E40E0}"/>
                </a:ext>
              </a:extLst>
            </p:cNvPr>
            <p:cNvSpPr/>
            <p:nvPr/>
          </p:nvSpPr>
          <p:spPr>
            <a:xfrm rot="5400000">
              <a:off x="10109164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88" name="Agrupar 87">
            <a:extLst>
              <a:ext uri="{FF2B5EF4-FFF2-40B4-BE49-F238E27FC236}">
                <a16:creationId xmlns:a16="http://schemas.microsoft.com/office/drawing/2014/main" id="{1822AED2-7566-4038-BD35-9FA023924183}"/>
              </a:ext>
            </a:extLst>
          </p:cNvPr>
          <p:cNvGrpSpPr/>
          <p:nvPr/>
        </p:nvGrpSpPr>
        <p:grpSpPr>
          <a:xfrm>
            <a:off x="4129792" y="7223682"/>
            <a:ext cx="5456416" cy="148088"/>
            <a:chOff x="4129792" y="7223682"/>
            <a:chExt cx="5456416" cy="148088"/>
          </a:xfrm>
        </p:grpSpPr>
        <p:pic>
          <p:nvPicPr>
            <p:cNvPr id="89" name="Imagem 88" hidden="1">
              <a:hlinkClick r:id="rId10" action="ppaction://hlinksldjump"/>
              <a:extLst>
                <a:ext uri="{FF2B5EF4-FFF2-40B4-BE49-F238E27FC236}">
                  <a16:creationId xmlns:a16="http://schemas.microsoft.com/office/drawing/2014/main" id="{334EE003-E91F-424E-8597-AB50F7418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29792" y="7223682"/>
              <a:ext cx="148088" cy="148088"/>
            </a:xfrm>
            <a:prstGeom prst="rect">
              <a:avLst/>
            </a:prstGeom>
          </p:spPr>
        </p:pic>
        <p:pic>
          <p:nvPicPr>
            <p:cNvPr id="90" name="Imagem 89" hidden="1">
              <a:hlinkClick r:id="rId12" action="ppaction://hlinksldjump"/>
              <a:extLst>
                <a:ext uri="{FF2B5EF4-FFF2-40B4-BE49-F238E27FC236}">
                  <a16:creationId xmlns:a16="http://schemas.microsoft.com/office/drawing/2014/main" id="{F684D4BC-7940-45B6-AABB-829D08E787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93333" y="7223682"/>
              <a:ext cx="148088" cy="148088"/>
            </a:xfrm>
            <a:prstGeom prst="rect">
              <a:avLst/>
            </a:prstGeom>
          </p:spPr>
        </p:pic>
        <p:pic>
          <p:nvPicPr>
            <p:cNvPr id="91" name="Imagem 90">
              <a:hlinkClick r:id="rId13" action="ppaction://hlinksldjump"/>
              <a:extLst>
                <a:ext uri="{FF2B5EF4-FFF2-40B4-BE49-F238E27FC236}">
                  <a16:creationId xmlns:a16="http://schemas.microsoft.com/office/drawing/2014/main" id="{0068290D-F4D3-4FB0-9938-D091F0CEB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56874" y="7223682"/>
              <a:ext cx="148088" cy="148088"/>
            </a:xfrm>
            <a:prstGeom prst="rect">
              <a:avLst/>
            </a:prstGeom>
          </p:spPr>
        </p:pic>
        <p:pic>
          <p:nvPicPr>
            <p:cNvPr id="92" name="Imagem 91">
              <a:hlinkClick r:id="rId8" action="ppaction://hlinksldjump"/>
              <a:extLst>
                <a:ext uri="{FF2B5EF4-FFF2-40B4-BE49-F238E27FC236}">
                  <a16:creationId xmlns:a16="http://schemas.microsoft.com/office/drawing/2014/main" id="{8447B175-8158-490E-A070-ADDDB079BB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20415" y="7223682"/>
              <a:ext cx="148088" cy="148088"/>
            </a:xfrm>
            <a:prstGeom prst="rect">
              <a:avLst/>
            </a:prstGeom>
          </p:spPr>
        </p:pic>
        <p:pic>
          <p:nvPicPr>
            <p:cNvPr id="93" name="Imagem 92">
              <a:hlinkClick r:id="rId9" action="ppaction://hlinksldjump"/>
              <a:extLst>
                <a:ext uri="{FF2B5EF4-FFF2-40B4-BE49-F238E27FC236}">
                  <a16:creationId xmlns:a16="http://schemas.microsoft.com/office/drawing/2014/main" id="{54155E92-4201-4234-93AF-3A1199A05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47497" y="7223682"/>
              <a:ext cx="148088" cy="148088"/>
            </a:xfrm>
            <a:prstGeom prst="rect">
              <a:avLst/>
            </a:prstGeom>
          </p:spPr>
        </p:pic>
        <p:pic>
          <p:nvPicPr>
            <p:cNvPr id="94" name="Imagem 93">
              <a:hlinkClick r:id="rId14" action="ppaction://hlinksldjump"/>
              <a:extLst>
                <a:ext uri="{FF2B5EF4-FFF2-40B4-BE49-F238E27FC236}">
                  <a16:creationId xmlns:a16="http://schemas.microsoft.com/office/drawing/2014/main" id="{CC9ED17B-1D86-4189-9590-F1B860EB08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11038" y="7223682"/>
              <a:ext cx="148088" cy="148088"/>
            </a:xfrm>
            <a:prstGeom prst="rect">
              <a:avLst/>
            </a:prstGeom>
          </p:spPr>
        </p:pic>
        <p:pic>
          <p:nvPicPr>
            <p:cNvPr id="95" name="Imagem 94" hidden="1">
              <a:hlinkClick r:id="rId15" action="ppaction://hlinksldjump"/>
              <a:extLst>
                <a:ext uri="{FF2B5EF4-FFF2-40B4-BE49-F238E27FC236}">
                  <a16:creationId xmlns:a16="http://schemas.microsoft.com/office/drawing/2014/main" id="{7106598B-5E9A-4F34-9E2C-4355FE488E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74579" y="7223682"/>
              <a:ext cx="148088" cy="148088"/>
            </a:xfrm>
            <a:prstGeom prst="rect">
              <a:avLst/>
            </a:prstGeom>
          </p:spPr>
        </p:pic>
        <p:pic>
          <p:nvPicPr>
            <p:cNvPr id="96" name="Imagem 95" hidden="1">
              <a:hlinkClick r:id="rId16" action="ppaction://hlinksldjump"/>
              <a:extLst>
                <a:ext uri="{FF2B5EF4-FFF2-40B4-BE49-F238E27FC236}">
                  <a16:creationId xmlns:a16="http://schemas.microsoft.com/office/drawing/2014/main" id="{DA9B0F8C-AF2E-4995-BD03-F0D29D4D6D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438120" y="7223682"/>
              <a:ext cx="148088" cy="148088"/>
            </a:xfrm>
            <a:prstGeom prst="rect">
              <a:avLst/>
            </a:prstGeom>
          </p:spPr>
        </p:pic>
        <p:pic>
          <p:nvPicPr>
            <p:cNvPr id="97" name="Imagem 96">
              <a:hlinkClick r:id="rId18" action="ppaction://hlinksldjump"/>
              <a:extLst>
                <a:ext uri="{FF2B5EF4-FFF2-40B4-BE49-F238E27FC236}">
                  <a16:creationId xmlns:a16="http://schemas.microsoft.com/office/drawing/2014/main" id="{5AA20467-F659-4883-98B2-08F38CE860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83956" y="7223682"/>
              <a:ext cx="148088" cy="148088"/>
            </a:xfrm>
            <a:prstGeom prst="rect">
              <a:avLst/>
            </a:prstGeom>
          </p:spPr>
        </p:pic>
      </p:grpSp>
      <p:sp>
        <p:nvSpPr>
          <p:cNvPr id="63" name="CaixaDeTexto 62"/>
          <p:cNvSpPr txBox="1"/>
          <p:nvPr/>
        </p:nvSpPr>
        <p:spPr>
          <a:xfrm>
            <a:off x="11970568" y="4202817"/>
            <a:ext cx="113792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 dirty="0" err="1">
                <a:solidFill>
                  <a:srgbClr val="FFFFFF"/>
                </a:solidFill>
                <a:latin typeface="Arial Narrow"/>
              </a:rPr>
              <a:t>Protruída</a:t>
            </a:r>
            <a:endParaRPr lang="pt-BR" b="1" dirty="0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64" name="CaixaDeTexto 63"/>
          <p:cNvSpPr txBox="1"/>
          <p:nvPr/>
        </p:nvSpPr>
        <p:spPr>
          <a:xfrm>
            <a:off x="11984776" y="5642977"/>
            <a:ext cx="113792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 dirty="0" err="1">
                <a:solidFill>
                  <a:srgbClr val="FFFFFF"/>
                </a:solidFill>
                <a:latin typeface="Arial Narrow"/>
              </a:rPr>
              <a:t>Protruída</a:t>
            </a:r>
            <a:endParaRPr lang="pt-BR" b="1" dirty="0">
              <a:solidFill>
                <a:srgbClr val="FFFFFF"/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42688257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521296" y="4870126"/>
            <a:ext cx="863600" cy="29238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300" b="1" dirty="0">
                <a:solidFill>
                  <a:srgbClr val="BA8C3F"/>
                </a:solidFill>
                <a:latin typeface="Arial Narrow" panose="020B0606020202030204" pitchFamily="34" charset="0"/>
              </a:rPr>
              <a:t>PERFIL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870545" y="5505753"/>
            <a:ext cx="843280" cy="29238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300" b="1" dirty="0">
                <a:solidFill>
                  <a:srgbClr val="FFFFFF"/>
                </a:solidFill>
                <a:latin typeface="Arial Narrow" panose="020B0606020202030204" pitchFamily="34" charset="0"/>
              </a:rPr>
              <a:t>Normal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870545" y="5889729"/>
            <a:ext cx="975360" cy="29238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300" b="1" dirty="0">
                <a:solidFill>
                  <a:srgbClr val="FFFFFF"/>
                </a:solidFill>
                <a:latin typeface="Arial Narrow" panose="020B0606020202030204" pitchFamily="34" charset="0"/>
              </a:rPr>
              <a:t>Convexo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870545" y="6289779"/>
            <a:ext cx="985520" cy="29238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300" b="1" dirty="0">
                <a:solidFill>
                  <a:srgbClr val="FFFFFF"/>
                </a:solidFill>
                <a:latin typeface="Arial Narrow" panose="020B0606020202030204" pitchFamily="34" charset="0"/>
              </a:rPr>
              <a:t>Côncavo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3968433" y="6289779"/>
            <a:ext cx="1656080" cy="29238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300" b="1" dirty="0">
                <a:solidFill>
                  <a:srgbClr val="FFFFFF"/>
                </a:solidFill>
                <a:latin typeface="Arial Narrow" panose="020B0606020202030204" pitchFamily="34" charset="0"/>
              </a:rPr>
              <a:t>Fechado (agudo)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3968433" y="5889729"/>
            <a:ext cx="863600" cy="29238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300" b="1" dirty="0">
                <a:solidFill>
                  <a:srgbClr val="FFFFFF"/>
                </a:solidFill>
                <a:latin typeface="Arial Narrow" panose="020B0606020202030204" pitchFamily="34" charset="0"/>
              </a:rPr>
              <a:t>Normal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3968433" y="5505753"/>
            <a:ext cx="1584960" cy="29238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300" b="1" dirty="0">
                <a:solidFill>
                  <a:srgbClr val="FFFFFF"/>
                </a:solidFill>
                <a:latin typeface="Arial Narrow" panose="020B0606020202030204" pitchFamily="34" charset="0"/>
              </a:rPr>
              <a:t>Aberto (obtuso)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3617640" y="4870126"/>
            <a:ext cx="2946400" cy="29238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300" b="1" dirty="0">
                <a:solidFill>
                  <a:srgbClr val="BA8C3F"/>
                </a:solidFill>
                <a:latin typeface="Arial Narrow" panose="020B0606020202030204" pitchFamily="34" charset="0"/>
              </a:rPr>
              <a:t>ÂNGULO NASO-LABIAL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7155016" y="4870126"/>
            <a:ext cx="2367280" cy="29238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300" b="1" dirty="0">
                <a:solidFill>
                  <a:srgbClr val="BA8C3F"/>
                </a:solidFill>
                <a:latin typeface="Arial Narrow" panose="020B0606020202030204" pitchFamily="34" charset="0"/>
              </a:rPr>
              <a:t>LINHA QUEIXO-PESCOÇO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7522631" y="5211443"/>
            <a:ext cx="792480" cy="29238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300" b="1" dirty="0">
                <a:solidFill>
                  <a:srgbClr val="FFFFFF"/>
                </a:solidFill>
                <a:latin typeface="Arial Narrow" panose="020B0606020202030204" pitchFamily="34" charset="0"/>
              </a:rPr>
              <a:t>Longa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7522631" y="5995469"/>
            <a:ext cx="721360" cy="29238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300" b="1" dirty="0">
                <a:solidFill>
                  <a:srgbClr val="FFFFFF"/>
                </a:solidFill>
                <a:latin typeface="Arial Narrow" panose="020B0606020202030204" pitchFamily="34" charset="0"/>
              </a:rPr>
              <a:t>Curta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7522631" y="5595419"/>
            <a:ext cx="873760" cy="29238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300" b="1" dirty="0">
                <a:solidFill>
                  <a:srgbClr val="FFFFFF"/>
                </a:solidFill>
                <a:latin typeface="Arial Narrow" panose="020B0606020202030204" pitchFamily="34" charset="0"/>
              </a:rPr>
              <a:t>Normal</a:t>
            </a:r>
          </a:p>
        </p:txBody>
      </p:sp>
      <p:pic>
        <p:nvPicPr>
          <p:cNvPr id="21" name="Imagem 20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376" y="5989263"/>
            <a:ext cx="304800" cy="304800"/>
          </a:xfrm>
          <a:prstGeom prst="rect">
            <a:avLst/>
          </a:prstGeom>
        </p:spPr>
      </p:pic>
      <p:pic>
        <p:nvPicPr>
          <p:cNvPr id="22" name="Imagem 2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376" y="5589213"/>
            <a:ext cx="304800" cy="304800"/>
          </a:xfrm>
          <a:prstGeom prst="rect">
            <a:avLst/>
          </a:prstGeom>
        </p:spPr>
      </p:pic>
      <p:pic>
        <p:nvPicPr>
          <p:cNvPr id="23" name="Imagem 2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376" y="5205237"/>
            <a:ext cx="304800" cy="304800"/>
          </a:xfrm>
          <a:prstGeom prst="rect">
            <a:avLst/>
          </a:prstGeom>
        </p:spPr>
      </p:pic>
      <p:pic>
        <p:nvPicPr>
          <p:cNvPr id="43" name="Imagem 42">
            <a:hlinkClick r:id="rId3" action="ppaction://hlinksldjump"/>
            <a:extLst>
              <a:ext uri="{FF2B5EF4-FFF2-40B4-BE49-F238E27FC236}">
                <a16:creationId xmlns:a16="http://schemas.microsoft.com/office/drawing/2014/main" id="{BB9FCF50-46EF-41D1-B69F-EBB8DABFD6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pic>
        <p:nvPicPr>
          <p:cNvPr id="47" name="Imagem 46">
            <a:extLst>
              <a:ext uri="{FF2B5EF4-FFF2-40B4-BE49-F238E27FC236}">
                <a16:creationId xmlns:a16="http://schemas.microsoft.com/office/drawing/2014/main" id="{4C1643AE-0BD6-4867-96CE-301C184B92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3733" y="4835360"/>
            <a:ext cx="334547" cy="361919"/>
          </a:xfrm>
          <a:prstGeom prst="rect">
            <a:avLst/>
          </a:prstGeom>
        </p:spPr>
      </p:pic>
      <p:sp>
        <p:nvSpPr>
          <p:cNvPr id="46" name="CaixaDeTexto 45">
            <a:extLst>
              <a:ext uri="{FF2B5EF4-FFF2-40B4-BE49-F238E27FC236}">
                <a16:creationId xmlns:a16="http://schemas.microsoft.com/office/drawing/2014/main" id="{4BE8BD57-2265-4CB0-894F-06C2F1C5EC47}"/>
              </a:ext>
            </a:extLst>
          </p:cNvPr>
          <p:cNvSpPr txBox="1"/>
          <p:nvPr/>
        </p:nvSpPr>
        <p:spPr>
          <a:xfrm>
            <a:off x="399367" y="203553"/>
            <a:ext cx="5696633" cy="83099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chemeClr val="bg1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Análise facial</a:t>
            </a:r>
            <a:b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do perfil</a:t>
            </a:r>
          </a:p>
          <a:p>
            <a:endParaRPr lang="pt-BR" sz="2000" dirty="0">
              <a:solidFill>
                <a:srgbClr val="FFFFFF"/>
              </a:solidFill>
              <a:latin typeface="Agency FB" panose="020B0503020202020204" pitchFamily="34" charset="0"/>
            </a:endParaRPr>
          </a:p>
        </p:txBody>
      </p:sp>
      <p:grpSp>
        <p:nvGrpSpPr>
          <p:cNvPr id="48" name="Grupo 47"/>
          <p:cNvGrpSpPr/>
          <p:nvPr/>
        </p:nvGrpSpPr>
        <p:grpSpPr>
          <a:xfrm>
            <a:off x="5511947" y="5800684"/>
            <a:ext cx="337941" cy="361919"/>
            <a:chOff x="10568900" y="2138766"/>
            <a:chExt cx="337941" cy="361919"/>
          </a:xfrm>
        </p:grpSpPr>
        <p:pic>
          <p:nvPicPr>
            <p:cNvPr id="49" name="Imagem 48">
              <a:extLst>
                <a:ext uri="{FF2B5EF4-FFF2-40B4-BE49-F238E27FC236}">
                  <a16:creationId xmlns:a16="http://schemas.microsoft.com/office/drawing/2014/main" id="{ED68BAD1-9A63-4556-9424-37E4C9C4E2F4}"/>
                </a:ext>
              </a:extLst>
            </p:cNvPr>
            <p:cNvPicPr>
              <a:picLocks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02041" y="2195885"/>
              <a:ext cx="304800" cy="304800"/>
            </a:xfrm>
            <a:prstGeom prst="rect">
              <a:avLst/>
            </a:prstGeom>
          </p:spPr>
        </p:pic>
        <p:pic>
          <p:nvPicPr>
            <p:cNvPr id="50" name="Imagem 49">
              <a:extLst>
                <a:ext uri="{FF2B5EF4-FFF2-40B4-BE49-F238E27FC236}">
                  <a16:creationId xmlns:a16="http://schemas.microsoft.com/office/drawing/2014/main" id="{A36DC1A5-4DA2-43DB-949E-8B4C139A6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8900" y="2138766"/>
              <a:ext cx="334547" cy="361919"/>
            </a:xfrm>
            <a:prstGeom prst="rect">
              <a:avLst/>
            </a:prstGeom>
          </p:spPr>
        </p:pic>
      </p:grpSp>
      <p:grpSp>
        <p:nvGrpSpPr>
          <p:cNvPr id="51" name="Grupo 50"/>
          <p:cNvGrpSpPr/>
          <p:nvPr/>
        </p:nvGrpSpPr>
        <p:grpSpPr>
          <a:xfrm>
            <a:off x="2200072" y="5800684"/>
            <a:ext cx="337941" cy="361919"/>
            <a:chOff x="10568900" y="2138766"/>
            <a:chExt cx="337941" cy="361919"/>
          </a:xfrm>
        </p:grpSpPr>
        <p:pic>
          <p:nvPicPr>
            <p:cNvPr id="52" name="Imagem 51">
              <a:extLst>
                <a:ext uri="{FF2B5EF4-FFF2-40B4-BE49-F238E27FC236}">
                  <a16:creationId xmlns:a16="http://schemas.microsoft.com/office/drawing/2014/main" id="{ED68BAD1-9A63-4556-9424-37E4C9C4E2F4}"/>
                </a:ext>
              </a:extLst>
            </p:cNvPr>
            <p:cNvPicPr>
              <a:picLocks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02041" y="2195885"/>
              <a:ext cx="304800" cy="304800"/>
            </a:xfrm>
            <a:prstGeom prst="rect">
              <a:avLst/>
            </a:prstGeom>
          </p:spPr>
        </p:pic>
        <p:pic>
          <p:nvPicPr>
            <p:cNvPr id="53" name="Imagem 52">
              <a:extLst>
                <a:ext uri="{FF2B5EF4-FFF2-40B4-BE49-F238E27FC236}">
                  <a16:creationId xmlns:a16="http://schemas.microsoft.com/office/drawing/2014/main" id="{A36DC1A5-4DA2-43DB-949E-8B4C139A6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8900" y="2138766"/>
              <a:ext cx="334547" cy="361919"/>
            </a:xfrm>
            <a:prstGeom prst="rect">
              <a:avLst/>
            </a:prstGeom>
          </p:spPr>
        </p:pic>
      </p:grpSp>
      <p:pic>
        <p:nvPicPr>
          <p:cNvPr id="2" name="Imagem 1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91" y="809625"/>
            <a:ext cx="2319819" cy="3876675"/>
          </a:xfrm>
          <a:prstGeom prst="rect">
            <a:avLst/>
          </a:prstGeom>
        </p:spPr>
      </p:pic>
      <p:pic>
        <p:nvPicPr>
          <p:cNvPr id="3" name="Imagem 2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040" y="809625"/>
            <a:ext cx="2371370" cy="3876675"/>
          </a:xfrm>
          <a:prstGeom prst="rect">
            <a:avLst/>
          </a:prstGeom>
        </p:spPr>
      </p:pic>
      <p:pic>
        <p:nvPicPr>
          <p:cNvPr id="4" name="Imagem 3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251" y="809625"/>
            <a:ext cx="2658037" cy="388620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9734550" y="2657475"/>
            <a:ext cx="4145280" cy="58477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600" b="1" dirty="0">
                <a:solidFill>
                  <a:srgbClr val="FFFFFF"/>
                </a:solidFill>
                <a:latin typeface="Arial Narrow"/>
              </a:rPr>
              <a:t>Ângulo de Convexidade da Face    =    161.67 °
Ângulo </a:t>
            </a:r>
            <a:r>
              <a:rPr lang="pt-BR" sz="1600" b="1" dirty="0" err="1">
                <a:solidFill>
                  <a:srgbClr val="FFFFFF"/>
                </a:solidFill>
                <a:latin typeface="Arial Narrow"/>
              </a:rPr>
              <a:t>Naso</a:t>
            </a:r>
            <a:r>
              <a:rPr lang="pt-BR" sz="1600" b="1" dirty="0">
                <a:solidFill>
                  <a:srgbClr val="FFFFFF"/>
                </a:solidFill>
                <a:latin typeface="Arial Narrow"/>
              </a:rPr>
              <a:t>-Labial    =    107.55 °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2632120" y="5825011"/>
            <a:ext cx="98552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 dirty="0">
                <a:solidFill>
                  <a:srgbClr val="FFFFFF"/>
                </a:solidFill>
                <a:latin typeface="Arial Narrow"/>
              </a:rPr>
              <a:t>Convexo</a:t>
            </a:r>
          </a:p>
        </p:txBody>
      </p:sp>
      <p:sp>
        <p:nvSpPr>
          <p:cNvPr id="54" name="CaixaDeTexto 53"/>
          <p:cNvSpPr txBox="1"/>
          <p:nvPr/>
        </p:nvSpPr>
        <p:spPr>
          <a:xfrm>
            <a:off x="521296" y="5113080"/>
            <a:ext cx="1584176" cy="3231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Opções possíveis</a:t>
            </a:r>
          </a:p>
        </p:txBody>
      </p:sp>
      <p:sp>
        <p:nvSpPr>
          <p:cNvPr id="55" name="CaixaDeTexto 54"/>
          <p:cNvSpPr txBox="1"/>
          <p:nvPr/>
        </p:nvSpPr>
        <p:spPr>
          <a:xfrm>
            <a:off x="2329880" y="5113080"/>
            <a:ext cx="999728" cy="3231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Resultado</a:t>
            </a:r>
          </a:p>
        </p:txBody>
      </p:sp>
      <p:sp>
        <p:nvSpPr>
          <p:cNvPr id="56" name="CaixaDeTexto 55"/>
          <p:cNvSpPr txBox="1"/>
          <p:nvPr/>
        </p:nvSpPr>
        <p:spPr>
          <a:xfrm>
            <a:off x="3617640" y="5091814"/>
            <a:ext cx="1584176" cy="3231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Opções possíveis</a:t>
            </a:r>
          </a:p>
        </p:txBody>
      </p:sp>
      <p:sp>
        <p:nvSpPr>
          <p:cNvPr id="57" name="CaixaDeTexto 56"/>
          <p:cNvSpPr txBox="1"/>
          <p:nvPr/>
        </p:nvSpPr>
        <p:spPr>
          <a:xfrm>
            <a:off x="5426224" y="5091814"/>
            <a:ext cx="999728" cy="3231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Resultado</a:t>
            </a:r>
          </a:p>
        </p:txBody>
      </p:sp>
      <p:grpSp>
        <p:nvGrpSpPr>
          <p:cNvPr id="59" name="Agrupar 58">
            <a:extLst>
              <a:ext uri="{FF2B5EF4-FFF2-40B4-BE49-F238E27FC236}">
                <a16:creationId xmlns:a16="http://schemas.microsoft.com/office/drawing/2014/main" id="{252B3218-FB50-4E60-A9B1-191C2CE6C9C4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3243845" y="7119981"/>
            <a:chExt cx="7228311" cy="355490"/>
          </a:xfrm>
        </p:grpSpPr>
        <p:sp>
          <p:nvSpPr>
            <p:cNvPr id="60" name="Triângulo isósceles 59">
              <a:hlinkClick r:id="rId9" action="ppaction://hlinksldjump"/>
              <a:extLst>
                <a:ext uri="{FF2B5EF4-FFF2-40B4-BE49-F238E27FC236}">
                  <a16:creationId xmlns:a16="http://schemas.microsoft.com/office/drawing/2014/main" id="{5A71C14A-1D18-4AD0-BF54-18FFC11C8825}"/>
                </a:ext>
              </a:extLst>
            </p:cNvPr>
            <p:cNvSpPr/>
            <p:nvPr/>
          </p:nvSpPr>
          <p:spPr>
            <a:xfrm rot="16200000">
              <a:off x="3251347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61" name="Triângulo isósceles 60">
              <a:hlinkClick r:id="rId10" action="ppaction://hlinksldjump"/>
              <a:extLst>
                <a:ext uri="{FF2B5EF4-FFF2-40B4-BE49-F238E27FC236}">
                  <a16:creationId xmlns:a16="http://schemas.microsoft.com/office/drawing/2014/main" id="{7F65F6E6-FF84-4CD9-921A-D8D64E300C04}"/>
                </a:ext>
              </a:extLst>
            </p:cNvPr>
            <p:cNvSpPr/>
            <p:nvPr/>
          </p:nvSpPr>
          <p:spPr>
            <a:xfrm rot="5400000">
              <a:off x="10109164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62" name="Agrupar 61">
            <a:extLst>
              <a:ext uri="{FF2B5EF4-FFF2-40B4-BE49-F238E27FC236}">
                <a16:creationId xmlns:a16="http://schemas.microsoft.com/office/drawing/2014/main" id="{B3031607-C71D-43D4-A314-4DBB24037398}"/>
              </a:ext>
            </a:extLst>
          </p:cNvPr>
          <p:cNvGrpSpPr/>
          <p:nvPr/>
        </p:nvGrpSpPr>
        <p:grpSpPr>
          <a:xfrm>
            <a:off x="4129792" y="7223682"/>
            <a:ext cx="5456416" cy="148088"/>
            <a:chOff x="4129792" y="7223682"/>
            <a:chExt cx="5456416" cy="148088"/>
          </a:xfrm>
        </p:grpSpPr>
        <p:pic>
          <p:nvPicPr>
            <p:cNvPr id="63" name="Imagem 62" hidden="1">
              <a:hlinkClick r:id="rId11" action="ppaction://hlinksldjump"/>
              <a:extLst>
                <a:ext uri="{FF2B5EF4-FFF2-40B4-BE49-F238E27FC236}">
                  <a16:creationId xmlns:a16="http://schemas.microsoft.com/office/drawing/2014/main" id="{E1206FE4-8601-4DC0-9830-D7C42D00C3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29792" y="7223682"/>
              <a:ext cx="148088" cy="148088"/>
            </a:xfrm>
            <a:prstGeom prst="rect">
              <a:avLst/>
            </a:prstGeom>
          </p:spPr>
        </p:pic>
        <p:pic>
          <p:nvPicPr>
            <p:cNvPr id="64" name="Imagem 63" hidden="1">
              <a:hlinkClick r:id="rId13" action="ppaction://hlinksldjump"/>
              <a:extLst>
                <a:ext uri="{FF2B5EF4-FFF2-40B4-BE49-F238E27FC236}">
                  <a16:creationId xmlns:a16="http://schemas.microsoft.com/office/drawing/2014/main" id="{04F9C020-D9E2-4BAC-9DAC-634BF7D38E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93333" y="7223682"/>
              <a:ext cx="148088" cy="148088"/>
            </a:xfrm>
            <a:prstGeom prst="rect">
              <a:avLst/>
            </a:prstGeom>
          </p:spPr>
        </p:pic>
        <p:pic>
          <p:nvPicPr>
            <p:cNvPr id="65" name="Imagem 64">
              <a:hlinkClick r:id="rId14" action="ppaction://hlinksldjump"/>
              <a:extLst>
                <a:ext uri="{FF2B5EF4-FFF2-40B4-BE49-F238E27FC236}">
                  <a16:creationId xmlns:a16="http://schemas.microsoft.com/office/drawing/2014/main" id="{EF3AC1CE-F93B-424D-A2DC-8151200E7A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56874" y="7223682"/>
              <a:ext cx="148088" cy="148088"/>
            </a:xfrm>
            <a:prstGeom prst="rect">
              <a:avLst/>
            </a:prstGeom>
          </p:spPr>
        </p:pic>
        <p:pic>
          <p:nvPicPr>
            <p:cNvPr id="66" name="Imagem 65">
              <a:hlinkClick r:id="rId15" action="ppaction://hlinksldjump"/>
              <a:extLst>
                <a:ext uri="{FF2B5EF4-FFF2-40B4-BE49-F238E27FC236}">
                  <a16:creationId xmlns:a16="http://schemas.microsoft.com/office/drawing/2014/main" id="{DD644F52-8E18-4F41-AEA0-F3D6B092B5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20415" y="7223682"/>
              <a:ext cx="148088" cy="148088"/>
            </a:xfrm>
            <a:prstGeom prst="rect">
              <a:avLst/>
            </a:prstGeom>
          </p:spPr>
        </p:pic>
        <p:pic>
          <p:nvPicPr>
            <p:cNvPr id="67" name="Imagem 66">
              <a:hlinkClick r:id="rId16" action="ppaction://hlinksldjump"/>
              <a:extLst>
                <a:ext uri="{FF2B5EF4-FFF2-40B4-BE49-F238E27FC236}">
                  <a16:creationId xmlns:a16="http://schemas.microsoft.com/office/drawing/2014/main" id="{746D0AE9-57C7-4D44-ACEF-06D7C6006B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47497" y="7223682"/>
              <a:ext cx="148088" cy="148088"/>
            </a:xfrm>
            <a:prstGeom prst="rect">
              <a:avLst/>
            </a:prstGeom>
          </p:spPr>
        </p:pic>
        <p:pic>
          <p:nvPicPr>
            <p:cNvPr id="68" name="Imagem 67">
              <a:hlinkClick r:id="rId10" action="ppaction://hlinksldjump"/>
              <a:extLst>
                <a:ext uri="{FF2B5EF4-FFF2-40B4-BE49-F238E27FC236}">
                  <a16:creationId xmlns:a16="http://schemas.microsoft.com/office/drawing/2014/main" id="{1011A9AE-E1A4-42C3-AA0A-4CBB1390C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11038" y="7223682"/>
              <a:ext cx="148088" cy="148088"/>
            </a:xfrm>
            <a:prstGeom prst="rect">
              <a:avLst/>
            </a:prstGeom>
          </p:spPr>
        </p:pic>
        <p:pic>
          <p:nvPicPr>
            <p:cNvPr id="69" name="Imagem 68" hidden="1">
              <a:hlinkClick r:id="rId18" action="ppaction://hlinksldjump"/>
              <a:extLst>
                <a:ext uri="{FF2B5EF4-FFF2-40B4-BE49-F238E27FC236}">
                  <a16:creationId xmlns:a16="http://schemas.microsoft.com/office/drawing/2014/main" id="{47117C73-28DA-4617-BF96-3AE81658E9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74579" y="7223682"/>
              <a:ext cx="148088" cy="148088"/>
            </a:xfrm>
            <a:prstGeom prst="rect">
              <a:avLst/>
            </a:prstGeom>
          </p:spPr>
        </p:pic>
        <p:pic>
          <p:nvPicPr>
            <p:cNvPr id="70" name="Imagem 69" hidden="1">
              <a:hlinkClick r:id="rId19" action="ppaction://hlinksldjump"/>
              <a:extLst>
                <a:ext uri="{FF2B5EF4-FFF2-40B4-BE49-F238E27FC236}">
                  <a16:creationId xmlns:a16="http://schemas.microsoft.com/office/drawing/2014/main" id="{3648B4DB-8135-470A-A479-0D8887F0C1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438120" y="7223682"/>
              <a:ext cx="148088" cy="148088"/>
            </a:xfrm>
            <a:prstGeom prst="rect">
              <a:avLst/>
            </a:prstGeom>
          </p:spPr>
        </p:pic>
        <p:pic>
          <p:nvPicPr>
            <p:cNvPr id="71" name="Imagem 70">
              <a:hlinkClick r:id="rId9" action="ppaction://hlinksldjump"/>
              <a:extLst>
                <a:ext uri="{FF2B5EF4-FFF2-40B4-BE49-F238E27FC236}">
                  <a16:creationId xmlns:a16="http://schemas.microsoft.com/office/drawing/2014/main" id="{68100F50-EEBC-4D8A-B4F9-8AE6A274AA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83956" y="7223682"/>
              <a:ext cx="148088" cy="148088"/>
            </a:xfrm>
            <a:prstGeom prst="rect">
              <a:avLst/>
            </a:prstGeom>
          </p:spPr>
        </p:pic>
      </p:grpSp>
      <p:sp>
        <p:nvSpPr>
          <p:cNvPr id="72" name="CaixaDeTexto 71"/>
          <p:cNvSpPr txBox="1"/>
          <p:nvPr/>
        </p:nvSpPr>
        <p:spPr>
          <a:xfrm>
            <a:off x="5918952" y="5796285"/>
            <a:ext cx="1155072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b="1" dirty="0">
                <a:solidFill>
                  <a:srgbClr val="FFFFFF"/>
                </a:solidFill>
                <a:latin typeface="Arial Narrow"/>
              </a:rPr>
              <a:t>Normal</a:t>
            </a:r>
          </a:p>
        </p:txBody>
      </p:sp>
    </p:spTree>
    <p:extLst>
      <p:ext uri="{BB962C8B-B14F-4D97-AF65-F5344CB8AC3E}">
        <p14:creationId xmlns:p14="http://schemas.microsoft.com/office/powerpoint/2010/main" val="40240908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670464" y="3171825"/>
            <a:ext cx="280416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400" b="1" dirty="0">
                <a:solidFill>
                  <a:srgbClr val="BA8C3F"/>
                </a:solidFill>
                <a:latin typeface="Arial Narrow" panose="020B0606020202030204" pitchFamily="34" charset="0"/>
              </a:rPr>
              <a:t>LÁBIO INFERIOR X PLANO 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0041773" y="4208570"/>
            <a:ext cx="113792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 err="1">
                <a:solidFill>
                  <a:srgbClr val="FFFFFF"/>
                </a:solidFill>
                <a:latin typeface="Arial Narrow" panose="020B0606020202030204" pitchFamily="34" charset="0"/>
              </a:rPr>
              <a:t>Protruído</a:t>
            </a:r>
            <a:endParaRPr lang="pt-BR" sz="1500" b="1" dirty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10041773" y="3856145"/>
            <a:ext cx="93472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Normal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10041773" y="3503720"/>
            <a:ext cx="104648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 err="1">
                <a:solidFill>
                  <a:srgbClr val="FFFFFF"/>
                </a:solidFill>
                <a:latin typeface="Arial Narrow" panose="020B0606020202030204" pitchFamily="34" charset="0"/>
              </a:rPr>
              <a:t>Retruído</a:t>
            </a:r>
            <a:endParaRPr lang="pt-BR" sz="1500" b="1" dirty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  <p:pic>
        <p:nvPicPr>
          <p:cNvPr id="12" name="Imagem 1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650" y="4217752"/>
            <a:ext cx="304800" cy="304800"/>
          </a:xfrm>
          <a:prstGeom prst="rect">
            <a:avLst/>
          </a:prstGeom>
        </p:spPr>
      </p:pic>
      <p:pic>
        <p:nvPicPr>
          <p:cNvPr id="13" name="Imagem 1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650" y="3865327"/>
            <a:ext cx="304800" cy="304800"/>
          </a:xfrm>
          <a:prstGeom prst="rect">
            <a:avLst/>
          </a:prstGeom>
        </p:spPr>
      </p:pic>
      <p:pic>
        <p:nvPicPr>
          <p:cNvPr id="14" name="Imagem 13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650" y="3512902"/>
            <a:ext cx="304800" cy="304800"/>
          </a:xfrm>
          <a:prstGeom prst="rect">
            <a:avLst/>
          </a:prstGeom>
        </p:spPr>
      </p:pic>
      <p:pic>
        <p:nvPicPr>
          <p:cNvPr id="29" name="Imagem 28">
            <a:hlinkClick r:id="rId3" action="ppaction://hlinksldjump"/>
            <a:extLst>
              <a:ext uri="{FF2B5EF4-FFF2-40B4-BE49-F238E27FC236}">
                <a16:creationId xmlns:a16="http://schemas.microsoft.com/office/drawing/2014/main" id="{75CC4AC9-658E-4781-B456-4FA4502BB1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pic>
        <p:nvPicPr>
          <p:cNvPr id="30" name="Imagem 29">
            <a:extLst>
              <a:ext uri="{FF2B5EF4-FFF2-40B4-BE49-F238E27FC236}">
                <a16:creationId xmlns:a16="http://schemas.microsoft.com/office/drawing/2014/main" id="{20ADFF0E-252C-4F22-9512-131D8C85FC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8560" y="3141801"/>
            <a:ext cx="334547" cy="361919"/>
          </a:xfrm>
          <a:prstGeom prst="rect">
            <a:avLst/>
          </a:prstGeom>
        </p:spPr>
      </p:pic>
      <p:sp>
        <p:nvSpPr>
          <p:cNvPr id="31" name="CaixaDeTexto 30">
            <a:extLst>
              <a:ext uri="{FF2B5EF4-FFF2-40B4-BE49-F238E27FC236}">
                <a16:creationId xmlns:a16="http://schemas.microsoft.com/office/drawing/2014/main" id="{60D2AD0F-AFED-4336-B5FD-8EAEC0AAE50F}"/>
              </a:ext>
            </a:extLst>
          </p:cNvPr>
          <p:cNvSpPr txBox="1"/>
          <p:nvPr/>
        </p:nvSpPr>
        <p:spPr>
          <a:xfrm>
            <a:off x="399367" y="203553"/>
            <a:ext cx="5696633" cy="83099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chemeClr val="bg1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Análise facial</a:t>
            </a:r>
            <a:b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do perfil</a:t>
            </a:r>
          </a:p>
          <a:p>
            <a:endParaRPr lang="pt-BR" sz="2000" dirty="0">
              <a:solidFill>
                <a:srgbClr val="FFFFFF"/>
              </a:solidFill>
              <a:latin typeface="Agency FB" panose="020B0503020202020204" pitchFamily="34" charset="0"/>
            </a:endParaRPr>
          </a:p>
        </p:txBody>
      </p:sp>
      <p:pic>
        <p:nvPicPr>
          <p:cNvPr id="2" name="Imagem 1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750" y="1200150"/>
            <a:ext cx="2913375" cy="4352925"/>
          </a:xfrm>
          <a:prstGeom prst="rect">
            <a:avLst/>
          </a:prstGeom>
        </p:spPr>
      </p:pic>
      <p:pic>
        <p:nvPicPr>
          <p:cNvPr id="3" name="Imagem 2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258" y="1552575"/>
            <a:ext cx="3924459" cy="3990975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381000" y="6014050"/>
            <a:ext cx="517144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 dirty="0">
                <a:solidFill>
                  <a:srgbClr val="FFFFFF"/>
                </a:solidFill>
                <a:latin typeface="Arial Narrow"/>
              </a:rPr>
              <a:t>Lábio </a:t>
            </a:r>
            <a:r>
              <a:rPr lang="pt-BR" b="1" dirty="0" err="1">
                <a:solidFill>
                  <a:srgbClr val="FFFFFF"/>
                </a:solidFill>
                <a:latin typeface="Arial Narrow"/>
              </a:rPr>
              <a:t>Inf</a:t>
            </a:r>
            <a:r>
              <a:rPr lang="pt-BR" b="1" dirty="0">
                <a:solidFill>
                  <a:srgbClr val="FFFFFF"/>
                </a:solidFill>
                <a:latin typeface="Arial Narrow"/>
              </a:rPr>
              <a:t> - Plano Estético de </a:t>
            </a:r>
            <a:r>
              <a:rPr lang="pt-BR" b="1" dirty="0" err="1">
                <a:solidFill>
                  <a:srgbClr val="FFFFFF"/>
                </a:solidFill>
                <a:latin typeface="Arial Narrow"/>
              </a:rPr>
              <a:t>Ricketts</a:t>
            </a:r>
            <a:r>
              <a:rPr lang="pt-BR" b="1" dirty="0">
                <a:solidFill>
                  <a:srgbClr val="FFFFFF"/>
                </a:solidFill>
                <a:latin typeface="Arial Narrow"/>
              </a:rPr>
              <a:t>    =    1.4 mm
</a:t>
            </a:r>
          </a:p>
        </p:txBody>
      </p: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C436DEAF-5C99-40A1-961D-0444733F4FEB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3243845" y="7119981"/>
            <a:chExt cx="7228311" cy="355490"/>
          </a:xfrm>
        </p:grpSpPr>
        <p:sp>
          <p:nvSpPr>
            <p:cNvPr id="32" name="Triângulo isósceles 31">
              <a:hlinkClick r:id="rId8" action="ppaction://hlinksldjump"/>
              <a:extLst>
                <a:ext uri="{FF2B5EF4-FFF2-40B4-BE49-F238E27FC236}">
                  <a16:creationId xmlns:a16="http://schemas.microsoft.com/office/drawing/2014/main" id="{106DF964-B50F-4072-98E3-CD8FF03D9245}"/>
                </a:ext>
              </a:extLst>
            </p:cNvPr>
            <p:cNvSpPr/>
            <p:nvPr/>
          </p:nvSpPr>
          <p:spPr>
            <a:xfrm rot="16200000">
              <a:off x="3251347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33" name="Triângulo isósceles 32">
              <a:hlinkClick r:id="rId9" action="ppaction://hlinksldjump"/>
              <a:extLst>
                <a:ext uri="{FF2B5EF4-FFF2-40B4-BE49-F238E27FC236}">
                  <a16:creationId xmlns:a16="http://schemas.microsoft.com/office/drawing/2014/main" id="{34C2A1A3-A3AF-4D08-AC1A-26EFDEF3CB35}"/>
                </a:ext>
              </a:extLst>
            </p:cNvPr>
            <p:cNvSpPr/>
            <p:nvPr/>
          </p:nvSpPr>
          <p:spPr>
            <a:xfrm rot="5400000">
              <a:off x="10109164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34" name="Agrupar 33">
            <a:extLst>
              <a:ext uri="{FF2B5EF4-FFF2-40B4-BE49-F238E27FC236}">
                <a16:creationId xmlns:a16="http://schemas.microsoft.com/office/drawing/2014/main" id="{A0F39C70-FF5A-4BBF-BE12-4211419DD0BB}"/>
              </a:ext>
            </a:extLst>
          </p:cNvPr>
          <p:cNvGrpSpPr/>
          <p:nvPr/>
        </p:nvGrpSpPr>
        <p:grpSpPr>
          <a:xfrm>
            <a:off x="4129792" y="7223682"/>
            <a:ext cx="5456416" cy="148088"/>
            <a:chOff x="4129792" y="7223682"/>
            <a:chExt cx="5456416" cy="148088"/>
          </a:xfrm>
        </p:grpSpPr>
        <p:pic>
          <p:nvPicPr>
            <p:cNvPr id="35" name="Imagem 34" hidden="1">
              <a:hlinkClick r:id="rId10" action="ppaction://hlinksldjump"/>
              <a:extLst>
                <a:ext uri="{FF2B5EF4-FFF2-40B4-BE49-F238E27FC236}">
                  <a16:creationId xmlns:a16="http://schemas.microsoft.com/office/drawing/2014/main" id="{0AFC6D70-5D4F-478A-A33E-0615535FB2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29792" y="7223682"/>
              <a:ext cx="148088" cy="148088"/>
            </a:xfrm>
            <a:prstGeom prst="rect">
              <a:avLst/>
            </a:prstGeom>
          </p:spPr>
        </p:pic>
        <p:pic>
          <p:nvPicPr>
            <p:cNvPr id="36" name="Imagem 35" hidden="1">
              <a:hlinkClick r:id="rId12" action="ppaction://hlinksldjump"/>
              <a:extLst>
                <a:ext uri="{FF2B5EF4-FFF2-40B4-BE49-F238E27FC236}">
                  <a16:creationId xmlns:a16="http://schemas.microsoft.com/office/drawing/2014/main" id="{6D269BD7-5A40-4687-99A1-68E8AFF8F6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93333" y="7223682"/>
              <a:ext cx="148088" cy="148088"/>
            </a:xfrm>
            <a:prstGeom prst="rect">
              <a:avLst/>
            </a:prstGeom>
          </p:spPr>
        </p:pic>
        <p:pic>
          <p:nvPicPr>
            <p:cNvPr id="37" name="Imagem 36">
              <a:hlinkClick r:id="rId13" action="ppaction://hlinksldjump"/>
              <a:extLst>
                <a:ext uri="{FF2B5EF4-FFF2-40B4-BE49-F238E27FC236}">
                  <a16:creationId xmlns:a16="http://schemas.microsoft.com/office/drawing/2014/main" id="{56637DC0-B4D9-4668-B744-DF53AE3B7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56874" y="7223682"/>
              <a:ext cx="148088" cy="148088"/>
            </a:xfrm>
            <a:prstGeom prst="rect">
              <a:avLst/>
            </a:prstGeom>
          </p:spPr>
        </p:pic>
        <p:pic>
          <p:nvPicPr>
            <p:cNvPr id="38" name="Imagem 37">
              <a:hlinkClick r:id="rId14" action="ppaction://hlinksldjump"/>
              <a:extLst>
                <a:ext uri="{FF2B5EF4-FFF2-40B4-BE49-F238E27FC236}">
                  <a16:creationId xmlns:a16="http://schemas.microsoft.com/office/drawing/2014/main" id="{8538372C-10C7-4105-92AF-57BF24DDB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20415" y="7223682"/>
              <a:ext cx="148088" cy="148088"/>
            </a:xfrm>
            <a:prstGeom prst="rect">
              <a:avLst/>
            </a:prstGeom>
          </p:spPr>
        </p:pic>
        <p:pic>
          <p:nvPicPr>
            <p:cNvPr id="39" name="Imagem 38">
              <a:hlinkClick r:id="rId8" action="ppaction://hlinksldjump"/>
              <a:extLst>
                <a:ext uri="{FF2B5EF4-FFF2-40B4-BE49-F238E27FC236}">
                  <a16:creationId xmlns:a16="http://schemas.microsoft.com/office/drawing/2014/main" id="{EBE9EAD5-03CA-41F6-B897-46CB14345E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47497" y="7223682"/>
              <a:ext cx="148088" cy="148088"/>
            </a:xfrm>
            <a:prstGeom prst="rect">
              <a:avLst/>
            </a:prstGeom>
          </p:spPr>
        </p:pic>
        <p:pic>
          <p:nvPicPr>
            <p:cNvPr id="40" name="Imagem 39">
              <a:hlinkClick r:id="rId15" action="ppaction://hlinksldjump"/>
              <a:extLst>
                <a:ext uri="{FF2B5EF4-FFF2-40B4-BE49-F238E27FC236}">
                  <a16:creationId xmlns:a16="http://schemas.microsoft.com/office/drawing/2014/main" id="{14724060-7F8C-4E66-BA7D-1349CA2960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11038" y="7223682"/>
              <a:ext cx="148088" cy="148088"/>
            </a:xfrm>
            <a:prstGeom prst="rect">
              <a:avLst/>
            </a:prstGeom>
          </p:spPr>
        </p:pic>
        <p:pic>
          <p:nvPicPr>
            <p:cNvPr id="41" name="Imagem 40" hidden="1">
              <a:hlinkClick r:id="rId17" action="ppaction://hlinksldjump"/>
              <a:extLst>
                <a:ext uri="{FF2B5EF4-FFF2-40B4-BE49-F238E27FC236}">
                  <a16:creationId xmlns:a16="http://schemas.microsoft.com/office/drawing/2014/main" id="{E4A1C7D3-4037-46D1-84BA-469EA0FF45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74579" y="7223682"/>
              <a:ext cx="148088" cy="148088"/>
            </a:xfrm>
            <a:prstGeom prst="rect">
              <a:avLst/>
            </a:prstGeom>
          </p:spPr>
        </p:pic>
        <p:pic>
          <p:nvPicPr>
            <p:cNvPr id="42" name="Imagem 41" hidden="1">
              <a:hlinkClick r:id="rId18" action="ppaction://hlinksldjump"/>
              <a:extLst>
                <a:ext uri="{FF2B5EF4-FFF2-40B4-BE49-F238E27FC236}">
                  <a16:creationId xmlns:a16="http://schemas.microsoft.com/office/drawing/2014/main" id="{91BDD342-C671-4AA3-A146-E56472CDA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438120" y="7223682"/>
              <a:ext cx="148088" cy="148088"/>
            </a:xfrm>
            <a:prstGeom prst="rect">
              <a:avLst/>
            </a:prstGeom>
          </p:spPr>
        </p:pic>
        <p:pic>
          <p:nvPicPr>
            <p:cNvPr id="43" name="Imagem 42">
              <a:hlinkClick r:id="rId19" action="ppaction://hlinksldjump"/>
              <a:extLst>
                <a:ext uri="{FF2B5EF4-FFF2-40B4-BE49-F238E27FC236}">
                  <a16:creationId xmlns:a16="http://schemas.microsoft.com/office/drawing/2014/main" id="{8721A9CA-D740-45D3-B2A4-09F4C1E68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83956" y="7223682"/>
              <a:ext cx="148088" cy="148088"/>
            </a:xfrm>
            <a:prstGeom prst="rect">
              <a:avLst/>
            </a:prstGeom>
          </p:spPr>
        </p:pic>
      </p:grpSp>
      <p:sp>
        <p:nvSpPr>
          <p:cNvPr id="44" name="CaixaDeTexto 43"/>
          <p:cNvSpPr txBox="1"/>
          <p:nvPr/>
        </p:nvSpPr>
        <p:spPr>
          <a:xfrm>
            <a:off x="5353050" y="6241107"/>
            <a:ext cx="4500880" cy="92333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 dirty="0">
                <a:solidFill>
                  <a:srgbClr val="FFFFFF"/>
                </a:solidFill>
                <a:latin typeface="Arial Narrow"/>
              </a:rPr>
              <a:t>Incisivos inferiores - linha NB    =    10.03 mm
</a:t>
            </a:r>
            <a:r>
              <a:rPr lang="pt-BR" b="1" dirty="0" err="1">
                <a:solidFill>
                  <a:srgbClr val="FFFFFF"/>
                </a:solidFill>
                <a:latin typeface="Arial Narrow"/>
              </a:rPr>
              <a:t>Pog</a:t>
            </a:r>
            <a:r>
              <a:rPr lang="pt-BR" b="1" dirty="0">
                <a:solidFill>
                  <a:srgbClr val="FFFFFF"/>
                </a:solidFill>
                <a:latin typeface="Arial Narrow"/>
              </a:rPr>
              <a:t> - linha NB    =    -0.43 mm
</a:t>
            </a:r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EB05F9AC-FA7C-4720-89FD-FC4BD9E0DD78}"/>
              </a:ext>
            </a:extLst>
          </p:cNvPr>
          <p:cNvSpPr txBox="1"/>
          <p:nvPr/>
        </p:nvSpPr>
        <p:spPr>
          <a:xfrm>
            <a:off x="5887225" y="5813194"/>
            <a:ext cx="251968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 dirty="0">
                <a:solidFill>
                  <a:srgbClr val="FFFFFF"/>
                </a:solidFill>
                <a:latin typeface="Arial Narrow" panose="020B0606020202030204" pitchFamily="34" charset="0"/>
              </a:rPr>
              <a:t>Postulado de </a:t>
            </a:r>
            <a:r>
              <a:rPr lang="pt-BR" b="1" dirty="0" err="1">
                <a:solidFill>
                  <a:srgbClr val="FFFFFF"/>
                </a:solidFill>
                <a:latin typeface="Arial Narrow" panose="020B0606020202030204" pitchFamily="34" charset="0"/>
              </a:rPr>
              <a:t>Holdaway</a:t>
            </a:r>
            <a:endParaRPr lang="pt-BR" b="1" dirty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41835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3">
            <a:extLst>
              <a:ext uri="{FF2B5EF4-FFF2-40B4-BE49-F238E27FC236}">
                <a16:creationId xmlns:a16="http://schemas.microsoft.com/office/drawing/2014/main" id="{D05C60E2-6CBA-4C87-99A4-4D609ABA7849}"/>
              </a:ext>
            </a:extLst>
          </p:cNvPr>
          <p:cNvGrpSpPr/>
          <p:nvPr/>
        </p:nvGrpSpPr>
        <p:grpSpPr>
          <a:xfrm>
            <a:off x="1061357" y="3218527"/>
            <a:ext cx="11593287" cy="1267085"/>
            <a:chOff x="1160341" y="2012268"/>
            <a:chExt cx="9512589" cy="1127922"/>
          </a:xfrm>
        </p:grpSpPr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id="{D851C534-34BA-4BB7-AF93-6041D0A26C48}"/>
                </a:ext>
              </a:extLst>
            </p:cNvPr>
            <p:cNvSpPr txBox="1"/>
            <p:nvPr/>
          </p:nvSpPr>
          <p:spPr>
            <a:xfrm>
              <a:off x="1160341" y="2012268"/>
              <a:ext cx="9512589" cy="684934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pt-BR" sz="4400" dirty="0">
                  <a:solidFill>
                    <a:srgbClr val="FFFFFF"/>
                  </a:solidFill>
                  <a:latin typeface="Arkitech" panose="02000000000000000000" pitchFamily="2" charset="0"/>
                  <a:cs typeface="Segoe UI Light" panose="020B0502040204020203" pitchFamily="34" charset="0"/>
                </a:rPr>
                <a:t>Avaliação sagital</a:t>
              </a:r>
            </a:p>
          </p:txBody>
        </p:sp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0209F203-753A-48BB-85A3-56EC744A6A6F}"/>
                </a:ext>
              </a:extLst>
            </p:cNvPr>
            <p:cNvSpPr txBox="1"/>
            <p:nvPr/>
          </p:nvSpPr>
          <p:spPr>
            <a:xfrm>
              <a:off x="1809657" y="2455256"/>
              <a:ext cx="8213956" cy="684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4400" dirty="0">
                  <a:solidFill>
                    <a:srgbClr val="BA8C3F"/>
                  </a:solidFill>
                  <a:latin typeface="Arkitech" panose="02000000000000000000" pitchFamily="2" charset="0"/>
                  <a:cs typeface="Segoe UI Light" panose="020B0502040204020203" pitchFamily="34" charset="0"/>
                </a:rPr>
                <a:t>Maxilo-mandibular</a:t>
              </a:r>
            </a:p>
          </p:txBody>
        </p:sp>
      </p:grpSp>
      <p:grpSp>
        <p:nvGrpSpPr>
          <p:cNvPr id="21" name="Agrupar 20">
            <a:extLst>
              <a:ext uri="{FF2B5EF4-FFF2-40B4-BE49-F238E27FC236}">
                <a16:creationId xmlns:a16="http://schemas.microsoft.com/office/drawing/2014/main" id="{1121E617-1DB5-4A3D-9F6D-242B88835A20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3243845" y="7119981"/>
            <a:chExt cx="7228311" cy="355490"/>
          </a:xfrm>
        </p:grpSpPr>
        <p:sp>
          <p:nvSpPr>
            <p:cNvPr id="22" name="Triângulo isósceles 21">
              <a:hlinkClick r:id="rId3" action="ppaction://hlinksldjump"/>
              <a:extLst>
                <a:ext uri="{FF2B5EF4-FFF2-40B4-BE49-F238E27FC236}">
                  <a16:creationId xmlns:a16="http://schemas.microsoft.com/office/drawing/2014/main" id="{BE2C18F7-461E-4E77-8D54-F3A32DF2B61F}"/>
                </a:ext>
              </a:extLst>
            </p:cNvPr>
            <p:cNvSpPr/>
            <p:nvPr/>
          </p:nvSpPr>
          <p:spPr>
            <a:xfrm rot="16200000">
              <a:off x="3251347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23" name="Triângulo isósceles 22">
              <a:hlinkClick r:id="rId4" action="ppaction://hlinksldjump"/>
              <a:extLst>
                <a:ext uri="{FF2B5EF4-FFF2-40B4-BE49-F238E27FC236}">
                  <a16:creationId xmlns:a16="http://schemas.microsoft.com/office/drawing/2014/main" id="{FCCE55DC-29BA-4A2F-A1BC-5ADEA8DCC882}"/>
                </a:ext>
              </a:extLst>
            </p:cNvPr>
            <p:cNvSpPr/>
            <p:nvPr/>
          </p:nvSpPr>
          <p:spPr>
            <a:xfrm rot="5400000">
              <a:off x="10109164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9BCBB658-7C07-470E-A376-7F7DF8FDD1FD}"/>
              </a:ext>
            </a:extLst>
          </p:cNvPr>
          <p:cNvGrpSpPr/>
          <p:nvPr/>
        </p:nvGrpSpPr>
        <p:grpSpPr>
          <a:xfrm>
            <a:off x="4203519" y="7223682"/>
            <a:ext cx="5308964" cy="148088"/>
            <a:chOff x="4203519" y="7223682"/>
            <a:chExt cx="5308964" cy="148088"/>
          </a:xfrm>
        </p:grpSpPr>
        <p:pic>
          <p:nvPicPr>
            <p:cNvPr id="25" name="Imagem 24" hidden="1">
              <a:hlinkClick r:id="rId5" action="ppaction://hlinksldjump"/>
              <a:extLst>
                <a:ext uri="{FF2B5EF4-FFF2-40B4-BE49-F238E27FC236}">
                  <a16:creationId xmlns:a16="http://schemas.microsoft.com/office/drawing/2014/main" id="{513110B2-7F60-4CD5-8D2C-385CDBC5B6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03519" y="7223682"/>
              <a:ext cx="148088" cy="148088"/>
            </a:xfrm>
            <a:prstGeom prst="rect">
              <a:avLst/>
            </a:prstGeom>
          </p:spPr>
        </p:pic>
        <p:pic>
          <p:nvPicPr>
            <p:cNvPr id="26" name="Imagem 25" hidden="1">
              <a:hlinkClick r:id="rId7" action="ppaction://hlinksldjump"/>
              <a:extLst>
                <a:ext uri="{FF2B5EF4-FFF2-40B4-BE49-F238E27FC236}">
                  <a16:creationId xmlns:a16="http://schemas.microsoft.com/office/drawing/2014/main" id="{05009B9F-5D82-4C73-B546-22A8AED84A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40787" y="7223682"/>
              <a:ext cx="148088" cy="148088"/>
            </a:xfrm>
            <a:prstGeom prst="rect">
              <a:avLst/>
            </a:prstGeom>
          </p:spPr>
        </p:pic>
        <p:pic>
          <p:nvPicPr>
            <p:cNvPr id="27" name="Imagem 26" hidden="1">
              <a:hlinkClick r:id="rId8" action="ppaction://hlinksldjump"/>
              <a:extLst>
                <a:ext uri="{FF2B5EF4-FFF2-40B4-BE49-F238E27FC236}">
                  <a16:creationId xmlns:a16="http://schemas.microsoft.com/office/drawing/2014/main" id="{142507C5-C54D-41DC-A8B9-D5CFF669AD0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78055" y="7223682"/>
              <a:ext cx="148088" cy="148088"/>
            </a:xfrm>
            <a:prstGeom prst="rect">
              <a:avLst/>
            </a:prstGeom>
          </p:spPr>
        </p:pic>
        <p:pic>
          <p:nvPicPr>
            <p:cNvPr id="28" name="Imagem 27">
              <a:hlinkClick r:id="rId8" action="ppaction://hlinksldjump"/>
              <a:extLst>
                <a:ext uri="{FF2B5EF4-FFF2-40B4-BE49-F238E27FC236}">
                  <a16:creationId xmlns:a16="http://schemas.microsoft.com/office/drawing/2014/main" id="{7180588F-FFAE-44F0-ABED-18C29CBFCA0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15323" y="7223682"/>
              <a:ext cx="148088" cy="148088"/>
            </a:xfrm>
            <a:prstGeom prst="rect">
              <a:avLst/>
            </a:prstGeom>
          </p:spPr>
        </p:pic>
        <p:pic>
          <p:nvPicPr>
            <p:cNvPr id="29" name="Imagem 28">
              <a:hlinkClick r:id="rId4" action="ppaction://hlinksldjump"/>
              <a:extLst>
                <a:ext uri="{FF2B5EF4-FFF2-40B4-BE49-F238E27FC236}">
                  <a16:creationId xmlns:a16="http://schemas.microsoft.com/office/drawing/2014/main" id="{3B14AB63-4792-4C8A-9D7F-A78A9E346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52591" y="7223682"/>
              <a:ext cx="148088" cy="148088"/>
            </a:xfrm>
            <a:prstGeom prst="rect">
              <a:avLst/>
            </a:prstGeom>
          </p:spPr>
        </p:pic>
        <p:pic>
          <p:nvPicPr>
            <p:cNvPr id="30" name="Imagem 29" hidden="1">
              <a:hlinkClick r:id="rId3" action="ppaction://hlinksldjump"/>
              <a:extLst>
                <a:ext uri="{FF2B5EF4-FFF2-40B4-BE49-F238E27FC236}">
                  <a16:creationId xmlns:a16="http://schemas.microsoft.com/office/drawing/2014/main" id="{2D84C184-BD10-4C21-BD2B-2145A22AD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89859" y="7223682"/>
              <a:ext cx="148088" cy="148088"/>
            </a:xfrm>
            <a:prstGeom prst="rect">
              <a:avLst/>
            </a:prstGeom>
          </p:spPr>
        </p:pic>
        <p:pic>
          <p:nvPicPr>
            <p:cNvPr id="31" name="Imagem 30" hidden="1">
              <a:hlinkClick r:id="rId10" action="ppaction://hlinksldjump"/>
              <a:extLst>
                <a:ext uri="{FF2B5EF4-FFF2-40B4-BE49-F238E27FC236}">
                  <a16:creationId xmlns:a16="http://schemas.microsoft.com/office/drawing/2014/main" id="{BA92FFEB-7D27-443E-A395-0C877EFCE5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27127" y="7223682"/>
              <a:ext cx="148088" cy="148088"/>
            </a:xfrm>
            <a:prstGeom prst="rect">
              <a:avLst/>
            </a:prstGeom>
          </p:spPr>
        </p:pic>
        <p:pic>
          <p:nvPicPr>
            <p:cNvPr id="32" name="Imagem 31" hidden="1">
              <a:hlinkClick r:id="rId11" action="ppaction://hlinksldjump"/>
              <a:extLst>
                <a:ext uri="{FF2B5EF4-FFF2-40B4-BE49-F238E27FC236}">
                  <a16:creationId xmlns:a16="http://schemas.microsoft.com/office/drawing/2014/main" id="{F340B27A-7171-420F-BAA6-D798DA83E99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64395" y="7223682"/>
              <a:ext cx="148088" cy="148088"/>
            </a:xfrm>
            <a:prstGeom prst="rect">
              <a:avLst/>
            </a:prstGeom>
          </p:spPr>
        </p:pic>
      </p:grpSp>
      <p:pic>
        <p:nvPicPr>
          <p:cNvPr id="18" name="Imagem 17">
            <a:hlinkClick r:id="rId12" action="ppaction://hlinksldjump"/>
            <a:extLst>
              <a:ext uri="{FF2B5EF4-FFF2-40B4-BE49-F238E27FC236}">
                <a16:creationId xmlns:a16="http://schemas.microsoft.com/office/drawing/2014/main" id="{26D850BF-7461-4DD5-AF1A-053EAF987E4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961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463839" y="1691829"/>
            <a:ext cx="14224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400" b="1" dirty="0">
                <a:solidFill>
                  <a:srgbClr val="BA8C3F"/>
                </a:solidFill>
                <a:latin typeface="Arial Narrow" panose="020B0606020202030204" pitchFamily="34" charset="0"/>
              </a:rPr>
              <a:t>ÂNGULO ANB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9808647" y="3086614"/>
            <a:ext cx="109728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Classe III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9808647" y="2729427"/>
            <a:ext cx="106680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Classe II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9808647" y="2377002"/>
            <a:ext cx="99568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Classe I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9463839" y="3600450"/>
            <a:ext cx="3986963" cy="30777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b="1" dirty="0">
                <a:solidFill>
                  <a:srgbClr val="BA8C3F"/>
                </a:solidFill>
                <a:latin typeface="Arial Narrow" panose="020B0606020202030204" pitchFamily="34" charset="0"/>
              </a:rPr>
              <a:t>AVALIAÇÃO A-P RELAÇAO MAXILO-MANDIBULAR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9696282" y="4300538"/>
            <a:ext cx="106680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Classe II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9686757" y="3957638"/>
            <a:ext cx="101600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Classe I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9686757" y="4657725"/>
            <a:ext cx="113792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Classe III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D87F8CE7-72DD-42BA-B1FC-9572B76D46B4}"/>
              </a:ext>
            </a:extLst>
          </p:cNvPr>
          <p:cNvSpPr txBox="1"/>
          <p:nvPr/>
        </p:nvSpPr>
        <p:spPr>
          <a:xfrm>
            <a:off x="399367" y="203553"/>
            <a:ext cx="5696633" cy="83099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chemeClr val="bg1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Avaliação sagital</a:t>
            </a:r>
            <a:br>
              <a:rPr lang="pt-BR" sz="1400" dirty="0">
                <a:solidFill>
                  <a:schemeClr val="bg1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Maxilo - mandibular</a:t>
            </a:r>
          </a:p>
          <a:p>
            <a:endParaRPr lang="pt-BR" sz="2000" dirty="0">
              <a:solidFill>
                <a:srgbClr val="FFFFFF"/>
              </a:solidFill>
              <a:latin typeface="Agency FB" panose="020B0503020202020204" pitchFamily="34" charset="0"/>
            </a:endParaRPr>
          </a:p>
        </p:txBody>
      </p:sp>
      <p:pic>
        <p:nvPicPr>
          <p:cNvPr id="36" name="Imagem 35">
            <a:hlinkClick r:id="rId2" action="ppaction://hlinksldjump"/>
            <a:extLst>
              <a:ext uri="{FF2B5EF4-FFF2-40B4-BE49-F238E27FC236}">
                <a16:creationId xmlns:a16="http://schemas.microsoft.com/office/drawing/2014/main" id="{D6338C35-00DC-4556-B794-9EC3EE4D9B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pSp>
        <p:nvGrpSpPr>
          <p:cNvPr id="38" name="Grupo 37"/>
          <p:cNvGrpSpPr/>
          <p:nvPr/>
        </p:nvGrpSpPr>
        <p:grpSpPr>
          <a:xfrm>
            <a:off x="11288349" y="2585010"/>
            <a:ext cx="337941" cy="361919"/>
            <a:chOff x="10568900" y="2138766"/>
            <a:chExt cx="337941" cy="361919"/>
          </a:xfrm>
        </p:grpSpPr>
        <p:pic>
          <p:nvPicPr>
            <p:cNvPr id="39" name="Imagem 38">
              <a:extLst>
                <a:ext uri="{FF2B5EF4-FFF2-40B4-BE49-F238E27FC236}">
                  <a16:creationId xmlns:a16="http://schemas.microsoft.com/office/drawing/2014/main" id="{ED68BAD1-9A63-4556-9424-37E4C9C4E2F4}"/>
                </a:ext>
              </a:extLst>
            </p:cNvPr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02041" y="2195885"/>
              <a:ext cx="304800" cy="304800"/>
            </a:xfrm>
            <a:prstGeom prst="rect">
              <a:avLst/>
            </a:prstGeom>
          </p:spPr>
        </p:pic>
        <p:pic>
          <p:nvPicPr>
            <p:cNvPr id="40" name="Imagem 39">
              <a:extLst>
                <a:ext uri="{FF2B5EF4-FFF2-40B4-BE49-F238E27FC236}">
                  <a16:creationId xmlns:a16="http://schemas.microsoft.com/office/drawing/2014/main" id="{A36DC1A5-4DA2-43DB-949E-8B4C139A6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8900" y="2138766"/>
              <a:ext cx="334547" cy="361919"/>
            </a:xfrm>
            <a:prstGeom prst="rect">
              <a:avLst/>
            </a:prstGeom>
          </p:spPr>
        </p:pic>
      </p:grpSp>
      <p:grpSp>
        <p:nvGrpSpPr>
          <p:cNvPr id="41" name="Grupo 40"/>
          <p:cNvGrpSpPr/>
          <p:nvPr/>
        </p:nvGrpSpPr>
        <p:grpSpPr>
          <a:xfrm>
            <a:off x="11304919" y="4212109"/>
            <a:ext cx="337941" cy="361919"/>
            <a:chOff x="10568900" y="2138766"/>
            <a:chExt cx="337941" cy="361919"/>
          </a:xfrm>
        </p:grpSpPr>
        <p:pic>
          <p:nvPicPr>
            <p:cNvPr id="42" name="Imagem 41">
              <a:extLst>
                <a:ext uri="{FF2B5EF4-FFF2-40B4-BE49-F238E27FC236}">
                  <a16:creationId xmlns:a16="http://schemas.microsoft.com/office/drawing/2014/main" id="{ED68BAD1-9A63-4556-9424-37E4C9C4E2F4}"/>
                </a:ext>
              </a:extLst>
            </p:cNvPr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02041" y="2195885"/>
              <a:ext cx="304800" cy="304800"/>
            </a:xfrm>
            <a:prstGeom prst="rect">
              <a:avLst/>
            </a:prstGeom>
          </p:spPr>
        </p:pic>
        <p:pic>
          <p:nvPicPr>
            <p:cNvPr id="43" name="Imagem 42">
              <a:extLst>
                <a:ext uri="{FF2B5EF4-FFF2-40B4-BE49-F238E27FC236}">
                  <a16:creationId xmlns:a16="http://schemas.microsoft.com/office/drawing/2014/main" id="{A36DC1A5-4DA2-43DB-949E-8B4C139A6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8900" y="2138766"/>
              <a:ext cx="334547" cy="361919"/>
            </a:xfrm>
            <a:prstGeom prst="rect">
              <a:avLst/>
            </a:prstGeom>
          </p:spPr>
        </p:pic>
      </p:grpSp>
      <p:sp>
        <p:nvSpPr>
          <p:cNvPr id="44" name="CaixaDeTexto 43"/>
          <p:cNvSpPr txBox="1"/>
          <p:nvPr/>
        </p:nvSpPr>
        <p:spPr>
          <a:xfrm>
            <a:off x="9429446" y="2002905"/>
            <a:ext cx="1584176" cy="3231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Opções possíveis</a:t>
            </a:r>
          </a:p>
        </p:txBody>
      </p:sp>
      <p:sp>
        <p:nvSpPr>
          <p:cNvPr id="45" name="CaixaDeTexto 44"/>
          <p:cNvSpPr txBox="1"/>
          <p:nvPr/>
        </p:nvSpPr>
        <p:spPr>
          <a:xfrm>
            <a:off x="11186864" y="2032155"/>
            <a:ext cx="999728" cy="3231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Resultado</a:t>
            </a:r>
          </a:p>
        </p:txBody>
      </p:sp>
      <p:pic>
        <p:nvPicPr>
          <p:cNvPr id="2" name="Imagem 1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0" y="1507490"/>
            <a:ext cx="4057650" cy="414782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1066800" y="6048375"/>
            <a:ext cx="201168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 dirty="0">
                <a:solidFill>
                  <a:srgbClr val="FFFFFF"/>
                </a:solidFill>
                <a:latin typeface="Arial Narrow"/>
              </a:rPr>
              <a:t>ANB    =    3.01 °
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4953000" y="6057900"/>
            <a:ext cx="459232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 dirty="0">
                <a:solidFill>
                  <a:srgbClr val="FFFFFF"/>
                </a:solidFill>
                <a:latin typeface="Arial Narrow"/>
              </a:rPr>
              <a:t>Discrepância Ponto A - Ponto B    =    4.3 mm
</a:t>
            </a:r>
          </a:p>
        </p:txBody>
      </p:sp>
      <p:pic>
        <p:nvPicPr>
          <p:cNvPr id="5" name="Imagem 4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375" y="1542049"/>
            <a:ext cx="4086225" cy="4097751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11772900" y="2552700"/>
            <a:ext cx="89408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>
                <a:solidFill>
                  <a:srgbClr val="FFFFFF"/>
                </a:solidFill>
                <a:latin typeface="Arial Narrow"/>
              </a:rPr>
              <a:t>Classe I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11763375" y="4276725"/>
            <a:ext cx="89408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>
                <a:solidFill>
                  <a:srgbClr val="FFFFFF"/>
                </a:solidFill>
                <a:latin typeface="Arial Narrow"/>
              </a:rPr>
              <a:t>Classe I</a:t>
            </a:r>
          </a:p>
        </p:txBody>
      </p:sp>
      <p:grpSp>
        <p:nvGrpSpPr>
          <p:cNvPr id="46" name="Agrupar 45">
            <a:extLst>
              <a:ext uri="{FF2B5EF4-FFF2-40B4-BE49-F238E27FC236}">
                <a16:creationId xmlns:a16="http://schemas.microsoft.com/office/drawing/2014/main" id="{2D0D35CA-68CE-458C-BA13-7E7FC00AB7EF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3243845" y="7119981"/>
            <a:chExt cx="7228311" cy="355490"/>
          </a:xfrm>
        </p:grpSpPr>
        <p:sp>
          <p:nvSpPr>
            <p:cNvPr id="47" name="Triângulo isósceles 46">
              <a:hlinkClick r:id="rId8" action="ppaction://hlinksldjump"/>
              <a:extLst>
                <a:ext uri="{FF2B5EF4-FFF2-40B4-BE49-F238E27FC236}">
                  <a16:creationId xmlns:a16="http://schemas.microsoft.com/office/drawing/2014/main" id="{C24773A7-377A-4D36-9055-681F9B2593D8}"/>
                </a:ext>
              </a:extLst>
            </p:cNvPr>
            <p:cNvSpPr/>
            <p:nvPr/>
          </p:nvSpPr>
          <p:spPr>
            <a:xfrm rot="16200000">
              <a:off x="3251347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48" name="Triângulo isósceles 47">
              <a:hlinkClick r:id="rId9" action="ppaction://hlinksldjump"/>
              <a:extLst>
                <a:ext uri="{FF2B5EF4-FFF2-40B4-BE49-F238E27FC236}">
                  <a16:creationId xmlns:a16="http://schemas.microsoft.com/office/drawing/2014/main" id="{9AA21D91-4368-4471-9EF5-16B8826EEE9B}"/>
                </a:ext>
              </a:extLst>
            </p:cNvPr>
            <p:cNvSpPr/>
            <p:nvPr/>
          </p:nvSpPr>
          <p:spPr>
            <a:xfrm rot="5400000">
              <a:off x="10109164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49" name="Agrupar 48">
            <a:extLst>
              <a:ext uri="{FF2B5EF4-FFF2-40B4-BE49-F238E27FC236}">
                <a16:creationId xmlns:a16="http://schemas.microsoft.com/office/drawing/2014/main" id="{818BB122-2C71-4379-9D15-C8457EBF6F6E}"/>
              </a:ext>
            </a:extLst>
          </p:cNvPr>
          <p:cNvGrpSpPr/>
          <p:nvPr/>
        </p:nvGrpSpPr>
        <p:grpSpPr>
          <a:xfrm>
            <a:off x="4203519" y="7223682"/>
            <a:ext cx="5308964" cy="148088"/>
            <a:chOff x="4203519" y="7223682"/>
            <a:chExt cx="5308964" cy="148088"/>
          </a:xfrm>
        </p:grpSpPr>
        <p:pic>
          <p:nvPicPr>
            <p:cNvPr id="50" name="Imagem 49" hidden="1">
              <a:hlinkClick r:id="rId10" action="ppaction://hlinksldjump"/>
              <a:extLst>
                <a:ext uri="{FF2B5EF4-FFF2-40B4-BE49-F238E27FC236}">
                  <a16:creationId xmlns:a16="http://schemas.microsoft.com/office/drawing/2014/main" id="{E44D4E8E-52F3-41C8-A72E-EB66EEA33B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03519" y="7223682"/>
              <a:ext cx="148088" cy="148088"/>
            </a:xfrm>
            <a:prstGeom prst="rect">
              <a:avLst/>
            </a:prstGeom>
          </p:spPr>
        </p:pic>
        <p:pic>
          <p:nvPicPr>
            <p:cNvPr id="51" name="Imagem 50" hidden="1">
              <a:hlinkClick r:id="rId12" action="ppaction://hlinksldjump"/>
              <a:extLst>
                <a:ext uri="{FF2B5EF4-FFF2-40B4-BE49-F238E27FC236}">
                  <a16:creationId xmlns:a16="http://schemas.microsoft.com/office/drawing/2014/main" id="{E5F97565-C45B-4D73-BB7B-2E0CE44938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40787" y="7223682"/>
              <a:ext cx="148088" cy="148088"/>
            </a:xfrm>
            <a:prstGeom prst="rect">
              <a:avLst/>
            </a:prstGeom>
          </p:spPr>
        </p:pic>
        <p:pic>
          <p:nvPicPr>
            <p:cNvPr id="52" name="Imagem 51" hidden="1">
              <a:hlinkClick r:id="rId8" action="ppaction://hlinksldjump"/>
              <a:extLst>
                <a:ext uri="{FF2B5EF4-FFF2-40B4-BE49-F238E27FC236}">
                  <a16:creationId xmlns:a16="http://schemas.microsoft.com/office/drawing/2014/main" id="{795608F3-4B82-497C-B33F-7913359458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78055" y="7223682"/>
              <a:ext cx="148088" cy="148088"/>
            </a:xfrm>
            <a:prstGeom prst="rect">
              <a:avLst/>
            </a:prstGeom>
          </p:spPr>
        </p:pic>
        <p:pic>
          <p:nvPicPr>
            <p:cNvPr id="53" name="Imagem 52">
              <a:hlinkClick r:id="rId8" action="ppaction://hlinksldjump"/>
              <a:extLst>
                <a:ext uri="{FF2B5EF4-FFF2-40B4-BE49-F238E27FC236}">
                  <a16:creationId xmlns:a16="http://schemas.microsoft.com/office/drawing/2014/main" id="{02976B9D-5DAC-4688-92F2-58D4AE57C0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15323" y="7223682"/>
              <a:ext cx="148088" cy="148088"/>
            </a:xfrm>
            <a:prstGeom prst="rect">
              <a:avLst/>
            </a:prstGeom>
          </p:spPr>
        </p:pic>
        <p:pic>
          <p:nvPicPr>
            <p:cNvPr id="54" name="Imagem 53">
              <a:hlinkClick r:id="rId14" action="ppaction://hlinksldjump"/>
              <a:extLst>
                <a:ext uri="{FF2B5EF4-FFF2-40B4-BE49-F238E27FC236}">
                  <a16:creationId xmlns:a16="http://schemas.microsoft.com/office/drawing/2014/main" id="{FDF8FE73-4D6F-4C64-82D0-100D1F5137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52591" y="7223682"/>
              <a:ext cx="148088" cy="148088"/>
            </a:xfrm>
            <a:prstGeom prst="rect">
              <a:avLst/>
            </a:prstGeom>
          </p:spPr>
        </p:pic>
        <p:pic>
          <p:nvPicPr>
            <p:cNvPr id="55" name="Imagem 54" hidden="1">
              <a:hlinkClick r:id="rId15" action="ppaction://hlinksldjump"/>
              <a:extLst>
                <a:ext uri="{FF2B5EF4-FFF2-40B4-BE49-F238E27FC236}">
                  <a16:creationId xmlns:a16="http://schemas.microsoft.com/office/drawing/2014/main" id="{654F0620-428C-4E59-A3B0-35C4DA66CA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89859" y="7223682"/>
              <a:ext cx="148088" cy="148088"/>
            </a:xfrm>
            <a:prstGeom prst="rect">
              <a:avLst/>
            </a:prstGeom>
          </p:spPr>
        </p:pic>
        <p:pic>
          <p:nvPicPr>
            <p:cNvPr id="56" name="Imagem 55" hidden="1">
              <a:hlinkClick r:id="rId16" action="ppaction://hlinksldjump"/>
              <a:extLst>
                <a:ext uri="{FF2B5EF4-FFF2-40B4-BE49-F238E27FC236}">
                  <a16:creationId xmlns:a16="http://schemas.microsoft.com/office/drawing/2014/main" id="{BF985490-8730-4F6F-B6FA-F8EA5586D5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27127" y="7223682"/>
              <a:ext cx="148088" cy="148088"/>
            </a:xfrm>
            <a:prstGeom prst="rect">
              <a:avLst/>
            </a:prstGeom>
          </p:spPr>
        </p:pic>
        <p:pic>
          <p:nvPicPr>
            <p:cNvPr id="57" name="Imagem 56" hidden="1">
              <a:hlinkClick r:id="rId17" action="ppaction://hlinksldjump"/>
              <a:extLst>
                <a:ext uri="{FF2B5EF4-FFF2-40B4-BE49-F238E27FC236}">
                  <a16:creationId xmlns:a16="http://schemas.microsoft.com/office/drawing/2014/main" id="{A83AFBE6-BE1B-48E5-8CAA-4CAE534139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64395" y="7223682"/>
              <a:ext cx="148088" cy="1480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007917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3">
            <a:extLst>
              <a:ext uri="{FF2B5EF4-FFF2-40B4-BE49-F238E27FC236}">
                <a16:creationId xmlns:a16="http://schemas.microsoft.com/office/drawing/2014/main" id="{3E6DB6A8-9A92-425B-BDC6-3901EEDBAAD4}"/>
              </a:ext>
            </a:extLst>
          </p:cNvPr>
          <p:cNvGrpSpPr/>
          <p:nvPr/>
        </p:nvGrpSpPr>
        <p:grpSpPr>
          <a:xfrm>
            <a:off x="301984" y="2879974"/>
            <a:ext cx="13324768" cy="1236308"/>
            <a:chOff x="1012630" y="2012268"/>
            <a:chExt cx="9660300" cy="1100525"/>
          </a:xfrm>
        </p:grpSpPr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id="{2AB4624A-765B-4827-929B-C4B3744E0385}"/>
                </a:ext>
              </a:extLst>
            </p:cNvPr>
            <p:cNvSpPr txBox="1"/>
            <p:nvPr/>
          </p:nvSpPr>
          <p:spPr>
            <a:xfrm>
              <a:off x="1160341" y="2012268"/>
              <a:ext cx="9512589" cy="657537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pt-BR" sz="4200" dirty="0">
                  <a:solidFill>
                    <a:srgbClr val="FFFFFF"/>
                  </a:solidFill>
                  <a:latin typeface="Arkitech" panose="02000000000000000000" pitchFamily="2" charset="0"/>
                  <a:cs typeface="Segoe UI Light" panose="020B0502040204020203" pitchFamily="34" charset="0"/>
                </a:rPr>
                <a:t>Avaliação da</a:t>
              </a:r>
            </a:p>
          </p:txBody>
        </p:sp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8E5C8B2F-72D8-4A13-B5B2-5F50E868E30C}"/>
                </a:ext>
              </a:extLst>
            </p:cNvPr>
            <p:cNvSpPr txBox="1"/>
            <p:nvPr/>
          </p:nvSpPr>
          <p:spPr>
            <a:xfrm>
              <a:off x="1012630" y="2455256"/>
              <a:ext cx="9512589" cy="6575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4200" dirty="0">
                  <a:solidFill>
                    <a:srgbClr val="BA8C3F"/>
                  </a:solidFill>
                  <a:latin typeface="Arkitech" panose="02000000000000000000" pitchFamily="2" charset="0"/>
                  <a:cs typeface="Segoe UI Light" panose="020B0502040204020203" pitchFamily="34" charset="0"/>
                </a:rPr>
                <a:t>Discrepância Transversal</a:t>
              </a:r>
            </a:p>
          </p:txBody>
        </p:sp>
      </p:grpSp>
      <p:grpSp>
        <p:nvGrpSpPr>
          <p:cNvPr id="8" name="Agrupar 7">
            <a:extLst>
              <a:ext uri="{FF2B5EF4-FFF2-40B4-BE49-F238E27FC236}">
                <a16:creationId xmlns:a16="http://schemas.microsoft.com/office/drawing/2014/main" id="{8D415B18-C86F-4474-90AD-C76792765CBB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3243845" y="7119981"/>
            <a:chExt cx="7228311" cy="355490"/>
          </a:xfrm>
        </p:grpSpPr>
        <p:sp>
          <p:nvSpPr>
            <p:cNvPr id="9" name="Triângulo isósceles 8">
              <a:hlinkClick r:id="rId3" action="ppaction://hlinksldjump"/>
              <a:extLst>
                <a:ext uri="{FF2B5EF4-FFF2-40B4-BE49-F238E27FC236}">
                  <a16:creationId xmlns:a16="http://schemas.microsoft.com/office/drawing/2014/main" id="{493B094B-2BF4-423C-9761-E40381B779C9}"/>
                </a:ext>
              </a:extLst>
            </p:cNvPr>
            <p:cNvSpPr/>
            <p:nvPr/>
          </p:nvSpPr>
          <p:spPr>
            <a:xfrm rot="16200000">
              <a:off x="3251347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10" name="Triângulo isósceles 9">
              <a:hlinkClick r:id="rId4" action="ppaction://hlinksldjump"/>
              <a:extLst>
                <a:ext uri="{FF2B5EF4-FFF2-40B4-BE49-F238E27FC236}">
                  <a16:creationId xmlns:a16="http://schemas.microsoft.com/office/drawing/2014/main" id="{2AF446C3-FF14-4833-8695-6245931C2E2A}"/>
                </a:ext>
              </a:extLst>
            </p:cNvPr>
            <p:cNvSpPr/>
            <p:nvPr/>
          </p:nvSpPr>
          <p:spPr>
            <a:xfrm rot="5400000">
              <a:off x="10109164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D7BDD398-4309-4624-9058-515C0AF847E3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3243845" y="7119981"/>
            <a:chExt cx="7228311" cy="355490"/>
          </a:xfrm>
        </p:grpSpPr>
        <p:sp>
          <p:nvSpPr>
            <p:cNvPr id="12" name="Triângulo isósceles 11">
              <a:hlinkClick r:id="rId4" action="ppaction://hlinksldjump"/>
              <a:extLst>
                <a:ext uri="{FF2B5EF4-FFF2-40B4-BE49-F238E27FC236}">
                  <a16:creationId xmlns:a16="http://schemas.microsoft.com/office/drawing/2014/main" id="{7EEFF590-AD91-4C1D-AF6C-6D66419F5387}"/>
                </a:ext>
              </a:extLst>
            </p:cNvPr>
            <p:cNvSpPr/>
            <p:nvPr/>
          </p:nvSpPr>
          <p:spPr>
            <a:xfrm rot="16200000">
              <a:off x="3251347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13" name="Triângulo isósceles 12">
              <a:hlinkClick r:id="rId5" action="ppaction://hlinksldjump"/>
              <a:extLst>
                <a:ext uri="{FF2B5EF4-FFF2-40B4-BE49-F238E27FC236}">
                  <a16:creationId xmlns:a16="http://schemas.microsoft.com/office/drawing/2014/main" id="{2515FA33-ACA4-4822-A030-BCB52348219F}"/>
                </a:ext>
              </a:extLst>
            </p:cNvPr>
            <p:cNvSpPr/>
            <p:nvPr/>
          </p:nvSpPr>
          <p:spPr>
            <a:xfrm rot="5400000">
              <a:off x="10109164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10DF68B8-F5D7-443E-9D6A-E710B2941CA1}"/>
              </a:ext>
            </a:extLst>
          </p:cNvPr>
          <p:cNvGrpSpPr/>
          <p:nvPr/>
        </p:nvGrpSpPr>
        <p:grpSpPr>
          <a:xfrm>
            <a:off x="4203519" y="7223682"/>
            <a:ext cx="5308964" cy="148088"/>
            <a:chOff x="4203519" y="7223682"/>
            <a:chExt cx="5308964" cy="148088"/>
          </a:xfrm>
        </p:grpSpPr>
        <p:pic>
          <p:nvPicPr>
            <p:cNvPr id="15" name="Imagem 14" hidden="1">
              <a:hlinkClick r:id="rId6" action="ppaction://hlinksldjump"/>
              <a:extLst>
                <a:ext uri="{FF2B5EF4-FFF2-40B4-BE49-F238E27FC236}">
                  <a16:creationId xmlns:a16="http://schemas.microsoft.com/office/drawing/2014/main" id="{A3C9096C-F4D4-4238-BA5E-CDF481DB82A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03519" y="7223682"/>
              <a:ext cx="148088" cy="148088"/>
            </a:xfrm>
            <a:prstGeom prst="rect">
              <a:avLst/>
            </a:prstGeom>
          </p:spPr>
        </p:pic>
        <p:pic>
          <p:nvPicPr>
            <p:cNvPr id="16" name="Imagem 15" hidden="1">
              <a:hlinkClick r:id="rId8" action="ppaction://hlinksldjump"/>
              <a:extLst>
                <a:ext uri="{FF2B5EF4-FFF2-40B4-BE49-F238E27FC236}">
                  <a16:creationId xmlns:a16="http://schemas.microsoft.com/office/drawing/2014/main" id="{6978E489-D757-493F-89E1-F92B3D3D838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40787" y="7223682"/>
              <a:ext cx="148088" cy="148088"/>
            </a:xfrm>
            <a:prstGeom prst="rect">
              <a:avLst/>
            </a:prstGeom>
          </p:spPr>
        </p:pic>
        <p:pic>
          <p:nvPicPr>
            <p:cNvPr id="17" name="Imagem 16" hidden="1">
              <a:hlinkClick r:id="rId9" action="ppaction://hlinksldjump"/>
              <a:extLst>
                <a:ext uri="{FF2B5EF4-FFF2-40B4-BE49-F238E27FC236}">
                  <a16:creationId xmlns:a16="http://schemas.microsoft.com/office/drawing/2014/main" id="{2429372E-FA72-42F3-BC54-EE2724F0E67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78055" y="7223682"/>
              <a:ext cx="148088" cy="148088"/>
            </a:xfrm>
            <a:prstGeom prst="rect">
              <a:avLst/>
            </a:prstGeom>
          </p:spPr>
        </p:pic>
        <p:pic>
          <p:nvPicPr>
            <p:cNvPr id="18" name="Imagem 17">
              <a:hlinkClick r:id="rId10" action="ppaction://hlinksldjump"/>
              <a:extLst>
                <a:ext uri="{FF2B5EF4-FFF2-40B4-BE49-F238E27FC236}">
                  <a16:creationId xmlns:a16="http://schemas.microsoft.com/office/drawing/2014/main" id="{0095B5FF-53FF-4F8B-BA62-CB6CD8EC21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15323" y="7223682"/>
              <a:ext cx="148088" cy="148088"/>
            </a:xfrm>
            <a:prstGeom prst="rect">
              <a:avLst/>
            </a:prstGeom>
          </p:spPr>
        </p:pic>
        <p:pic>
          <p:nvPicPr>
            <p:cNvPr id="19" name="Imagem 18">
              <a:hlinkClick r:id="rId5" action="ppaction://hlinksldjump"/>
              <a:extLst>
                <a:ext uri="{FF2B5EF4-FFF2-40B4-BE49-F238E27FC236}">
                  <a16:creationId xmlns:a16="http://schemas.microsoft.com/office/drawing/2014/main" id="{C289F754-1016-406F-AB31-A6EF6334BF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52591" y="7223682"/>
              <a:ext cx="148088" cy="148088"/>
            </a:xfrm>
            <a:prstGeom prst="rect">
              <a:avLst/>
            </a:prstGeom>
          </p:spPr>
        </p:pic>
        <p:pic>
          <p:nvPicPr>
            <p:cNvPr id="20" name="Imagem 19" hidden="1">
              <a:hlinkClick r:id="rId12" action="ppaction://hlinksldjump"/>
              <a:extLst>
                <a:ext uri="{FF2B5EF4-FFF2-40B4-BE49-F238E27FC236}">
                  <a16:creationId xmlns:a16="http://schemas.microsoft.com/office/drawing/2014/main" id="{0E35C729-3C36-431F-A5FD-B8D2B92F551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89859" y="7223682"/>
              <a:ext cx="148088" cy="148088"/>
            </a:xfrm>
            <a:prstGeom prst="rect">
              <a:avLst/>
            </a:prstGeom>
          </p:spPr>
        </p:pic>
        <p:pic>
          <p:nvPicPr>
            <p:cNvPr id="21" name="Imagem 20" hidden="1">
              <a:hlinkClick r:id="rId13" action="ppaction://hlinksldjump"/>
              <a:extLst>
                <a:ext uri="{FF2B5EF4-FFF2-40B4-BE49-F238E27FC236}">
                  <a16:creationId xmlns:a16="http://schemas.microsoft.com/office/drawing/2014/main" id="{3437DA6B-E9E7-4B49-BCF3-4E63E5A7201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27127" y="7223682"/>
              <a:ext cx="148088" cy="148088"/>
            </a:xfrm>
            <a:prstGeom prst="rect">
              <a:avLst/>
            </a:prstGeom>
          </p:spPr>
        </p:pic>
        <p:pic>
          <p:nvPicPr>
            <p:cNvPr id="22" name="Imagem 21" hidden="1">
              <a:hlinkClick r:id="rId14" action="ppaction://hlinksldjump"/>
              <a:extLst>
                <a:ext uri="{FF2B5EF4-FFF2-40B4-BE49-F238E27FC236}">
                  <a16:creationId xmlns:a16="http://schemas.microsoft.com/office/drawing/2014/main" id="{A04BDE5E-7597-42D7-8FCD-CEC51A232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64395" y="7223682"/>
              <a:ext cx="148088" cy="148088"/>
            </a:xfrm>
            <a:prstGeom prst="rect">
              <a:avLst/>
            </a:prstGeom>
          </p:spPr>
        </p:pic>
      </p:grpSp>
      <p:pic>
        <p:nvPicPr>
          <p:cNvPr id="23" name="Imagem 22">
            <a:hlinkClick r:id="rId15" action="ppaction://hlinksldjump"/>
            <a:extLst>
              <a:ext uri="{FF2B5EF4-FFF2-40B4-BE49-F238E27FC236}">
                <a16:creationId xmlns:a16="http://schemas.microsoft.com/office/drawing/2014/main" id="{3B0B4B25-DA0F-4B70-8557-3045FC4A48D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001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ixaDeTexto 18">
            <a:extLst>
              <a:ext uri="{FF2B5EF4-FFF2-40B4-BE49-F238E27FC236}">
                <a16:creationId xmlns:a16="http://schemas.microsoft.com/office/drawing/2014/main" id="{181B2228-7B99-4D93-9BC2-53BE6C447F58}"/>
              </a:ext>
            </a:extLst>
          </p:cNvPr>
          <p:cNvSpPr txBox="1"/>
          <p:nvPr/>
        </p:nvSpPr>
        <p:spPr>
          <a:xfrm>
            <a:off x="399367" y="203553"/>
            <a:ext cx="5696633" cy="615553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Dados do paciente</a:t>
            </a:r>
          </a:p>
          <a:p>
            <a:endParaRPr lang="pt-BR" sz="2000" dirty="0">
              <a:solidFill>
                <a:srgbClr val="BA8C3F"/>
              </a:solidFill>
              <a:latin typeface="Arkitech" panose="02000000000000000000" pitchFamily="2" charset="0"/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4710064" y="6044247"/>
            <a:ext cx="3516087" cy="40011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2000" b="1" dirty="0">
                <a:solidFill>
                  <a:srgbClr val="FFFFFF"/>
                </a:solidFill>
                <a:latin typeface="Arial Narrow" panose="020B0606020202030204" pitchFamily="34" charset="0"/>
              </a:rPr>
              <a:t>QUEIXA PRINCIPAL 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4710065" y="5853747"/>
            <a:ext cx="2284090" cy="24622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000" b="1" dirty="0">
                <a:solidFill>
                  <a:srgbClr val="C0C0C0"/>
                </a:solidFill>
                <a:latin typeface="Arkitech Medium" panose="02000000000000000000" pitchFamily="2" charset="0"/>
              </a:rPr>
              <a:t>QUEIXA PRINCIPAL :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9D26B186-9EE3-440D-B733-4FF417104D80}"/>
              </a:ext>
            </a:extLst>
          </p:cNvPr>
          <p:cNvSpPr txBox="1"/>
          <p:nvPr/>
        </p:nvSpPr>
        <p:spPr>
          <a:xfrm>
            <a:off x="4769768" y="3830803"/>
            <a:ext cx="1631424" cy="26513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123" b="1" dirty="0">
                <a:solidFill>
                  <a:srgbClr val="C0C0C0"/>
                </a:solidFill>
                <a:latin typeface="Arkitech Medium" panose="02000000000000000000" pitchFamily="2" charset="0"/>
              </a:rPr>
              <a:t>PACIENTE: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A1B81883-4B34-47C5-B309-0EA31F75BC50}"/>
              </a:ext>
            </a:extLst>
          </p:cNvPr>
          <p:cNvSpPr txBox="1"/>
          <p:nvPr/>
        </p:nvSpPr>
        <p:spPr>
          <a:xfrm>
            <a:off x="4765133" y="4515615"/>
            <a:ext cx="1117813" cy="26513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123" b="1" dirty="0">
                <a:solidFill>
                  <a:srgbClr val="C0C0C0"/>
                </a:solidFill>
                <a:latin typeface="Arkitech Medium" panose="02000000000000000000" pitchFamily="2" charset="0"/>
              </a:rPr>
              <a:t>IDADE: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CB3757C0-A552-40CA-AE5A-84B2B9AF5BFC}"/>
              </a:ext>
            </a:extLst>
          </p:cNvPr>
          <p:cNvSpPr txBox="1"/>
          <p:nvPr/>
        </p:nvSpPr>
        <p:spPr>
          <a:xfrm>
            <a:off x="7434064" y="4515615"/>
            <a:ext cx="2701442" cy="26513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123" b="1" dirty="0">
                <a:solidFill>
                  <a:srgbClr val="C0C0C0"/>
                </a:solidFill>
                <a:latin typeface="Arkitech Medium" panose="02000000000000000000" pitchFamily="2" charset="0"/>
              </a:rPr>
              <a:t>DATA NASCIMENTO: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68A44998-8391-46BF-9918-2D4EDB0612D8}"/>
              </a:ext>
            </a:extLst>
          </p:cNvPr>
          <p:cNvSpPr txBox="1"/>
          <p:nvPr/>
        </p:nvSpPr>
        <p:spPr>
          <a:xfrm>
            <a:off x="4710065" y="5139209"/>
            <a:ext cx="1631424" cy="26513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123" b="1" dirty="0">
                <a:solidFill>
                  <a:srgbClr val="C0C0C0"/>
                </a:solidFill>
                <a:latin typeface="Arkitech Medium" panose="02000000000000000000" pitchFamily="2" charset="0"/>
              </a:rPr>
              <a:t>INDICAÇÃO: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924425" y="5362575"/>
            <a:ext cx="5699760" cy="446276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2300" b="1" dirty="0">
                <a:solidFill>
                  <a:srgbClr val="FFFFFF"/>
                </a:solidFill>
                <a:latin typeface="Arial"/>
              </a:rPr>
              <a:t>DR. INDICAÇÃO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4924425" y="4724400"/>
            <a:ext cx="134112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2000" b="1">
                <a:solidFill>
                  <a:srgbClr val="FFFFFF"/>
                </a:solidFill>
                <a:latin typeface="Arial"/>
              </a:rPr>
              <a:t>26a 2m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7448550" y="4714875"/>
            <a:ext cx="163576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2000" b="1">
                <a:solidFill>
                  <a:srgbClr val="FFFFFF"/>
                </a:solidFill>
                <a:latin typeface="Arial"/>
              </a:rPr>
              <a:t>01/01/1995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9334500" y="4714875"/>
            <a:ext cx="160528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2000" b="1">
                <a:solidFill>
                  <a:srgbClr val="FFFFFF"/>
                </a:solidFill>
                <a:latin typeface="Arial"/>
              </a:rPr>
              <a:t>02/03/2021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4924425" y="4038600"/>
            <a:ext cx="8686800" cy="446276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2300" b="1" dirty="0">
                <a:solidFill>
                  <a:srgbClr val="FFFFFF"/>
                </a:solidFill>
                <a:latin typeface="Arial"/>
              </a:rPr>
              <a:t>NOME DO PACIENTE</a:t>
            </a: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6A58240E-9AAE-4884-A5AC-387703A1D24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4"/>
          <a:stretch/>
        </p:blipFill>
        <p:spPr>
          <a:xfrm>
            <a:off x="531036" y="899628"/>
            <a:ext cx="4053934" cy="5862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050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86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9954344" y="683717"/>
            <a:ext cx="310896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400" b="1" dirty="0">
                <a:solidFill>
                  <a:srgbClr val="BA8C3F"/>
                </a:solidFill>
                <a:latin typeface="Arial Narrow" panose="020B0606020202030204" pitchFamily="34" charset="0"/>
              </a:rPr>
              <a:t>DISCREPÂNCIA TRANSVERSAL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10170368" y="2031919"/>
            <a:ext cx="140208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Esquelética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10170368" y="1666726"/>
            <a:ext cx="148336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 err="1">
                <a:solidFill>
                  <a:srgbClr val="FFFFFF"/>
                </a:solidFill>
                <a:latin typeface="Arial Narrow" panose="020B0606020202030204" pitchFamily="34" charset="0"/>
              </a:rPr>
              <a:t>Dentoalveloar</a:t>
            </a:r>
            <a:endParaRPr lang="pt-BR" sz="1500" b="1" dirty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10170368" y="1301532"/>
            <a:ext cx="103632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Ausente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10170368" y="3945930"/>
            <a:ext cx="18288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400" b="1" dirty="0">
                <a:solidFill>
                  <a:srgbClr val="BA8C3F"/>
                </a:solidFill>
                <a:latin typeface="Arial Narrow" panose="020B0606020202030204" pitchFamily="34" charset="0"/>
              </a:rPr>
              <a:t>MECANOTERAPIA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10501716" y="5056778"/>
            <a:ext cx="111760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Expansor</a:t>
            </a:r>
          </a:p>
        </p:txBody>
      </p:sp>
      <p:sp>
        <p:nvSpPr>
          <p:cNvPr id="21" name="CaixaDeTexto 20"/>
          <p:cNvSpPr txBox="1"/>
          <p:nvPr/>
        </p:nvSpPr>
        <p:spPr>
          <a:xfrm>
            <a:off x="10501716" y="4681374"/>
            <a:ext cx="113792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Alinhador</a:t>
            </a:r>
          </a:p>
        </p:txBody>
      </p:sp>
      <p:sp>
        <p:nvSpPr>
          <p:cNvPr id="22" name="CaixaDeTexto 21"/>
          <p:cNvSpPr txBox="1"/>
          <p:nvPr/>
        </p:nvSpPr>
        <p:spPr>
          <a:xfrm>
            <a:off x="10501716" y="4294750"/>
            <a:ext cx="1443359" cy="3231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Arco expandido</a:t>
            </a:r>
          </a:p>
        </p:txBody>
      </p:sp>
      <p:sp>
        <p:nvSpPr>
          <p:cNvPr id="24" name="CaixaDeTexto 23"/>
          <p:cNvSpPr txBox="1"/>
          <p:nvPr/>
        </p:nvSpPr>
        <p:spPr>
          <a:xfrm>
            <a:off x="10501716" y="6182990"/>
            <a:ext cx="76200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Sarpe</a:t>
            </a:r>
          </a:p>
        </p:txBody>
      </p:sp>
      <p:sp>
        <p:nvSpPr>
          <p:cNvPr id="25" name="CaixaDeTexto 24"/>
          <p:cNvSpPr txBox="1"/>
          <p:nvPr/>
        </p:nvSpPr>
        <p:spPr>
          <a:xfrm>
            <a:off x="10501716" y="5807586"/>
            <a:ext cx="78232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 err="1">
                <a:solidFill>
                  <a:srgbClr val="FFFFFF"/>
                </a:solidFill>
                <a:latin typeface="Arial Narrow" panose="020B0606020202030204" pitchFamily="34" charset="0"/>
              </a:rPr>
              <a:t>Marpe</a:t>
            </a:r>
            <a:endParaRPr lang="pt-BR" sz="1500" b="1" dirty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  <p:sp>
        <p:nvSpPr>
          <p:cNvPr id="27" name="CaixaDeTexto 26"/>
          <p:cNvSpPr txBox="1"/>
          <p:nvPr/>
        </p:nvSpPr>
        <p:spPr>
          <a:xfrm>
            <a:off x="10501716" y="5432182"/>
            <a:ext cx="107696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Disjuntor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C819CC4D-6A09-46B2-8A3E-4C948A4BC3B7}"/>
              </a:ext>
            </a:extLst>
          </p:cNvPr>
          <p:cNvSpPr txBox="1"/>
          <p:nvPr/>
        </p:nvSpPr>
        <p:spPr>
          <a:xfrm>
            <a:off x="399367" y="203553"/>
            <a:ext cx="5882569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chemeClr val="bg1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Avaliação da discrepância</a:t>
            </a:r>
            <a:br>
              <a:rPr lang="pt-BR" sz="1400" dirty="0">
                <a:solidFill>
                  <a:schemeClr val="bg1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transversal</a:t>
            </a:r>
          </a:p>
        </p:txBody>
      </p:sp>
      <p:grpSp>
        <p:nvGrpSpPr>
          <p:cNvPr id="50" name="Agrupar 49">
            <a:extLst>
              <a:ext uri="{FF2B5EF4-FFF2-40B4-BE49-F238E27FC236}">
                <a16:creationId xmlns:a16="http://schemas.microsoft.com/office/drawing/2014/main" id="{FF2FFD12-CED3-4605-AC0C-BCE56E761130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3243845" y="7119981"/>
            <a:chExt cx="7228311" cy="355490"/>
          </a:xfrm>
        </p:grpSpPr>
        <p:sp>
          <p:nvSpPr>
            <p:cNvPr id="51" name="Triângulo isósceles 50">
              <a:hlinkClick r:id="rId2" action="ppaction://hlinksldjump"/>
              <a:extLst>
                <a:ext uri="{FF2B5EF4-FFF2-40B4-BE49-F238E27FC236}">
                  <a16:creationId xmlns:a16="http://schemas.microsoft.com/office/drawing/2014/main" id="{3BA7370B-2558-4D88-AC29-4408E5775292}"/>
                </a:ext>
              </a:extLst>
            </p:cNvPr>
            <p:cNvSpPr/>
            <p:nvPr/>
          </p:nvSpPr>
          <p:spPr>
            <a:xfrm rot="16200000">
              <a:off x="3251347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52" name="Triângulo isósceles 51">
              <a:hlinkClick r:id="rId3" action="ppaction://hlinksldjump"/>
              <a:extLst>
                <a:ext uri="{FF2B5EF4-FFF2-40B4-BE49-F238E27FC236}">
                  <a16:creationId xmlns:a16="http://schemas.microsoft.com/office/drawing/2014/main" id="{A8D5A64F-8265-4189-A434-B84C2D38B14D}"/>
                </a:ext>
              </a:extLst>
            </p:cNvPr>
            <p:cNvSpPr/>
            <p:nvPr/>
          </p:nvSpPr>
          <p:spPr>
            <a:xfrm rot="5400000">
              <a:off x="10109164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53" name="Agrupar 52">
            <a:extLst>
              <a:ext uri="{FF2B5EF4-FFF2-40B4-BE49-F238E27FC236}">
                <a16:creationId xmlns:a16="http://schemas.microsoft.com/office/drawing/2014/main" id="{0A105B57-E19D-406B-93DD-08AF168DF69E}"/>
              </a:ext>
            </a:extLst>
          </p:cNvPr>
          <p:cNvGrpSpPr/>
          <p:nvPr/>
        </p:nvGrpSpPr>
        <p:grpSpPr>
          <a:xfrm>
            <a:off x="4203519" y="7223682"/>
            <a:ext cx="5308964" cy="148088"/>
            <a:chOff x="4203519" y="7223682"/>
            <a:chExt cx="5308964" cy="148088"/>
          </a:xfrm>
        </p:grpSpPr>
        <p:pic>
          <p:nvPicPr>
            <p:cNvPr id="54" name="Imagem 53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40C8FA58-3652-4736-B3D0-AF7C95104B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03519" y="7223682"/>
              <a:ext cx="148088" cy="148088"/>
            </a:xfrm>
            <a:prstGeom prst="rect">
              <a:avLst/>
            </a:prstGeom>
          </p:spPr>
        </p:pic>
        <p:pic>
          <p:nvPicPr>
            <p:cNvPr id="55" name="Imagem 54" hidden="1">
              <a:hlinkClick r:id="rId6" action="ppaction://hlinksldjump"/>
              <a:extLst>
                <a:ext uri="{FF2B5EF4-FFF2-40B4-BE49-F238E27FC236}">
                  <a16:creationId xmlns:a16="http://schemas.microsoft.com/office/drawing/2014/main" id="{B7183626-B7DA-485B-A68C-05E3C00108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40787" y="7223682"/>
              <a:ext cx="148088" cy="148088"/>
            </a:xfrm>
            <a:prstGeom prst="rect">
              <a:avLst/>
            </a:prstGeom>
          </p:spPr>
        </p:pic>
        <p:pic>
          <p:nvPicPr>
            <p:cNvPr id="56" name="Imagem 55" hidden="1">
              <a:hlinkClick r:id="rId7" action="ppaction://hlinksldjump"/>
              <a:extLst>
                <a:ext uri="{FF2B5EF4-FFF2-40B4-BE49-F238E27FC236}">
                  <a16:creationId xmlns:a16="http://schemas.microsoft.com/office/drawing/2014/main" id="{F3438BA7-84CA-476B-A5A4-992B0E9D17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78055" y="7223682"/>
              <a:ext cx="148088" cy="148088"/>
            </a:xfrm>
            <a:prstGeom prst="rect">
              <a:avLst/>
            </a:prstGeom>
          </p:spPr>
        </p:pic>
        <p:pic>
          <p:nvPicPr>
            <p:cNvPr id="57" name="Imagem 56">
              <a:hlinkClick r:id="rId2" action="ppaction://hlinksldjump"/>
              <a:extLst>
                <a:ext uri="{FF2B5EF4-FFF2-40B4-BE49-F238E27FC236}">
                  <a16:creationId xmlns:a16="http://schemas.microsoft.com/office/drawing/2014/main" id="{3497F081-8BF7-4C2B-B10E-477599975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15323" y="7223682"/>
              <a:ext cx="148088" cy="148088"/>
            </a:xfrm>
            <a:prstGeom prst="rect">
              <a:avLst/>
            </a:prstGeom>
          </p:spPr>
        </p:pic>
        <p:pic>
          <p:nvPicPr>
            <p:cNvPr id="58" name="Imagem 57">
              <a:hlinkClick r:id="rId8" action="ppaction://hlinksldjump"/>
              <a:extLst>
                <a:ext uri="{FF2B5EF4-FFF2-40B4-BE49-F238E27FC236}">
                  <a16:creationId xmlns:a16="http://schemas.microsoft.com/office/drawing/2014/main" id="{BDC4EA72-2471-4195-866C-6B2E6052C57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52591" y="7223682"/>
              <a:ext cx="148088" cy="148088"/>
            </a:xfrm>
            <a:prstGeom prst="rect">
              <a:avLst/>
            </a:prstGeom>
          </p:spPr>
        </p:pic>
        <p:pic>
          <p:nvPicPr>
            <p:cNvPr id="59" name="Imagem 58" hidden="1">
              <a:hlinkClick r:id="rId10" action="ppaction://hlinksldjump"/>
              <a:extLst>
                <a:ext uri="{FF2B5EF4-FFF2-40B4-BE49-F238E27FC236}">
                  <a16:creationId xmlns:a16="http://schemas.microsoft.com/office/drawing/2014/main" id="{51740DA2-13C0-4E52-82F1-6E349D0F26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89859" y="7223682"/>
              <a:ext cx="148088" cy="148088"/>
            </a:xfrm>
            <a:prstGeom prst="rect">
              <a:avLst/>
            </a:prstGeom>
          </p:spPr>
        </p:pic>
        <p:pic>
          <p:nvPicPr>
            <p:cNvPr id="60" name="Imagem 59" hidden="1">
              <a:hlinkClick r:id="rId11" action="ppaction://hlinksldjump"/>
              <a:extLst>
                <a:ext uri="{FF2B5EF4-FFF2-40B4-BE49-F238E27FC236}">
                  <a16:creationId xmlns:a16="http://schemas.microsoft.com/office/drawing/2014/main" id="{F7732068-ACF3-4A5E-BE9A-6151D3FC7F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27127" y="7223682"/>
              <a:ext cx="148088" cy="148088"/>
            </a:xfrm>
            <a:prstGeom prst="rect">
              <a:avLst/>
            </a:prstGeom>
          </p:spPr>
        </p:pic>
        <p:pic>
          <p:nvPicPr>
            <p:cNvPr id="61" name="Imagem 60" hidden="1">
              <a:hlinkClick r:id="rId12" action="ppaction://hlinksldjump"/>
              <a:extLst>
                <a:ext uri="{FF2B5EF4-FFF2-40B4-BE49-F238E27FC236}">
                  <a16:creationId xmlns:a16="http://schemas.microsoft.com/office/drawing/2014/main" id="{56ADE99A-363C-4C97-92AC-C28E14C6F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64395" y="7223682"/>
              <a:ext cx="148088" cy="148088"/>
            </a:xfrm>
            <a:prstGeom prst="rect">
              <a:avLst/>
            </a:prstGeom>
          </p:spPr>
        </p:pic>
      </p:grpSp>
      <p:pic>
        <p:nvPicPr>
          <p:cNvPr id="63" name="Imagem 62">
            <a:hlinkClick r:id="rId13" action="ppaction://hlinksldjump"/>
            <a:extLst>
              <a:ext uri="{FF2B5EF4-FFF2-40B4-BE49-F238E27FC236}">
                <a16:creationId xmlns:a16="http://schemas.microsoft.com/office/drawing/2014/main" id="{B79D4945-1912-44B1-9A9F-BA2760B9E44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pSp>
        <p:nvGrpSpPr>
          <p:cNvPr id="38" name="Grupo 37"/>
          <p:cNvGrpSpPr/>
          <p:nvPr/>
        </p:nvGrpSpPr>
        <p:grpSpPr>
          <a:xfrm>
            <a:off x="11605904" y="1691829"/>
            <a:ext cx="337941" cy="361919"/>
            <a:chOff x="10568900" y="2138766"/>
            <a:chExt cx="337941" cy="361919"/>
          </a:xfrm>
        </p:grpSpPr>
        <p:pic>
          <p:nvPicPr>
            <p:cNvPr id="39" name="Imagem 38">
              <a:extLst>
                <a:ext uri="{FF2B5EF4-FFF2-40B4-BE49-F238E27FC236}">
                  <a16:creationId xmlns:a16="http://schemas.microsoft.com/office/drawing/2014/main" id="{ED68BAD1-9A63-4556-9424-37E4C9C4E2F4}"/>
                </a:ext>
              </a:extLst>
            </p:cNvPr>
            <p:cNvPicPr>
              <a:picLocks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02041" y="2195885"/>
              <a:ext cx="304800" cy="304800"/>
            </a:xfrm>
            <a:prstGeom prst="rect">
              <a:avLst/>
            </a:prstGeom>
          </p:spPr>
        </p:pic>
        <p:pic>
          <p:nvPicPr>
            <p:cNvPr id="40" name="Imagem 39">
              <a:extLst>
                <a:ext uri="{FF2B5EF4-FFF2-40B4-BE49-F238E27FC236}">
                  <a16:creationId xmlns:a16="http://schemas.microsoft.com/office/drawing/2014/main" id="{A36DC1A5-4DA2-43DB-949E-8B4C139A6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8900" y="2138766"/>
              <a:ext cx="334547" cy="361919"/>
            </a:xfrm>
            <a:prstGeom prst="rect">
              <a:avLst/>
            </a:prstGeom>
          </p:spPr>
        </p:pic>
      </p:grpSp>
      <p:grpSp>
        <p:nvGrpSpPr>
          <p:cNvPr id="41" name="Grupo 40"/>
          <p:cNvGrpSpPr/>
          <p:nvPr/>
        </p:nvGrpSpPr>
        <p:grpSpPr>
          <a:xfrm>
            <a:off x="11622474" y="2555925"/>
            <a:ext cx="337941" cy="361919"/>
            <a:chOff x="10568900" y="2138766"/>
            <a:chExt cx="337941" cy="361919"/>
          </a:xfrm>
        </p:grpSpPr>
        <p:pic>
          <p:nvPicPr>
            <p:cNvPr id="44" name="Imagem 43">
              <a:extLst>
                <a:ext uri="{FF2B5EF4-FFF2-40B4-BE49-F238E27FC236}">
                  <a16:creationId xmlns:a16="http://schemas.microsoft.com/office/drawing/2014/main" id="{ED68BAD1-9A63-4556-9424-37E4C9C4E2F4}"/>
                </a:ext>
              </a:extLst>
            </p:cNvPr>
            <p:cNvPicPr>
              <a:picLocks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02041" y="2195885"/>
              <a:ext cx="304800" cy="304800"/>
            </a:xfrm>
            <a:prstGeom prst="rect">
              <a:avLst/>
            </a:prstGeom>
          </p:spPr>
        </p:pic>
        <p:pic>
          <p:nvPicPr>
            <p:cNvPr id="45" name="Imagem 44">
              <a:extLst>
                <a:ext uri="{FF2B5EF4-FFF2-40B4-BE49-F238E27FC236}">
                  <a16:creationId xmlns:a16="http://schemas.microsoft.com/office/drawing/2014/main" id="{A36DC1A5-4DA2-43DB-949E-8B4C139A6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8900" y="2138766"/>
              <a:ext cx="334547" cy="361919"/>
            </a:xfrm>
            <a:prstGeom prst="rect">
              <a:avLst/>
            </a:prstGeom>
          </p:spPr>
        </p:pic>
      </p:grpSp>
      <p:sp>
        <p:nvSpPr>
          <p:cNvPr id="42" name="CaixaDeTexto 41"/>
          <p:cNvSpPr txBox="1"/>
          <p:nvPr/>
        </p:nvSpPr>
        <p:spPr>
          <a:xfrm>
            <a:off x="9882336" y="976131"/>
            <a:ext cx="1584176" cy="3231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Opções possíveis</a:t>
            </a:r>
          </a:p>
        </p:txBody>
      </p:sp>
      <p:sp>
        <p:nvSpPr>
          <p:cNvPr id="43" name="CaixaDeTexto 42"/>
          <p:cNvSpPr txBox="1"/>
          <p:nvPr/>
        </p:nvSpPr>
        <p:spPr>
          <a:xfrm>
            <a:off x="11553888" y="949425"/>
            <a:ext cx="999728" cy="3231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Resultado</a:t>
            </a:r>
          </a:p>
        </p:txBody>
      </p:sp>
      <p:pic>
        <p:nvPicPr>
          <p:cNvPr id="2" name="Imagem 1"/>
          <p:cNvPicPr>
            <a:picLocks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12" y="1176708"/>
            <a:ext cx="2971800" cy="3163764"/>
          </a:xfrm>
          <a:prstGeom prst="rect">
            <a:avLst/>
          </a:prstGeom>
        </p:spPr>
      </p:pic>
      <p:pic>
        <p:nvPicPr>
          <p:cNvPr id="3" name="Imagem 2"/>
          <p:cNvPicPr>
            <a:picLocks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362" y="1176708"/>
            <a:ext cx="2971800" cy="3163764"/>
          </a:xfrm>
          <a:prstGeom prst="rect">
            <a:avLst/>
          </a:prstGeom>
        </p:spPr>
      </p:pic>
      <p:pic>
        <p:nvPicPr>
          <p:cNvPr id="4" name="Imagem 3"/>
          <p:cNvPicPr>
            <a:picLocks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320" y="3415035"/>
            <a:ext cx="2428326" cy="2381250"/>
          </a:xfrm>
          <a:prstGeom prst="rect">
            <a:avLst/>
          </a:prstGeom>
        </p:spPr>
      </p:pic>
      <p:pic>
        <p:nvPicPr>
          <p:cNvPr id="5" name="Imagem 4"/>
          <p:cNvPicPr>
            <a:picLocks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320" y="957585"/>
            <a:ext cx="2428326" cy="238125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834390" y="4440907"/>
            <a:ext cx="4079394" cy="92333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b="1" dirty="0">
                <a:solidFill>
                  <a:srgbClr val="FFFFFF"/>
                </a:solidFill>
                <a:latin typeface="Arial Narrow"/>
              </a:rPr>
              <a:t>Largura Arco Superior     =    37.87 mm
Largura Arco Inferior    =    39.36 mm
Discrepância Transversal    =    -1.49 mm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4625752" y="5953075"/>
            <a:ext cx="5678033" cy="92333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b="1" dirty="0">
                <a:solidFill>
                  <a:srgbClr val="FFFFFF"/>
                </a:solidFill>
                <a:latin typeface="Arial Narrow"/>
              </a:rPr>
              <a:t>Largura Maxilar    =    58.58 mm
Largura Mandibular    =    50.9 mm
Discrepância </a:t>
            </a:r>
            <a:r>
              <a:rPr lang="pt-BR" b="1" dirty="0" err="1">
                <a:solidFill>
                  <a:srgbClr val="FFFFFF"/>
                </a:solidFill>
                <a:latin typeface="Arial Narrow"/>
              </a:rPr>
              <a:t>mx</a:t>
            </a:r>
            <a:r>
              <a:rPr lang="pt-BR" b="1" dirty="0">
                <a:solidFill>
                  <a:srgbClr val="FFFFFF"/>
                </a:solidFill>
                <a:latin typeface="Arial Narrow"/>
              </a:rPr>
              <a:t> </a:t>
            </a:r>
            <a:r>
              <a:rPr lang="pt-BR" b="1" dirty="0" err="1">
                <a:solidFill>
                  <a:srgbClr val="FFFFFF"/>
                </a:solidFill>
                <a:latin typeface="Arial Narrow"/>
              </a:rPr>
              <a:t>md</a:t>
            </a:r>
            <a:r>
              <a:rPr lang="pt-BR" b="1" dirty="0">
                <a:solidFill>
                  <a:srgbClr val="FFFFFF"/>
                </a:solidFill>
                <a:latin typeface="Arial Narrow"/>
              </a:rPr>
              <a:t> transversal esquelética    =    7.67 mm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12031344" y="1475805"/>
            <a:ext cx="1451392" cy="92333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b="1" dirty="0">
                <a:solidFill>
                  <a:srgbClr val="FFFFFF"/>
                </a:solidFill>
                <a:latin typeface="Arial Narrow"/>
              </a:rPr>
              <a:t>Discrepância Transversal </a:t>
            </a:r>
            <a:r>
              <a:rPr lang="pt-BR" b="1" dirty="0" err="1">
                <a:solidFill>
                  <a:srgbClr val="FFFFFF"/>
                </a:solidFill>
                <a:latin typeface="Arial Narrow"/>
              </a:rPr>
              <a:t>Dentoalveolar</a:t>
            </a:r>
            <a:endParaRPr lang="pt-BR" b="1" dirty="0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46" name="CaixaDeTexto 45"/>
          <p:cNvSpPr txBox="1"/>
          <p:nvPr/>
        </p:nvSpPr>
        <p:spPr>
          <a:xfrm>
            <a:off x="12042576" y="2570578"/>
            <a:ext cx="1451392" cy="120032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b="1" dirty="0">
                <a:solidFill>
                  <a:srgbClr val="FFFFFF"/>
                </a:solidFill>
                <a:latin typeface="Arial Narrow"/>
              </a:rPr>
              <a:t>Ausência de discrepância </a:t>
            </a:r>
            <a:r>
              <a:rPr lang="pt-BR" b="1">
                <a:solidFill>
                  <a:srgbClr val="FFFFFF"/>
                </a:solidFill>
                <a:latin typeface="Arial Narrow"/>
              </a:rPr>
              <a:t>esquelética transversal</a:t>
            </a:r>
            <a:endParaRPr lang="pt-BR" b="1" dirty="0">
              <a:solidFill>
                <a:srgbClr val="FFFFFF"/>
              </a:solidFill>
              <a:latin typeface="Arial Narrow"/>
            </a:endParaRPr>
          </a:p>
        </p:txBody>
      </p:sp>
      <p:pic>
        <p:nvPicPr>
          <p:cNvPr id="47" name="Imagem 46"/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393" y="4350577"/>
            <a:ext cx="304800" cy="304800"/>
          </a:xfrm>
          <a:prstGeom prst="rect">
            <a:avLst/>
          </a:prstGeom>
        </p:spPr>
      </p:pic>
      <p:pic>
        <p:nvPicPr>
          <p:cNvPr id="48" name="Imagem 47"/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393" y="5467171"/>
            <a:ext cx="304800" cy="304800"/>
          </a:xfrm>
          <a:prstGeom prst="rect">
            <a:avLst/>
          </a:prstGeom>
        </p:spPr>
      </p:pic>
      <p:pic>
        <p:nvPicPr>
          <p:cNvPr id="49" name="Imagem 48"/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393" y="4722775"/>
            <a:ext cx="304800" cy="304800"/>
          </a:xfrm>
          <a:prstGeom prst="rect">
            <a:avLst/>
          </a:prstGeom>
        </p:spPr>
      </p:pic>
      <p:pic>
        <p:nvPicPr>
          <p:cNvPr id="64" name="Imagem 63"/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393" y="5094973"/>
            <a:ext cx="304800" cy="304800"/>
          </a:xfrm>
          <a:prstGeom prst="rect">
            <a:avLst/>
          </a:prstGeom>
        </p:spPr>
      </p:pic>
      <p:pic>
        <p:nvPicPr>
          <p:cNvPr id="65" name="Imagem 64"/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393" y="6211565"/>
            <a:ext cx="304800" cy="304800"/>
          </a:xfrm>
          <a:prstGeom prst="rect">
            <a:avLst/>
          </a:prstGeom>
        </p:spPr>
      </p:pic>
      <p:pic>
        <p:nvPicPr>
          <p:cNvPr id="66" name="Imagem 65"/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393" y="5839369"/>
            <a:ext cx="304800" cy="304800"/>
          </a:xfrm>
          <a:prstGeom prst="rect">
            <a:avLst/>
          </a:prstGeom>
        </p:spPr>
      </p:pic>
      <p:pic>
        <p:nvPicPr>
          <p:cNvPr id="68" name="Imagem 67">
            <a:extLst>
              <a:ext uri="{FF2B5EF4-FFF2-40B4-BE49-F238E27FC236}">
                <a16:creationId xmlns:a16="http://schemas.microsoft.com/office/drawing/2014/main" id="{29EFBE99-139B-4C95-8F1D-0923E798EDD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0528" y="3906530"/>
            <a:ext cx="334547" cy="361919"/>
          </a:xfrm>
          <a:prstGeom prst="rect">
            <a:avLst/>
          </a:prstGeom>
        </p:spPr>
      </p:pic>
      <p:sp>
        <p:nvSpPr>
          <p:cNvPr id="62" name="CaixaDeTexto 61"/>
          <p:cNvSpPr txBox="1"/>
          <p:nvPr/>
        </p:nvSpPr>
        <p:spPr>
          <a:xfrm>
            <a:off x="2303335" y="669240"/>
            <a:ext cx="2858053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b="1" dirty="0">
                <a:solidFill>
                  <a:srgbClr val="FFFFFF"/>
                </a:solidFill>
                <a:latin typeface="Arial Narrow"/>
              </a:rPr>
              <a:t>Discrepância Dento-alveolar</a:t>
            </a:r>
          </a:p>
        </p:txBody>
      </p:sp>
      <p:sp>
        <p:nvSpPr>
          <p:cNvPr id="67" name="CaixaDeTexto 66"/>
          <p:cNvSpPr txBox="1"/>
          <p:nvPr/>
        </p:nvSpPr>
        <p:spPr>
          <a:xfrm>
            <a:off x="6704162" y="465163"/>
            <a:ext cx="2858053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b="1" dirty="0">
                <a:solidFill>
                  <a:srgbClr val="FFFFFF"/>
                </a:solidFill>
                <a:latin typeface="Arial Narrow"/>
              </a:rPr>
              <a:t>Discrepância Esquelética</a:t>
            </a:r>
          </a:p>
        </p:txBody>
      </p:sp>
    </p:spTree>
    <p:extLst>
      <p:ext uri="{BB962C8B-B14F-4D97-AF65-F5344CB8AC3E}">
        <p14:creationId xmlns:p14="http://schemas.microsoft.com/office/powerpoint/2010/main" val="4631068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3">
            <a:extLst>
              <a:ext uri="{FF2B5EF4-FFF2-40B4-BE49-F238E27FC236}">
                <a16:creationId xmlns:a16="http://schemas.microsoft.com/office/drawing/2014/main" id="{5F42A1B8-8BF4-4A50-9187-366583B40786}"/>
              </a:ext>
            </a:extLst>
          </p:cNvPr>
          <p:cNvGrpSpPr/>
          <p:nvPr/>
        </p:nvGrpSpPr>
        <p:grpSpPr>
          <a:xfrm>
            <a:off x="1061357" y="3218527"/>
            <a:ext cx="11593287" cy="1267085"/>
            <a:chOff x="1160341" y="2012268"/>
            <a:chExt cx="9512589" cy="1127922"/>
          </a:xfrm>
        </p:grpSpPr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id="{DD07EA0C-C645-4E51-885D-D4309DBE6B9B}"/>
                </a:ext>
              </a:extLst>
            </p:cNvPr>
            <p:cNvSpPr txBox="1"/>
            <p:nvPr/>
          </p:nvSpPr>
          <p:spPr>
            <a:xfrm>
              <a:off x="1160341" y="2012268"/>
              <a:ext cx="9512589" cy="684934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pt-BR" sz="4400" dirty="0">
                  <a:solidFill>
                    <a:srgbClr val="FFFFFF"/>
                  </a:solidFill>
                  <a:latin typeface="Arkitech" panose="02000000000000000000" pitchFamily="2" charset="0"/>
                  <a:cs typeface="Segoe UI Light" panose="020B0502040204020203" pitchFamily="34" charset="0"/>
                </a:rPr>
                <a:t>Análise</a:t>
              </a:r>
            </a:p>
          </p:txBody>
        </p:sp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A7DB948E-5596-43FC-AC61-E5C2B55DCFFE}"/>
                </a:ext>
              </a:extLst>
            </p:cNvPr>
            <p:cNvSpPr txBox="1"/>
            <p:nvPr/>
          </p:nvSpPr>
          <p:spPr>
            <a:xfrm>
              <a:off x="1809657" y="2455256"/>
              <a:ext cx="8213956" cy="684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4400" dirty="0" err="1">
                  <a:solidFill>
                    <a:srgbClr val="BA8C3F"/>
                  </a:solidFill>
                  <a:latin typeface="Arkitech" panose="02000000000000000000" pitchFamily="2" charset="0"/>
                  <a:cs typeface="Segoe UI Light" panose="020B0502040204020203" pitchFamily="34" charset="0"/>
                </a:rPr>
                <a:t>dentolABIAL</a:t>
              </a:r>
              <a:endParaRPr lang="pt-BR" sz="4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8" name="Agrupar 7">
            <a:extLst>
              <a:ext uri="{FF2B5EF4-FFF2-40B4-BE49-F238E27FC236}">
                <a16:creationId xmlns:a16="http://schemas.microsoft.com/office/drawing/2014/main" id="{5D2326CB-065E-4C0D-AD2C-C8AE8D6EC96B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3243845" y="7119981"/>
            <a:chExt cx="7228311" cy="355490"/>
          </a:xfrm>
        </p:grpSpPr>
        <p:sp>
          <p:nvSpPr>
            <p:cNvPr id="9" name="Triângulo isósceles 8">
              <a:hlinkClick r:id="rId3" action="ppaction://hlinksldjump"/>
              <a:extLst>
                <a:ext uri="{FF2B5EF4-FFF2-40B4-BE49-F238E27FC236}">
                  <a16:creationId xmlns:a16="http://schemas.microsoft.com/office/drawing/2014/main" id="{12565EF1-47E3-44A9-893F-ED82BE33C32B}"/>
                </a:ext>
              </a:extLst>
            </p:cNvPr>
            <p:cNvSpPr/>
            <p:nvPr/>
          </p:nvSpPr>
          <p:spPr>
            <a:xfrm rot="16200000">
              <a:off x="3251347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10" name="Triângulo isósceles 9">
              <a:hlinkClick r:id="rId4" action="ppaction://hlinksldjump"/>
              <a:extLst>
                <a:ext uri="{FF2B5EF4-FFF2-40B4-BE49-F238E27FC236}">
                  <a16:creationId xmlns:a16="http://schemas.microsoft.com/office/drawing/2014/main" id="{0D8BC46A-8809-462E-B4F1-FFD95A572A6F}"/>
                </a:ext>
              </a:extLst>
            </p:cNvPr>
            <p:cNvSpPr/>
            <p:nvPr/>
          </p:nvSpPr>
          <p:spPr>
            <a:xfrm rot="5400000">
              <a:off x="10109164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78DFB05A-B053-4EC1-998A-0968866A46CD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3243845" y="7119981"/>
            <a:chExt cx="7228311" cy="355490"/>
          </a:xfrm>
        </p:grpSpPr>
        <p:sp>
          <p:nvSpPr>
            <p:cNvPr id="21" name="Triângulo isósceles 20">
              <a:hlinkClick r:id="rId5" action="ppaction://hlinksldjump"/>
              <a:extLst>
                <a:ext uri="{FF2B5EF4-FFF2-40B4-BE49-F238E27FC236}">
                  <a16:creationId xmlns:a16="http://schemas.microsoft.com/office/drawing/2014/main" id="{55510127-809B-4CFE-B256-97E6ABBDC654}"/>
                </a:ext>
              </a:extLst>
            </p:cNvPr>
            <p:cNvSpPr/>
            <p:nvPr/>
          </p:nvSpPr>
          <p:spPr>
            <a:xfrm rot="16200000">
              <a:off x="3251347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22" name="Triângulo isósceles 21">
              <a:hlinkClick r:id="rId6" action="ppaction://hlinksldjump"/>
              <a:extLst>
                <a:ext uri="{FF2B5EF4-FFF2-40B4-BE49-F238E27FC236}">
                  <a16:creationId xmlns:a16="http://schemas.microsoft.com/office/drawing/2014/main" id="{01E3F276-9ED2-4B10-B750-6B35FDC5F16C}"/>
                </a:ext>
              </a:extLst>
            </p:cNvPr>
            <p:cNvSpPr/>
            <p:nvPr/>
          </p:nvSpPr>
          <p:spPr>
            <a:xfrm rot="5400000">
              <a:off x="10109164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E935018F-84D3-4807-8FC2-1CA3223CFE72}"/>
              </a:ext>
            </a:extLst>
          </p:cNvPr>
          <p:cNvGrpSpPr/>
          <p:nvPr/>
        </p:nvGrpSpPr>
        <p:grpSpPr>
          <a:xfrm>
            <a:off x="4129792" y="7223682"/>
            <a:ext cx="5456416" cy="148088"/>
            <a:chOff x="4129792" y="7223682"/>
            <a:chExt cx="5456416" cy="148088"/>
          </a:xfrm>
        </p:grpSpPr>
        <p:pic>
          <p:nvPicPr>
            <p:cNvPr id="24" name="Imagem 23" hidden="1">
              <a:hlinkClick r:id="rId7" action="ppaction://hlinksldjump"/>
              <a:extLst>
                <a:ext uri="{FF2B5EF4-FFF2-40B4-BE49-F238E27FC236}">
                  <a16:creationId xmlns:a16="http://schemas.microsoft.com/office/drawing/2014/main" id="{22936EAE-FB61-4E63-880A-3C8AA6D6A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29792" y="7223682"/>
              <a:ext cx="148088" cy="148088"/>
            </a:xfrm>
            <a:prstGeom prst="rect">
              <a:avLst/>
            </a:prstGeom>
          </p:spPr>
        </p:pic>
        <p:pic>
          <p:nvPicPr>
            <p:cNvPr id="25" name="Imagem 24" hidden="1">
              <a:hlinkClick r:id="rId9" action="ppaction://hlinksldjump"/>
              <a:extLst>
                <a:ext uri="{FF2B5EF4-FFF2-40B4-BE49-F238E27FC236}">
                  <a16:creationId xmlns:a16="http://schemas.microsoft.com/office/drawing/2014/main" id="{30488FC1-A551-4F64-90D9-A5C20CC246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93333" y="7223682"/>
              <a:ext cx="148088" cy="148088"/>
            </a:xfrm>
            <a:prstGeom prst="rect">
              <a:avLst/>
            </a:prstGeom>
          </p:spPr>
        </p:pic>
        <p:pic>
          <p:nvPicPr>
            <p:cNvPr id="26" name="Imagem 25" hidden="1">
              <a:hlinkClick r:id="rId10" action="ppaction://hlinksldjump"/>
              <a:extLst>
                <a:ext uri="{FF2B5EF4-FFF2-40B4-BE49-F238E27FC236}">
                  <a16:creationId xmlns:a16="http://schemas.microsoft.com/office/drawing/2014/main" id="{FB0070B3-F5BC-4594-92E2-772004D00F6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56874" y="7223682"/>
              <a:ext cx="148088" cy="148088"/>
            </a:xfrm>
            <a:prstGeom prst="rect">
              <a:avLst/>
            </a:prstGeom>
          </p:spPr>
        </p:pic>
        <p:pic>
          <p:nvPicPr>
            <p:cNvPr id="27" name="Imagem 26">
              <a:hlinkClick r:id="rId11" action="ppaction://hlinksldjump"/>
              <a:extLst>
                <a:ext uri="{FF2B5EF4-FFF2-40B4-BE49-F238E27FC236}">
                  <a16:creationId xmlns:a16="http://schemas.microsoft.com/office/drawing/2014/main" id="{76BE1B97-8DE9-4D93-ACA0-8FA272ED57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20415" y="7223682"/>
              <a:ext cx="148088" cy="148088"/>
            </a:xfrm>
            <a:prstGeom prst="rect">
              <a:avLst/>
            </a:prstGeom>
          </p:spPr>
        </p:pic>
        <p:pic>
          <p:nvPicPr>
            <p:cNvPr id="28" name="Imagem 27">
              <a:hlinkClick r:id="rId13" action="ppaction://hlinksldjump"/>
              <a:extLst>
                <a:ext uri="{FF2B5EF4-FFF2-40B4-BE49-F238E27FC236}">
                  <a16:creationId xmlns:a16="http://schemas.microsoft.com/office/drawing/2014/main" id="{24E3FD27-9327-49D4-8ABF-07E3A82BD6C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47497" y="7223682"/>
              <a:ext cx="148088" cy="148088"/>
            </a:xfrm>
            <a:prstGeom prst="rect">
              <a:avLst/>
            </a:prstGeom>
          </p:spPr>
        </p:pic>
        <p:pic>
          <p:nvPicPr>
            <p:cNvPr id="29" name="Imagem 28" hidden="1">
              <a:hlinkClick r:id="rId14" action="ppaction://hlinksldjump"/>
              <a:extLst>
                <a:ext uri="{FF2B5EF4-FFF2-40B4-BE49-F238E27FC236}">
                  <a16:creationId xmlns:a16="http://schemas.microsoft.com/office/drawing/2014/main" id="{848EE913-3792-4C9D-B39F-92A9B9E350F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11038" y="7223682"/>
              <a:ext cx="148088" cy="148088"/>
            </a:xfrm>
            <a:prstGeom prst="rect">
              <a:avLst/>
            </a:prstGeom>
          </p:spPr>
        </p:pic>
        <p:pic>
          <p:nvPicPr>
            <p:cNvPr id="30" name="Imagem 29" hidden="1">
              <a:hlinkClick r:id="rId15" action="ppaction://hlinksldjump"/>
              <a:extLst>
                <a:ext uri="{FF2B5EF4-FFF2-40B4-BE49-F238E27FC236}">
                  <a16:creationId xmlns:a16="http://schemas.microsoft.com/office/drawing/2014/main" id="{EBD71E44-CF19-4BF5-B1A1-7ECA39B1E1B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74579" y="7223682"/>
              <a:ext cx="148088" cy="148088"/>
            </a:xfrm>
            <a:prstGeom prst="rect">
              <a:avLst/>
            </a:prstGeom>
          </p:spPr>
        </p:pic>
        <p:pic>
          <p:nvPicPr>
            <p:cNvPr id="31" name="Imagem 30" hidden="1">
              <a:hlinkClick r:id="rId16" action="ppaction://hlinksldjump"/>
              <a:extLst>
                <a:ext uri="{FF2B5EF4-FFF2-40B4-BE49-F238E27FC236}">
                  <a16:creationId xmlns:a16="http://schemas.microsoft.com/office/drawing/2014/main" id="{F2E0F091-7BF5-4E97-8B64-F93FAE7F47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438120" y="7223682"/>
              <a:ext cx="148088" cy="148088"/>
            </a:xfrm>
            <a:prstGeom prst="rect">
              <a:avLst/>
            </a:prstGeom>
          </p:spPr>
        </p:pic>
        <p:pic>
          <p:nvPicPr>
            <p:cNvPr id="32" name="Imagem 31">
              <a:hlinkClick r:id="rId6" action="ppaction://hlinksldjump"/>
              <a:extLst>
                <a:ext uri="{FF2B5EF4-FFF2-40B4-BE49-F238E27FC236}">
                  <a16:creationId xmlns:a16="http://schemas.microsoft.com/office/drawing/2014/main" id="{4E58AE95-2B28-41C9-94C1-840638E3AF8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83956" y="7223682"/>
              <a:ext cx="148088" cy="148088"/>
            </a:xfrm>
            <a:prstGeom prst="rect">
              <a:avLst/>
            </a:prstGeom>
          </p:spPr>
        </p:pic>
      </p:grpSp>
      <p:pic>
        <p:nvPicPr>
          <p:cNvPr id="33" name="Imagem 32">
            <a:hlinkClick r:id="rId17" action="ppaction://hlinksldjump"/>
            <a:extLst>
              <a:ext uri="{FF2B5EF4-FFF2-40B4-BE49-F238E27FC236}">
                <a16:creationId xmlns:a16="http://schemas.microsoft.com/office/drawing/2014/main" id="{13A6EF35-2B47-4771-9703-D7173790CE8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043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667" y="2779110"/>
            <a:ext cx="9135827" cy="186493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4407320" y="4973549"/>
            <a:ext cx="1300480" cy="3231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[A] Excesso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4407320" y="5297399"/>
            <a:ext cx="2042160" cy="3231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[B] Normal (1-5mm)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4407320" y="5659349"/>
            <a:ext cx="1381760" cy="3231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[C] Ausência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7296906" y="5000701"/>
            <a:ext cx="1812674" cy="3231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500" b="1" dirty="0">
                <a:solidFill>
                  <a:srgbClr val="BA8C3F"/>
                </a:solidFill>
                <a:latin typeface="Arial Narrow" panose="020B0606020202030204" pitchFamily="34" charset="0"/>
              </a:rPr>
              <a:t>MAXILA: </a:t>
            </a:r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mm:  ____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7296906" y="5324551"/>
            <a:ext cx="2081374" cy="3231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500" b="1" dirty="0">
                <a:solidFill>
                  <a:srgbClr val="BA8C3F"/>
                </a:solidFill>
                <a:latin typeface="Arial Narrow" panose="020B0606020202030204" pitchFamily="34" charset="0"/>
              </a:rPr>
              <a:t>MANDÍBULA: </a:t>
            </a:r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mm:  ____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4383875" y="4682831"/>
            <a:ext cx="904240" cy="3231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500" b="1" dirty="0">
                <a:solidFill>
                  <a:srgbClr val="BA8C3F"/>
                </a:solidFill>
                <a:latin typeface="Arial Narrow" panose="020B0606020202030204" pitchFamily="34" charset="0"/>
              </a:rPr>
              <a:t>INDICAR: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5904817" y="2466975"/>
            <a:ext cx="3901440" cy="30777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pt-BR" sz="1400" b="1" dirty="0">
                <a:solidFill>
                  <a:srgbClr val="BA8C3F"/>
                </a:solidFill>
                <a:latin typeface="Arial Narrow" panose="020B0606020202030204" pitchFamily="34" charset="0"/>
              </a:rPr>
              <a:t>EXPOSIÇÃO DENTÁRIA EM REPOUSO</a:t>
            </a:r>
          </a:p>
        </p:txBody>
      </p: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472199EC-264E-40D4-A794-7916E528196A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3243845" y="7119981"/>
            <a:chExt cx="7228311" cy="355490"/>
          </a:xfrm>
        </p:grpSpPr>
        <p:sp>
          <p:nvSpPr>
            <p:cNvPr id="16" name="Triângulo isósceles 15">
              <a:hlinkClick r:id="rId3" action="ppaction://hlinksldjump"/>
              <a:extLst>
                <a:ext uri="{FF2B5EF4-FFF2-40B4-BE49-F238E27FC236}">
                  <a16:creationId xmlns:a16="http://schemas.microsoft.com/office/drawing/2014/main" id="{1C4AD8F0-52B4-4A6A-83AC-B071E5B13FE4}"/>
                </a:ext>
              </a:extLst>
            </p:cNvPr>
            <p:cNvSpPr/>
            <p:nvPr/>
          </p:nvSpPr>
          <p:spPr>
            <a:xfrm rot="5400000">
              <a:off x="10109164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15" name="Triângulo isósceles 14">
              <a:hlinkClick r:id="rId4" action="ppaction://hlinksldjump"/>
              <a:extLst>
                <a:ext uri="{FF2B5EF4-FFF2-40B4-BE49-F238E27FC236}">
                  <a16:creationId xmlns:a16="http://schemas.microsoft.com/office/drawing/2014/main" id="{C841D5FD-FE87-4E74-B873-41C78A07B3C2}"/>
                </a:ext>
              </a:extLst>
            </p:cNvPr>
            <p:cNvSpPr/>
            <p:nvPr/>
          </p:nvSpPr>
          <p:spPr>
            <a:xfrm rot="16200000">
              <a:off x="3251347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E9D951A4-FD75-415F-93F6-68FA12C72E6F}"/>
              </a:ext>
            </a:extLst>
          </p:cNvPr>
          <p:cNvGrpSpPr/>
          <p:nvPr/>
        </p:nvGrpSpPr>
        <p:grpSpPr>
          <a:xfrm>
            <a:off x="4129792" y="7223682"/>
            <a:ext cx="5456416" cy="148088"/>
            <a:chOff x="4129792" y="7223682"/>
            <a:chExt cx="5456416" cy="148088"/>
          </a:xfrm>
        </p:grpSpPr>
        <p:pic>
          <p:nvPicPr>
            <p:cNvPr id="18" name="Imagem 17" hidden="1">
              <a:hlinkClick r:id="rId5" action="ppaction://hlinksldjump"/>
              <a:extLst>
                <a:ext uri="{FF2B5EF4-FFF2-40B4-BE49-F238E27FC236}">
                  <a16:creationId xmlns:a16="http://schemas.microsoft.com/office/drawing/2014/main" id="{528B0B6E-8615-4B8C-B629-CA1B306FDD7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29792" y="7223682"/>
              <a:ext cx="148088" cy="148088"/>
            </a:xfrm>
            <a:prstGeom prst="rect">
              <a:avLst/>
            </a:prstGeom>
          </p:spPr>
        </p:pic>
        <p:pic>
          <p:nvPicPr>
            <p:cNvPr id="19" name="Imagem 18" hidden="1">
              <a:hlinkClick r:id="rId7" action="ppaction://hlinksldjump"/>
              <a:extLst>
                <a:ext uri="{FF2B5EF4-FFF2-40B4-BE49-F238E27FC236}">
                  <a16:creationId xmlns:a16="http://schemas.microsoft.com/office/drawing/2014/main" id="{48AC11F9-B731-4D81-80F8-1AB09B0751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93333" y="7223682"/>
              <a:ext cx="148088" cy="148088"/>
            </a:xfrm>
            <a:prstGeom prst="rect">
              <a:avLst/>
            </a:prstGeom>
          </p:spPr>
        </p:pic>
        <p:pic>
          <p:nvPicPr>
            <p:cNvPr id="20" name="Imagem 19" hidden="1">
              <a:hlinkClick r:id="rId8" action="ppaction://hlinksldjump"/>
              <a:extLst>
                <a:ext uri="{FF2B5EF4-FFF2-40B4-BE49-F238E27FC236}">
                  <a16:creationId xmlns:a16="http://schemas.microsoft.com/office/drawing/2014/main" id="{268BEE67-83B8-4DD7-8B92-2347C0B101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56874" y="7223682"/>
              <a:ext cx="148088" cy="148088"/>
            </a:xfrm>
            <a:prstGeom prst="rect">
              <a:avLst/>
            </a:prstGeom>
          </p:spPr>
        </p:pic>
        <p:pic>
          <p:nvPicPr>
            <p:cNvPr id="21" name="Imagem 20">
              <a:hlinkClick r:id="rId4" action="ppaction://hlinksldjump"/>
              <a:extLst>
                <a:ext uri="{FF2B5EF4-FFF2-40B4-BE49-F238E27FC236}">
                  <a16:creationId xmlns:a16="http://schemas.microsoft.com/office/drawing/2014/main" id="{3D063372-6263-4750-B05F-5C14B73358A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20415" y="7223682"/>
              <a:ext cx="148088" cy="148088"/>
            </a:xfrm>
            <a:prstGeom prst="rect">
              <a:avLst/>
            </a:prstGeom>
          </p:spPr>
        </p:pic>
        <p:pic>
          <p:nvPicPr>
            <p:cNvPr id="22" name="Imagem 21">
              <a:hlinkClick r:id="rId3" action="ppaction://hlinksldjump"/>
              <a:extLst>
                <a:ext uri="{FF2B5EF4-FFF2-40B4-BE49-F238E27FC236}">
                  <a16:creationId xmlns:a16="http://schemas.microsoft.com/office/drawing/2014/main" id="{8A121697-83BA-4348-81CD-DC448D99F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47497" y="7223682"/>
              <a:ext cx="148088" cy="148088"/>
            </a:xfrm>
            <a:prstGeom prst="rect">
              <a:avLst/>
            </a:prstGeom>
          </p:spPr>
        </p:pic>
        <p:pic>
          <p:nvPicPr>
            <p:cNvPr id="23" name="Imagem 22" hidden="1">
              <a:hlinkClick r:id="rId9" action="ppaction://hlinksldjump"/>
              <a:extLst>
                <a:ext uri="{FF2B5EF4-FFF2-40B4-BE49-F238E27FC236}">
                  <a16:creationId xmlns:a16="http://schemas.microsoft.com/office/drawing/2014/main" id="{F183BAA4-A24D-42C7-B26C-3293F6CEF2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11038" y="7223682"/>
              <a:ext cx="148088" cy="148088"/>
            </a:xfrm>
            <a:prstGeom prst="rect">
              <a:avLst/>
            </a:prstGeom>
          </p:spPr>
        </p:pic>
        <p:pic>
          <p:nvPicPr>
            <p:cNvPr id="24" name="Imagem 23" hidden="1">
              <a:hlinkClick r:id="rId10" action="ppaction://hlinksldjump"/>
              <a:extLst>
                <a:ext uri="{FF2B5EF4-FFF2-40B4-BE49-F238E27FC236}">
                  <a16:creationId xmlns:a16="http://schemas.microsoft.com/office/drawing/2014/main" id="{69F47604-6DD1-45AD-8731-46FDB6861B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74579" y="7223682"/>
              <a:ext cx="148088" cy="148088"/>
            </a:xfrm>
            <a:prstGeom prst="rect">
              <a:avLst/>
            </a:prstGeom>
          </p:spPr>
        </p:pic>
        <p:pic>
          <p:nvPicPr>
            <p:cNvPr id="25" name="Imagem 24" hidden="1">
              <a:hlinkClick r:id="rId11" action="ppaction://hlinksldjump"/>
              <a:extLst>
                <a:ext uri="{FF2B5EF4-FFF2-40B4-BE49-F238E27FC236}">
                  <a16:creationId xmlns:a16="http://schemas.microsoft.com/office/drawing/2014/main" id="{0453A1CE-05E1-4A80-B6CD-77A1406B2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438120" y="7223682"/>
              <a:ext cx="148088" cy="148088"/>
            </a:xfrm>
            <a:prstGeom prst="rect">
              <a:avLst/>
            </a:prstGeom>
          </p:spPr>
        </p:pic>
        <p:pic>
          <p:nvPicPr>
            <p:cNvPr id="26" name="Imagem 25">
              <a:hlinkClick r:id="rId13" action="ppaction://hlinksldjump"/>
              <a:extLst>
                <a:ext uri="{FF2B5EF4-FFF2-40B4-BE49-F238E27FC236}">
                  <a16:creationId xmlns:a16="http://schemas.microsoft.com/office/drawing/2014/main" id="{0CCBF0D9-C9B3-4C2E-8F2B-D2B4D7C920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83956" y="7223682"/>
              <a:ext cx="148088" cy="148088"/>
            </a:xfrm>
            <a:prstGeom prst="rect">
              <a:avLst/>
            </a:prstGeom>
          </p:spPr>
        </p:pic>
      </p:grp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6B89FCA3-B75F-4E4A-932E-46BF283F3872}"/>
              </a:ext>
            </a:extLst>
          </p:cNvPr>
          <p:cNvSpPr txBox="1"/>
          <p:nvPr/>
        </p:nvSpPr>
        <p:spPr>
          <a:xfrm>
            <a:off x="399367" y="203553"/>
            <a:ext cx="5696633" cy="83099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chemeClr val="bg1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Análise dentolabial</a:t>
            </a:r>
            <a:br>
              <a:rPr lang="pt-BR" sz="1400" dirty="0">
                <a:solidFill>
                  <a:schemeClr val="bg1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exposição dentária em repouso</a:t>
            </a:r>
          </a:p>
          <a:p>
            <a:endParaRPr lang="pt-BR" sz="2000" dirty="0">
              <a:solidFill>
                <a:srgbClr val="FFFFFF"/>
              </a:solidFill>
              <a:latin typeface="Agency FB" panose="020B0503020202020204" pitchFamily="34" charset="0"/>
            </a:endParaRPr>
          </a:p>
        </p:txBody>
      </p:sp>
      <p:pic>
        <p:nvPicPr>
          <p:cNvPr id="29" name="Imagem 28">
            <a:hlinkClick r:id="rId14" action="ppaction://hlinksldjump"/>
            <a:extLst>
              <a:ext uri="{FF2B5EF4-FFF2-40B4-BE49-F238E27FC236}">
                <a16:creationId xmlns:a16="http://schemas.microsoft.com/office/drawing/2014/main" id="{7F8E5981-118B-4342-ABEC-EFD3FD59AE2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pic>
        <p:nvPicPr>
          <p:cNvPr id="1026" name="Picture 2" descr="C:\0GERAR\SYM 3D\FACE MARIANA LEMOS 13-05\MARIANA LEMOS SILVA LISBOA_CRANIO_imagens\foto labio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20" y="2297186"/>
            <a:ext cx="3578140" cy="264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84163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834" y="2050916"/>
            <a:ext cx="3105150" cy="1898919"/>
          </a:xfrm>
          <a:prstGeom prst="rect">
            <a:avLst/>
          </a:prstGeom>
        </p:spPr>
      </p:pic>
      <p:pic>
        <p:nvPicPr>
          <p:cNvPr id="8" name="Imagem 7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187" y="4349397"/>
            <a:ext cx="304800" cy="304800"/>
          </a:xfrm>
          <a:prstGeom prst="rect">
            <a:avLst/>
          </a:prstGeom>
        </p:spPr>
      </p:pic>
      <p:pic>
        <p:nvPicPr>
          <p:cNvPr id="9" name="Imagem 8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510" y="5130064"/>
            <a:ext cx="304800" cy="304800"/>
          </a:xfrm>
          <a:prstGeom prst="rect">
            <a:avLst/>
          </a:prstGeom>
        </p:spPr>
      </p:pic>
      <p:pic>
        <p:nvPicPr>
          <p:cNvPr id="10" name="Imagem 9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035" y="4349397"/>
            <a:ext cx="304800" cy="304800"/>
          </a:xfrm>
          <a:prstGeom prst="rect">
            <a:avLst/>
          </a:prstGeom>
        </p:spPr>
      </p:pic>
      <p:pic>
        <p:nvPicPr>
          <p:cNvPr id="11" name="Imagem 10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187" y="4739922"/>
            <a:ext cx="304800" cy="304800"/>
          </a:xfrm>
          <a:prstGeom prst="rect">
            <a:avLst/>
          </a:prstGeom>
        </p:spPr>
      </p:pic>
      <p:pic>
        <p:nvPicPr>
          <p:cNvPr id="12" name="Imagem 11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9281" y="4349397"/>
            <a:ext cx="304800" cy="304800"/>
          </a:xfrm>
          <a:prstGeom prst="rect">
            <a:avLst/>
          </a:prstGeom>
        </p:spPr>
      </p:pic>
      <p:pic>
        <p:nvPicPr>
          <p:cNvPr id="13" name="Imagem 12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510" y="4739922"/>
            <a:ext cx="304800" cy="304800"/>
          </a:xfrm>
          <a:prstGeom prst="rect">
            <a:avLst/>
          </a:prstGeom>
        </p:spPr>
      </p:pic>
      <p:pic>
        <p:nvPicPr>
          <p:cNvPr id="14" name="Imagem 13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756" y="4739922"/>
            <a:ext cx="304800" cy="304800"/>
          </a:xfrm>
          <a:prstGeom prst="rect">
            <a:avLst/>
          </a:prstGeom>
        </p:spPr>
      </p:pic>
      <p:pic>
        <p:nvPicPr>
          <p:cNvPr id="15" name="Imagem 14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756" y="5130064"/>
            <a:ext cx="304800" cy="304800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10613761" y="5120883"/>
            <a:ext cx="161544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dirty="0">
                <a:solidFill>
                  <a:srgbClr val="FFFFFF"/>
                </a:solidFill>
                <a:latin typeface="Arial Narrow" panose="020B0606020202030204" pitchFamily="34" charset="0"/>
              </a:rPr>
              <a:t>Hipermobilidade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10613761" y="4730741"/>
            <a:ext cx="65024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dirty="0">
                <a:solidFill>
                  <a:srgbClr val="FFFFFF"/>
                </a:solidFill>
                <a:latin typeface="Arial Narrow" panose="020B0606020202030204" pitchFamily="34" charset="0"/>
              </a:rPr>
              <a:t>Fino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10613761" y="4340216"/>
            <a:ext cx="72136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dirty="0">
                <a:solidFill>
                  <a:srgbClr val="FFFFFF"/>
                </a:solidFill>
                <a:latin typeface="Arial Narrow" panose="020B0606020202030204" pitchFamily="34" charset="0"/>
              </a:rPr>
              <a:t>Curto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7690835" y="5120883"/>
            <a:ext cx="81280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dirty="0">
                <a:solidFill>
                  <a:srgbClr val="FFFFFF"/>
                </a:solidFill>
                <a:latin typeface="Arial Narrow" panose="020B0606020202030204" pitchFamily="34" charset="0"/>
              </a:rPr>
              <a:t>˃ 85%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7690835" y="4730741"/>
            <a:ext cx="105664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dirty="0">
                <a:solidFill>
                  <a:srgbClr val="FFFFFF"/>
                </a:solidFill>
                <a:latin typeface="Arial Narrow" panose="020B0606020202030204" pitchFamily="34" charset="0"/>
              </a:rPr>
              <a:t>75 – 80%</a:t>
            </a:r>
          </a:p>
        </p:txBody>
      </p:sp>
      <p:sp>
        <p:nvSpPr>
          <p:cNvPr id="21" name="CaixaDeTexto 20"/>
          <p:cNvSpPr txBox="1"/>
          <p:nvPr/>
        </p:nvSpPr>
        <p:spPr>
          <a:xfrm>
            <a:off x="7690835" y="4340216"/>
            <a:ext cx="77216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dirty="0">
                <a:solidFill>
                  <a:srgbClr val="FFFFFF"/>
                </a:solidFill>
                <a:latin typeface="Arial Narrow" panose="020B0606020202030204" pitchFamily="34" charset="0"/>
              </a:rPr>
              <a:t>˂ 65%</a:t>
            </a:r>
          </a:p>
        </p:txBody>
      </p:sp>
      <p:sp>
        <p:nvSpPr>
          <p:cNvPr id="22" name="CaixaDeTexto 21"/>
          <p:cNvSpPr txBox="1"/>
          <p:nvPr/>
        </p:nvSpPr>
        <p:spPr>
          <a:xfrm>
            <a:off x="4077017" y="4730741"/>
            <a:ext cx="89408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dirty="0">
                <a:solidFill>
                  <a:srgbClr val="FFFFFF"/>
                </a:solidFill>
                <a:latin typeface="Arial Narrow" panose="020B0606020202030204" pitchFamily="34" charset="0"/>
              </a:rPr>
              <a:t>˃ 3 mm</a:t>
            </a:r>
          </a:p>
        </p:txBody>
      </p:sp>
      <p:sp>
        <p:nvSpPr>
          <p:cNvPr id="23" name="CaixaDeTexto 22"/>
          <p:cNvSpPr txBox="1"/>
          <p:nvPr/>
        </p:nvSpPr>
        <p:spPr>
          <a:xfrm>
            <a:off x="4077017" y="4340216"/>
            <a:ext cx="90424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dirty="0">
                <a:solidFill>
                  <a:srgbClr val="FFFFFF"/>
                </a:solidFill>
                <a:latin typeface="Arial Narrow" panose="020B0606020202030204" pitchFamily="34" charset="0"/>
              </a:rPr>
              <a:t>1-3 mm</a:t>
            </a:r>
          </a:p>
        </p:txBody>
      </p:sp>
      <p:sp>
        <p:nvSpPr>
          <p:cNvPr id="24" name="CaixaDeTexto 23"/>
          <p:cNvSpPr txBox="1"/>
          <p:nvPr/>
        </p:nvSpPr>
        <p:spPr>
          <a:xfrm>
            <a:off x="10239375" y="4047022"/>
            <a:ext cx="34544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400" b="1" dirty="0">
                <a:solidFill>
                  <a:srgbClr val="BA8C3F"/>
                </a:solidFill>
                <a:latin typeface="Arial Narrow" panose="020B0606020202030204" pitchFamily="34" charset="0"/>
              </a:rPr>
              <a:t>CARCT. MORFO-FUNC. LÁBIO SUP.</a:t>
            </a:r>
          </a:p>
        </p:txBody>
      </p:sp>
      <p:sp>
        <p:nvSpPr>
          <p:cNvPr id="25" name="CaixaDeTexto 24"/>
          <p:cNvSpPr txBox="1"/>
          <p:nvPr/>
        </p:nvSpPr>
        <p:spPr>
          <a:xfrm>
            <a:off x="3689648" y="4047022"/>
            <a:ext cx="251968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400" b="1" dirty="0">
                <a:solidFill>
                  <a:srgbClr val="BA8C3F"/>
                </a:solidFill>
                <a:latin typeface="Arial Narrow" panose="020B0606020202030204" pitchFamily="34" charset="0"/>
              </a:rPr>
              <a:t>DISTÂNCIA INTERLABIAL</a:t>
            </a:r>
          </a:p>
        </p:txBody>
      </p:sp>
      <p:sp>
        <p:nvSpPr>
          <p:cNvPr id="26" name="CaixaDeTexto 25"/>
          <p:cNvSpPr txBox="1"/>
          <p:nvPr/>
        </p:nvSpPr>
        <p:spPr>
          <a:xfrm>
            <a:off x="7290048" y="4047022"/>
            <a:ext cx="246888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400" b="1" dirty="0">
                <a:solidFill>
                  <a:srgbClr val="BA8C3F"/>
                </a:solidFill>
                <a:latin typeface="Arial Narrow" panose="020B0606020202030204" pitchFamily="34" charset="0"/>
              </a:rPr>
              <a:t>PROPORÇÃO L/C DOS IS</a:t>
            </a:r>
          </a:p>
        </p:txBody>
      </p:sp>
      <p:sp>
        <p:nvSpPr>
          <p:cNvPr id="27" name="CaixaDeTexto 26"/>
          <p:cNvSpPr txBox="1"/>
          <p:nvPr/>
        </p:nvSpPr>
        <p:spPr>
          <a:xfrm>
            <a:off x="-283304" y="1475805"/>
            <a:ext cx="4765040" cy="3385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pt-BR" sz="1600" b="1" dirty="0">
                <a:solidFill>
                  <a:srgbClr val="BA8C3F"/>
                </a:solidFill>
                <a:latin typeface="Arial Narrow" panose="020B0606020202030204" pitchFamily="34" charset="0"/>
              </a:rPr>
              <a:t>Exposição Dentária com Lábio em Repouso 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42125654-4BB5-408B-AA45-3F573F08CB52}"/>
              </a:ext>
            </a:extLst>
          </p:cNvPr>
          <p:cNvSpPr txBox="1"/>
          <p:nvPr/>
        </p:nvSpPr>
        <p:spPr>
          <a:xfrm>
            <a:off x="399367" y="203553"/>
            <a:ext cx="5696633" cy="615553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chemeClr val="bg1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Análise dentolabial</a:t>
            </a:r>
            <a:endParaRPr lang="pt-BR" sz="1400" dirty="0">
              <a:solidFill>
                <a:srgbClr val="BA8C3F"/>
              </a:solidFill>
              <a:latin typeface="Arkitech" panose="02000000000000000000" pitchFamily="2" charset="0"/>
              <a:cs typeface="Segoe UI Light" panose="020B0502040204020203" pitchFamily="34" charset="0"/>
            </a:endParaRPr>
          </a:p>
          <a:p>
            <a:endParaRPr lang="pt-BR" sz="2000" dirty="0">
              <a:solidFill>
                <a:srgbClr val="FFFFFF"/>
              </a:solidFill>
              <a:latin typeface="Agency FB" panose="020B0503020202020204" pitchFamily="34" charset="0"/>
            </a:endParaRPr>
          </a:p>
        </p:txBody>
      </p:sp>
      <p:grpSp>
        <p:nvGrpSpPr>
          <p:cNvPr id="29" name="Agrupar 28">
            <a:extLst>
              <a:ext uri="{FF2B5EF4-FFF2-40B4-BE49-F238E27FC236}">
                <a16:creationId xmlns:a16="http://schemas.microsoft.com/office/drawing/2014/main" id="{8071F4E6-5109-4241-BCAA-8DE172F3B544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3243845" y="7119981"/>
            <a:chExt cx="7228311" cy="355490"/>
          </a:xfrm>
        </p:grpSpPr>
        <p:sp>
          <p:nvSpPr>
            <p:cNvPr id="30" name="Triângulo isósceles 29">
              <a:hlinkClick r:id="rId4" action="ppaction://hlinksldjump"/>
              <a:extLst>
                <a:ext uri="{FF2B5EF4-FFF2-40B4-BE49-F238E27FC236}">
                  <a16:creationId xmlns:a16="http://schemas.microsoft.com/office/drawing/2014/main" id="{EB02FDC7-F5C2-40D1-9180-26AF472A1FCC}"/>
                </a:ext>
              </a:extLst>
            </p:cNvPr>
            <p:cNvSpPr/>
            <p:nvPr/>
          </p:nvSpPr>
          <p:spPr>
            <a:xfrm rot="5400000">
              <a:off x="10109164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31" name="Triângulo isósceles 30">
              <a:hlinkClick r:id="rId5" action="ppaction://hlinksldjump"/>
              <a:extLst>
                <a:ext uri="{FF2B5EF4-FFF2-40B4-BE49-F238E27FC236}">
                  <a16:creationId xmlns:a16="http://schemas.microsoft.com/office/drawing/2014/main" id="{6702A293-4953-4EF4-A217-A328C4D7A7CA}"/>
                </a:ext>
              </a:extLst>
            </p:cNvPr>
            <p:cNvSpPr/>
            <p:nvPr/>
          </p:nvSpPr>
          <p:spPr>
            <a:xfrm rot="16200000">
              <a:off x="3251347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32" name="Agrupar 31">
            <a:extLst>
              <a:ext uri="{FF2B5EF4-FFF2-40B4-BE49-F238E27FC236}">
                <a16:creationId xmlns:a16="http://schemas.microsoft.com/office/drawing/2014/main" id="{3A05A54F-24F9-4FD6-B032-96B9AF7D6FEC}"/>
              </a:ext>
            </a:extLst>
          </p:cNvPr>
          <p:cNvGrpSpPr/>
          <p:nvPr/>
        </p:nvGrpSpPr>
        <p:grpSpPr>
          <a:xfrm>
            <a:off x="4129792" y="7223682"/>
            <a:ext cx="5456416" cy="148088"/>
            <a:chOff x="4129792" y="7223682"/>
            <a:chExt cx="5456416" cy="148088"/>
          </a:xfrm>
        </p:grpSpPr>
        <p:pic>
          <p:nvPicPr>
            <p:cNvPr id="33" name="Imagem 32" hidden="1">
              <a:hlinkClick r:id="rId6" action="ppaction://hlinksldjump"/>
              <a:extLst>
                <a:ext uri="{FF2B5EF4-FFF2-40B4-BE49-F238E27FC236}">
                  <a16:creationId xmlns:a16="http://schemas.microsoft.com/office/drawing/2014/main" id="{9E050E81-A3B6-4B37-94AA-075C7845051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29792" y="7223682"/>
              <a:ext cx="148088" cy="148088"/>
            </a:xfrm>
            <a:prstGeom prst="rect">
              <a:avLst/>
            </a:prstGeom>
          </p:spPr>
        </p:pic>
        <p:pic>
          <p:nvPicPr>
            <p:cNvPr id="34" name="Imagem 33" hidden="1">
              <a:hlinkClick r:id="rId8" action="ppaction://hlinksldjump"/>
              <a:extLst>
                <a:ext uri="{FF2B5EF4-FFF2-40B4-BE49-F238E27FC236}">
                  <a16:creationId xmlns:a16="http://schemas.microsoft.com/office/drawing/2014/main" id="{0D42948B-249A-487F-96BB-82BCEE56B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93333" y="7223682"/>
              <a:ext cx="148088" cy="148088"/>
            </a:xfrm>
            <a:prstGeom prst="rect">
              <a:avLst/>
            </a:prstGeom>
          </p:spPr>
        </p:pic>
        <p:pic>
          <p:nvPicPr>
            <p:cNvPr id="35" name="Imagem 34" hidden="1">
              <a:hlinkClick r:id="rId9" action="ppaction://hlinksldjump"/>
              <a:extLst>
                <a:ext uri="{FF2B5EF4-FFF2-40B4-BE49-F238E27FC236}">
                  <a16:creationId xmlns:a16="http://schemas.microsoft.com/office/drawing/2014/main" id="{389C69AC-16F1-4265-8CC6-393D9E3C748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56874" y="7223682"/>
              <a:ext cx="148088" cy="148088"/>
            </a:xfrm>
            <a:prstGeom prst="rect">
              <a:avLst/>
            </a:prstGeom>
          </p:spPr>
        </p:pic>
        <p:pic>
          <p:nvPicPr>
            <p:cNvPr id="36" name="Imagem 35">
              <a:hlinkClick r:id="rId10" action="ppaction://hlinksldjump"/>
              <a:extLst>
                <a:ext uri="{FF2B5EF4-FFF2-40B4-BE49-F238E27FC236}">
                  <a16:creationId xmlns:a16="http://schemas.microsoft.com/office/drawing/2014/main" id="{E5AB1252-0DAC-454A-B05B-852C8E7E4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20415" y="7223682"/>
              <a:ext cx="148088" cy="148088"/>
            </a:xfrm>
            <a:prstGeom prst="rect">
              <a:avLst/>
            </a:prstGeom>
          </p:spPr>
        </p:pic>
        <p:pic>
          <p:nvPicPr>
            <p:cNvPr id="37" name="Imagem 36">
              <a:hlinkClick r:id="rId11" action="ppaction://hlinksldjump"/>
              <a:extLst>
                <a:ext uri="{FF2B5EF4-FFF2-40B4-BE49-F238E27FC236}">
                  <a16:creationId xmlns:a16="http://schemas.microsoft.com/office/drawing/2014/main" id="{95D3F028-F8C2-42F1-A13F-B822CCFEB8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47497" y="7223682"/>
              <a:ext cx="148088" cy="148088"/>
            </a:xfrm>
            <a:prstGeom prst="rect">
              <a:avLst/>
            </a:prstGeom>
          </p:spPr>
        </p:pic>
        <p:pic>
          <p:nvPicPr>
            <p:cNvPr id="38" name="Imagem 37" hidden="1">
              <a:hlinkClick r:id="rId13" action="ppaction://hlinksldjump"/>
              <a:extLst>
                <a:ext uri="{FF2B5EF4-FFF2-40B4-BE49-F238E27FC236}">
                  <a16:creationId xmlns:a16="http://schemas.microsoft.com/office/drawing/2014/main" id="{585400C3-360D-4555-B42C-1ABF9A6B4F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11038" y="7223682"/>
              <a:ext cx="148088" cy="148088"/>
            </a:xfrm>
            <a:prstGeom prst="rect">
              <a:avLst/>
            </a:prstGeom>
          </p:spPr>
        </p:pic>
        <p:pic>
          <p:nvPicPr>
            <p:cNvPr id="39" name="Imagem 38" hidden="1">
              <a:hlinkClick r:id="rId14" action="ppaction://hlinksldjump"/>
              <a:extLst>
                <a:ext uri="{FF2B5EF4-FFF2-40B4-BE49-F238E27FC236}">
                  <a16:creationId xmlns:a16="http://schemas.microsoft.com/office/drawing/2014/main" id="{9A6CB575-C13C-4FE0-B3E8-17C4D968AF5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74579" y="7223682"/>
              <a:ext cx="148088" cy="148088"/>
            </a:xfrm>
            <a:prstGeom prst="rect">
              <a:avLst/>
            </a:prstGeom>
          </p:spPr>
        </p:pic>
        <p:pic>
          <p:nvPicPr>
            <p:cNvPr id="40" name="Imagem 39" hidden="1">
              <a:hlinkClick r:id="rId15" action="ppaction://hlinksldjump"/>
              <a:extLst>
                <a:ext uri="{FF2B5EF4-FFF2-40B4-BE49-F238E27FC236}">
                  <a16:creationId xmlns:a16="http://schemas.microsoft.com/office/drawing/2014/main" id="{4D0383C1-EE32-448B-8012-6FA9E42556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438120" y="7223682"/>
              <a:ext cx="148088" cy="148088"/>
            </a:xfrm>
            <a:prstGeom prst="rect">
              <a:avLst/>
            </a:prstGeom>
          </p:spPr>
        </p:pic>
        <p:pic>
          <p:nvPicPr>
            <p:cNvPr id="41" name="Imagem 40">
              <a:hlinkClick r:id="rId5" action="ppaction://hlinksldjump"/>
              <a:extLst>
                <a:ext uri="{FF2B5EF4-FFF2-40B4-BE49-F238E27FC236}">
                  <a16:creationId xmlns:a16="http://schemas.microsoft.com/office/drawing/2014/main" id="{2BA2C1B8-B74D-4F95-B9CA-602912079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83956" y="7223682"/>
              <a:ext cx="148088" cy="148088"/>
            </a:xfrm>
            <a:prstGeom prst="rect">
              <a:avLst/>
            </a:prstGeom>
          </p:spPr>
        </p:pic>
      </p:grpSp>
      <p:pic>
        <p:nvPicPr>
          <p:cNvPr id="42" name="Imagem 41">
            <a:hlinkClick r:id="rId16" action="ppaction://hlinksldjump"/>
            <a:extLst>
              <a:ext uri="{FF2B5EF4-FFF2-40B4-BE49-F238E27FC236}">
                <a16:creationId xmlns:a16="http://schemas.microsoft.com/office/drawing/2014/main" id="{83D05D49-C970-41F4-AE72-0E53E76FEA5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pic>
        <p:nvPicPr>
          <p:cNvPr id="43" name="Imagem 42">
            <a:extLst>
              <a:ext uri="{FF2B5EF4-FFF2-40B4-BE49-F238E27FC236}">
                <a16:creationId xmlns:a16="http://schemas.microsoft.com/office/drawing/2014/main" id="{C89B689C-D53D-4B5A-83FE-2A6D4040A26B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4264" y="3949835"/>
            <a:ext cx="334547" cy="361919"/>
          </a:xfrm>
          <a:prstGeom prst="rect">
            <a:avLst/>
          </a:prstGeom>
        </p:spPr>
      </p:pic>
      <p:pic>
        <p:nvPicPr>
          <p:cNvPr id="44" name="Imagem 43">
            <a:extLst>
              <a:ext uri="{FF2B5EF4-FFF2-40B4-BE49-F238E27FC236}">
                <a16:creationId xmlns:a16="http://schemas.microsoft.com/office/drawing/2014/main" id="{0BB998B8-C228-4559-9245-4CD0C8B6BE2C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1936" y="3972095"/>
            <a:ext cx="334547" cy="361919"/>
          </a:xfrm>
          <a:prstGeom prst="rect">
            <a:avLst/>
          </a:prstGeom>
        </p:spPr>
      </p:pic>
      <p:pic>
        <p:nvPicPr>
          <p:cNvPr id="46" name="Imagem 45">
            <a:extLst>
              <a:ext uri="{FF2B5EF4-FFF2-40B4-BE49-F238E27FC236}">
                <a16:creationId xmlns:a16="http://schemas.microsoft.com/office/drawing/2014/main" id="{515E7EAF-DD1C-41DE-B121-9AE111635B1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872" y="3972095"/>
            <a:ext cx="334547" cy="361919"/>
          </a:xfrm>
          <a:prstGeom prst="rect">
            <a:avLst/>
          </a:prstGeom>
        </p:spPr>
      </p:pic>
      <p:pic>
        <p:nvPicPr>
          <p:cNvPr id="1026" name="Picture 2" descr="C:\0GERAR\SYM 3D\FACE MARIANA LEMOS 13-05\Nova pasta\1433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3210" y="1331789"/>
            <a:ext cx="3011494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0GERAR\SYM 3D\FACE MARIANA LEMOS 13-05\Nova pasta\1430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957" y="2222228"/>
            <a:ext cx="3242396" cy="131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:\0GERAR\SYM 3D\FACE MARIANA LEMOS 13-05\MARIANA LEMOS SILVA LISBOA_CRANIO_imagens\foto labio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36" y="2004895"/>
            <a:ext cx="2833201" cy="209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17424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3">
            <a:extLst>
              <a:ext uri="{FF2B5EF4-FFF2-40B4-BE49-F238E27FC236}">
                <a16:creationId xmlns:a16="http://schemas.microsoft.com/office/drawing/2014/main" id="{246C8C2A-5DF3-4BFF-8F69-00F3ABC8078A}"/>
              </a:ext>
            </a:extLst>
          </p:cNvPr>
          <p:cNvGrpSpPr/>
          <p:nvPr/>
        </p:nvGrpSpPr>
        <p:grpSpPr>
          <a:xfrm>
            <a:off x="1061357" y="3218527"/>
            <a:ext cx="11593287" cy="1267085"/>
            <a:chOff x="1160341" y="2012268"/>
            <a:chExt cx="9512589" cy="1127922"/>
          </a:xfrm>
        </p:grpSpPr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id="{3385920B-58B4-4387-AF18-8009D9F4F989}"/>
                </a:ext>
              </a:extLst>
            </p:cNvPr>
            <p:cNvSpPr txBox="1"/>
            <p:nvPr/>
          </p:nvSpPr>
          <p:spPr>
            <a:xfrm>
              <a:off x="1160341" y="2012268"/>
              <a:ext cx="9512589" cy="684934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pt-BR" sz="4400" dirty="0">
                  <a:solidFill>
                    <a:srgbClr val="FFFFFF"/>
                  </a:solidFill>
                  <a:latin typeface="Arkitech" panose="02000000000000000000" pitchFamily="2" charset="0"/>
                  <a:cs typeface="Segoe UI Light" panose="020B0502040204020203" pitchFamily="34" charset="0"/>
                </a:rPr>
                <a:t>Análise</a:t>
              </a:r>
            </a:p>
          </p:txBody>
        </p:sp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46770AF0-0632-4D32-9310-203294320D7C}"/>
                </a:ext>
              </a:extLst>
            </p:cNvPr>
            <p:cNvSpPr txBox="1"/>
            <p:nvPr/>
          </p:nvSpPr>
          <p:spPr>
            <a:xfrm>
              <a:off x="1809657" y="2455256"/>
              <a:ext cx="8213956" cy="684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4400" dirty="0">
                  <a:solidFill>
                    <a:srgbClr val="BA8C3F"/>
                  </a:solidFill>
                  <a:latin typeface="Arkitech" panose="02000000000000000000" pitchFamily="2" charset="0"/>
                  <a:cs typeface="Segoe UI Light" panose="020B0502040204020203" pitchFamily="34" charset="0"/>
                </a:rPr>
                <a:t>DO SORRISO</a:t>
              </a:r>
            </a:p>
          </p:txBody>
        </p:sp>
      </p:grpSp>
      <p:grpSp>
        <p:nvGrpSpPr>
          <p:cNvPr id="8" name="Agrupar 7">
            <a:extLst>
              <a:ext uri="{FF2B5EF4-FFF2-40B4-BE49-F238E27FC236}">
                <a16:creationId xmlns:a16="http://schemas.microsoft.com/office/drawing/2014/main" id="{63B621B3-5AB1-4025-8482-1533A1FC1AD2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3243845" y="7119981"/>
            <a:chExt cx="7228311" cy="355490"/>
          </a:xfrm>
        </p:grpSpPr>
        <p:sp>
          <p:nvSpPr>
            <p:cNvPr id="9" name="Triângulo isósceles 8">
              <a:hlinkClick r:id="rId3" action="ppaction://hlinksldjump"/>
              <a:extLst>
                <a:ext uri="{FF2B5EF4-FFF2-40B4-BE49-F238E27FC236}">
                  <a16:creationId xmlns:a16="http://schemas.microsoft.com/office/drawing/2014/main" id="{F5DB860C-3D75-4B5F-B213-76AF11CB4111}"/>
                </a:ext>
              </a:extLst>
            </p:cNvPr>
            <p:cNvSpPr/>
            <p:nvPr/>
          </p:nvSpPr>
          <p:spPr>
            <a:xfrm rot="16200000">
              <a:off x="3251347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10" name="Triângulo isósceles 9">
              <a:hlinkClick r:id="rId4" action="ppaction://hlinksldjump"/>
              <a:extLst>
                <a:ext uri="{FF2B5EF4-FFF2-40B4-BE49-F238E27FC236}">
                  <a16:creationId xmlns:a16="http://schemas.microsoft.com/office/drawing/2014/main" id="{DD2D5CA7-AC53-463E-8F60-FFE51B3D1BA8}"/>
                </a:ext>
              </a:extLst>
            </p:cNvPr>
            <p:cNvSpPr/>
            <p:nvPr/>
          </p:nvSpPr>
          <p:spPr>
            <a:xfrm rot="5400000">
              <a:off x="10109164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CCDA5AC1-614D-4DB4-B00A-1A75FDE096FD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3243845" y="7119981"/>
            <a:chExt cx="7228311" cy="355490"/>
          </a:xfrm>
        </p:grpSpPr>
        <p:sp>
          <p:nvSpPr>
            <p:cNvPr id="12" name="Triângulo isósceles 11">
              <a:hlinkClick r:id="rId5" action="ppaction://hlinksldjump"/>
              <a:extLst>
                <a:ext uri="{FF2B5EF4-FFF2-40B4-BE49-F238E27FC236}">
                  <a16:creationId xmlns:a16="http://schemas.microsoft.com/office/drawing/2014/main" id="{A1B091E6-3B42-44CB-B03C-407BF6FBD9C3}"/>
                </a:ext>
              </a:extLst>
            </p:cNvPr>
            <p:cNvSpPr/>
            <p:nvPr/>
          </p:nvSpPr>
          <p:spPr>
            <a:xfrm rot="16200000">
              <a:off x="3251347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13" name="Triângulo isósceles 12">
              <a:hlinkClick r:id="rId6" action="ppaction://hlinksldjump"/>
              <a:extLst>
                <a:ext uri="{FF2B5EF4-FFF2-40B4-BE49-F238E27FC236}">
                  <a16:creationId xmlns:a16="http://schemas.microsoft.com/office/drawing/2014/main" id="{2003A107-11F8-4316-A3BF-1A940FBA3FE4}"/>
                </a:ext>
              </a:extLst>
            </p:cNvPr>
            <p:cNvSpPr/>
            <p:nvPr/>
          </p:nvSpPr>
          <p:spPr>
            <a:xfrm rot="5400000">
              <a:off x="10109164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82A095DE-BEE7-4F73-95C8-61C2AF848310}"/>
              </a:ext>
            </a:extLst>
          </p:cNvPr>
          <p:cNvGrpSpPr/>
          <p:nvPr/>
        </p:nvGrpSpPr>
        <p:grpSpPr>
          <a:xfrm>
            <a:off x="4129792" y="7223682"/>
            <a:ext cx="5456416" cy="148088"/>
            <a:chOff x="4129792" y="7223682"/>
            <a:chExt cx="5456416" cy="148088"/>
          </a:xfrm>
        </p:grpSpPr>
        <p:pic>
          <p:nvPicPr>
            <p:cNvPr id="15" name="Imagem 14" hidden="1">
              <a:hlinkClick r:id="rId7" action="ppaction://hlinksldjump"/>
              <a:extLst>
                <a:ext uri="{FF2B5EF4-FFF2-40B4-BE49-F238E27FC236}">
                  <a16:creationId xmlns:a16="http://schemas.microsoft.com/office/drawing/2014/main" id="{EB29ECA9-0B4B-43E9-B5C1-EF09F54BE9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29792" y="7223682"/>
              <a:ext cx="148088" cy="148088"/>
            </a:xfrm>
            <a:prstGeom prst="rect">
              <a:avLst/>
            </a:prstGeom>
          </p:spPr>
        </p:pic>
        <p:pic>
          <p:nvPicPr>
            <p:cNvPr id="16" name="Imagem 15" hidden="1">
              <a:hlinkClick r:id="rId9" action="ppaction://hlinksldjump"/>
              <a:extLst>
                <a:ext uri="{FF2B5EF4-FFF2-40B4-BE49-F238E27FC236}">
                  <a16:creationId xmlns:a16="http://schemas.microsoft.com/office/drawing/2014/main" id="{9E68D487-F27F-4EB7-87BB-1186EA593BD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93333" y="7223682"/>
              <a:ext cx="148088" cy="148088"/>
            </a:xfrm>
            <a:prstGeom prst="rect">
              <a:avLst/>
            </a:prstGeom>
          </p:spPr>
        </p:pic>
        <p:pic>
          <p:nvPicPr>
            <p:cNvPr id="17" name="Imagem 16">
              <a:hlinkClick r:id="rId10" action="ppaction://hlinksldjump"/>
              <a:extLst>
                <a:ext uri="{FF2B5EF4-FFF2-40B4-BE49-F238E27FC236}">
                  <a16:creationId xmlns:a16="http://schemas.microsoft.com/office/drawing/2014/main" id="{39857762-08E0-4453-BFD8-8D95AC40D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56874" y="7223682"/>
              <a:ext cx="148088" cy="148088"/>
            </a:xfrm>
            <a:prstGeom prst="rect">
              <a:avLst/>
            </a:prstGeom>
          </p:spPr>
        </p:pic>
        <p:pic>
          <p:nvPicPr>
            <p:cNvPr id="18" name="Imagem 17">
              <a:hlinkClick r:id="rId6" action="ppaction://hlinksldjump"/>
              <a:extLst>
                <a:ext uri="{FF2B5EF4-FFF2-40B4-BE49-F238E27FC236}">
                  <a16:creationId xmlns:a16="http://schemas.microsoft.com/office/drawing/2014/main" id="{C53E9963-2292-4E37-8BD5-20B21C72A8A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20415" y="7223682"/>
              <a:ext cx="148088" cy="148088"/>
            </a:xfrm>
            <a:prstGeom prst="rect">
              <a:avLst/>
            </a:prstGeom>
          </p:spPr>
        </p:pic>
        <p:pic>
          <p:nvPicPr>
            <p:cNvPr id="19" name="Imagem 18">
              <a:hlinkClick r:id="rId12" action="ppaction://hlinksldjump"/>
              <a:extLst>
                <a:ext uri="{FF2B5EF4-FFF2-40B4-BE49-F238E27FC236}">
                  <a16:creationId xmlns:a16="http://schemas.microsoft.com/office/drawing/2014/main" id="{8D186D7A-1F5D-40A4-9E1A-16E1E4B061A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47497" y="7223682"/>
              <a:ext cx="148088" cy="148088"/>
            </a:xfrm>
            <a:prstGeom prst="rect">
              <a:avLst/>
            </a:prstGeom>
          </p:spPr>
        </p:pic>
        <p:pic>
          <p:nvPicPr>
            <p:cNvPr id="20" name="Imagem 19">
              <a:hlinkClick r:id="rId13" action="ppaction://hlinksldjump"/>
              <a:extLst>
                <a:ext uri="{FF2B5EF4-FFF2-40B4-BE49-F238E27FC236}">
                  <a16:creationId xmlns:a16="http://schemas.microsoft.com/office/drawing/2014/main" id="{B825FC9B-51B0-4319-9318-666003BE214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11038" y="7223682"/>
              <a:ext cx="148088" cy="148088"/>
            </a:xfrm>
            <a:prstGeom prst="rect">
              <a:avLst/>
            </a:prstGeom>
          </p:spPr>
        </p:pic>
        <p:pic>
          <p:nvPicPr>
            <p:cNvPr id="21" name="Imagem 20" hidden="1">
              <a:hlinkClick r:id="rId14" action="ppaction://hlinksldjump"/>
              <a:extLst>
                <a:ext uri="{FF2B5EF4-FFF2-40B4-BE49-F238E27FC236}">
                  <a16:creationId xmlns:a16="http://schemas.microsoft.com/office/drawing/2014/main" id="{DF9F5B95-B400-4A60-84D0-D257EF89198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74579" y="7223682"/>
              <a:ext cx="148088" cy="148088"/>
            </a:xfrm>
            <a:prstGeom prst="rect">
              <a:avLst/>
            </a:prstGeom>
          </p:spPr>
        </p:pic>
        <p:pic>
          <p:nvPicPr>
            <p:cNvPr id="22" name="Imagem 21" hidden="1">
              <a:hlinkClick r:id="rId15" action="ppaction://hlinksldjump"/>
              <a:extLst>
                <a:ext uri="{FF2B5EF4-FFF2-40B4-BE49-F238E27FC236}">
                  <a16:creationId xmlns:a16="http://schemas.microsoft.com/office/drawing/2014/main" id="{00629DED-8CAC-4A16-9D46-8D2E62BCC6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438120" y="7223682"/>
              <a:ext cx="148088" cy="148088"/>
            </a:xfrm>
            <a:prstGeom prst="rect">
              <a:avLst/>
            </a:prstGeom>
          </p:spPr>
        </p:pic>
        <p:pic>
          <p:nvPicPr>
            <p:cNvPr id="23" name="Imagem 22">
              <a:hlinkClick r:id="rId16" action="ppaction://hlinksldjump"/>
              <a:extLst>
                <a:ext uri="{FF2B5EF4-FFF2-40B4-BE49-F238E27FC236}">
                  <a16:creationId xmlns:a16="http://schemas.microsoft.com/office/drawing/2014/main" id="{0E55DF3F-247E-4D58-B439-2AF49BCB068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83956" y="7223682"/>
              <a:ext cx="148088" cy="148088"/>
            </a:xfrm>
            <a:prstGeom prst="rect">
              <a:avLst/>
            </a:prstGeom>
          </p:spPr>
        </p:pic>
      </p:grpSp>
      <p:pic>
        <p:nvPicPr>
          <p:cNvPr id="24" name="Imagem 23">
            <a:hlinkClick r:id="rId17" action="ppaction://hlinksldjump"/>
            <a:extLst>
              <a:ext uri="{FF2B5EF4-FFF2-40B4-BE49-F238E27FC236}">
                <a16:creationId xmlns:a16="http://schemas.microsoft.com/office/drawing/2014/main" id="{4823B4BE-BDB4-463D-BBEE-325CAD91125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474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825" y="2860376"/>
            <a:ext cx="5667375" cy="1194397"/>
          </a:xfrm>
          <a:prstGeom prst="rect">
            <a:avLst/>
          </a:prstGeom>
        </p:spPr>
      </p:pic>
      <p:pic>
        <p:nvPicPr>
          <p:cNvPr id="6" name="Imagem 5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603" y="885825"/>
            <a:ext cx="5553718" cy="1257300"/>
          </a:xfrm>
          <a:prstGeom prst="rect">
            <a:avLst/>
          </a:prstGeom>
        </p:spPr>
      </p:pic>
      <p:pic>
        <p:nvPicPr>
          <p:cNvPr id="7" name="Imagem 6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725" y="4910785"/>
            <a:ext cx="5762625" cy="1170281"/>
          </a:xfrm>
          <a:prstGeom prst="rect">
            <a:avLst/>
          </a:prstGeom>
        </p:spPr>
      </p:pic>
      <p:pic>
        <p:nvPicPr>
          <p:cNvPr id="9" name="Imagem 8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325" y="2241648"/>
            <a:ext cx="304800" cy="304800"/>
          </a:xfrm>
          <a:prstGeom prst="rect">
            <a:avLst/>
          </a:prstGeom>
        </p:spPr>
      </p:pic>
      <p:pic>
        <p:nvPicPr>
          <p:cNvPr id="10" name="Imagem 9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9575" y="4172200"/>
            <a:ext cx="304800" cy="304800"/>
          </a:xfrm>
          <a:prstGeom prst="rect">
            <a:avLst/>
          </a:prstGeom>
        </p:spPr>
      </p:pic>
      <p:pic>
        <p:nvPicPr>
          <p:cNvPr id="11" name="Imagem 10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275" y="4172200"/>
            <a:ext cx="304800" cy="304800"/>
          </a:xfrm>
          <a:prstGeom prst="rect">
            <a:avLst/>
          </a:prstGeom>
        </p:spPr>
      </p:pic>
      <p:pic>
        <p:nvPicPr>
          <p:cNvPr id="12" name="Imagem 11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8625" y="2241648"/>
            <a:ext cx="304800" cy="304800"/>
          </a:xfrm>
          <a:prstGeom prst="rect">
            <a:avLst/>
          </a:prstGeom>
        </p:spPr>
      </p:pic>
      <p:pic>
        <p:nvPicPr>
          <p:cNvPr id="13" name="Imagem 12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50" y="2241648"/>
            <a:ext cx="304800" cy="304800"/>
          </a:xfrm>
          <a:prstGeom prst="rect">
            <a:avLst/>
          </a:prstGeom>
        </p:spPr>
      </p:pic>
      <p:pic>
        <p:nvPicPr>
          <p:cNvPr id="14" name="Imagem 1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750" y="6220997"/>
            <a:ext cx="304800" cy="304800"/>
          </a:xfrm>
          <a:prstGeom prst="rect">
            <a:avLst/>
          </a:prstGeom>
        </p:spPr>
      </p:pic>
      <p:pic>
        <p:nvPicPr>
          <p:cNvPr id="15" name="Imagem 14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4172200"/>
            <a:ext cx="304800" cy="304800"/>
          </a:xfrm>
          <a:prstGeom prst="rect">
            <a:avLst/>
          </a:prstGeom>
        </p:spPr>
      </p:pic>
      <p:pic>
        <p:nvPicPr>
          <p:cNvPr id="16" name="Imagem 15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275" y="6220997"/>
            <a:ext cx="304800" cy="304800"/>
          </a:xfrm>
          <a:prstGeom prst="rect">
            <a:avLst/>
          </a:prstGeom>
        </p:spPr>
      </p:pic>
      <p:pic>
        <p:nvPicPr>
          <p:cNvPr id="17" name="Imagem 16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0050" y="6220997"/>
            <a:ext cx="304800" cy="304800"/>
          </a:xfrm>
          <a:prstGeom prst="rect">
            <a:avLst/>
          </a:prstGeom>
        </p:spPr>
      </p:pic>
      <p:sp>
        <p:nvSpPr>
          <p:cNvPr id="18" name="CaixaDeTexto 17"/>
          <p:cNvSpPr txBox="1"/>
          <p:nvPr/>
        </p:nvSpPr>
        <p:spPr>
          <a:xfrm>
            <a:off x="12066738" y="6211816"/>
            <a:ext cx="99568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dirty="0">
                <a:solidFill>
                  <a:srgbClr val="FFFFFF"/>
                </a:solidFill>
                <a:latin typeface="Arial Narrow" panose="020B0606020202030204" pitchFamily="34" charset="0"/>
              </a:rPr>
              <a:t>Ausente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10061925" y="6211816"/>
            <a:ext cx="83312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dirty="0">
                <a:solidFill>
                  <a:srgbClr val="FFFFFF"/>
                </a:solidFill>
                <a:latin typeface="Arial Narrow" panose="020B0606020202030204" pitchFamily="34" charset="0"/>
              </a:rPr>
              <a:t>Amplo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8166385" y="6211816"/>
            <a:ext cx="88392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dirty="0">
                <a:solidFill>
                  <a:srgbClr val="FFFFFF"/>
                </a:solidFill>
                <a:latin typeface="Arial Narrow" panose="020B0606020202030204" pitchFamily="34" charset="0"/>
              </a:rPr>
              <a:t>Normal</a:t>
            </a:r>
          </a:p>
        </p:txBody>
      </p:sp>
      <p:sp>
        <p:nvSpPr>
          <p:cNvPr id="21" name="CaixaDeTexto 20"/>
          <p:cNvSpPr txBox="1"/>
          <p:nvPr/>
        </p:nvSpPr>
        <p:spPr>
          <a:xfrm>
            <a:off x="12110286" y="4163019"/>
            <a:ext cx="75184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dirty="0">
                <a:solidFill>
                  <a:srgbClr val="FFFFFF"/>
                </a:solidFill>
                <a:latin typeface="Arial Narrow" panose="020B0606020202030204" pitchFamily="34" charset="0"/>
              </a:rPr>
              <a:t>Baixa</a:t>
            </a:r>
          </a:p>
        </p:txBody>
      </p:sp>
      <p:sp>
        <p:nvSpPr>
          <p:cNvPr id="22" name="CaixaDeTexto 21"/>
          <p:cNvSpPr txBox="1"/>
          <p:nvPr/>
        </p:nvSpPr>
        <p:spPr>
          <a:xfrm>
            <a:off x="10081962" y="4163019"/>
            <a:ext cx="76200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dirty="0">
                <a:solidFill>
                  <a:srgbClr val="FFFFFF"/>
                </a:solidFill>
                <a:latin typeface="Arial Narrow" panose="020B0606020202030204" pitchFamily="34" charset="0"/>
              </a:rPr>
              <a:t>Média</a:t>
            </a:r>
          </a:p>
        </p:txBody>
      </p:sp>
      <p:sp>
        <p:nvSpPr>
          <p:cNvPr id="23" name="CaixaDeTexto 22"/>
          <p:cNvSpPr txBox="1"/>
          <p:nvPr/>
        </p:nvSpPr>
        <p:spPr>
          <a:xfrm>
            <a:off x="8159783" y="4163019"/>
            <a:ext cx="535907" cy="3231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500" dirty="0">
                <a:solidFill>
                  <a:srgbClr val="FFFFFF"/>
                </a:solidFill>
                <a:latin typeface="Arial Narrow" panose="020B0606020202030204" pitchFamily="34" charset="0"/>
              </a:rPr>
              <a:t>Alta</a:t>
            </a:r>
          </a:p>
        </p:txBody>
      </p:sp>
      <p:sp>
        <p:nvSpPr>
          <p:cNvPr id="24" name="CaixaDeTexto 23"/>
          <p:cNvSpPr txBox="1"/>
          <p:nvPr/>
        </p:nvSpPr>
        <p:spPr>
          <a:xfrm>
            <a:off x="12102465" y="2232467"/>
            <a:ext cx="105664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dirty="0">
                <a:solidFill>
                  <a:srgbClr val="FFFFFF"/>
                </a:solidFill>
                <a:latin typeface="Arial Narrow" panose="020B0606020202030204" pitchFamily="34" charset="0"/>
              </a:rPr>
              <a:t>Reversa</a:t>
            </a:r>
          </a:p>
        </p:txBody>
      </p:sp>
      <p:sp>
        <p:nvSpPr>
          <p:cNvPr id="25" name="CaixaDeTexto 24"/>
          <p:cNvSpPr txBox="1"/>
          <p:nvPr/>
        </p:nvSpPr>
        <p:spPr>
          <a:xfrm>
            <a:off x="10110152" y="2232467"/>
            <a:ext cx="81280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dirty="0">
                <a:solidFill>
                  <a:srgbClr val="FFFFFF"/>
                </a:solidFill>
                <a:latin typeface="Arial Narrow" panose="020B0606020202030204" pitchFamily="34" charset="0"/>
              </a:rPr>
              <a:t>Plana</a:t>
            </a:r>
          </a:p>
        </p:txBody>
      </p:sp>
      <p:sp>
        <p:nvSpPr>
          <p:cNvPr id="26" name="CaixaDeTexto 25"/>
          <p:cNvSpPr txBox="1"/>
          <p:nvPr/>
        </p:nvSpPr>
        <p:spPr>
          <a:xfrm>
            <a:off x="8168640" y="2232467"/>
            <a:ext cx="100584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dirty="0">
                <a:solidFill>
                  <a:srgbClr val="FFFFFF"/>
                </a:solidFill>
                <a:latin typeface="Arial Narrow" panose="020B0606020202030204" pitchFamily="34" charset="0"/>
              </a:rPr>
              <a:t>Convexa</a:t>
            </a:r>
          </a:p>
        </p:txBody>
      </p:sp>
      <p:sp>
        <p:nvSpPr>
          <p:cNvPr id="27" name="CaixaDeTexto 26"/>
          <p:cNvSpPr txBox="1"/>
          <p:nvPr/>
        </p:nvSpPr>
        <p:spPr>
          <a:xfrm>
            <a:off x="7694930" y="4549973"/>
            <a:ext cx="197104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400" b="1" dirty="0">
                <a:solidFill>
                  <a:srgbClr val="BA8C3F"/>
                </a:solidFill>
                <a:latin typeface="Arial Narrow" panose="020B0606020202030204" pitchFamily="34" charset="0"/>
              </a:rPr>
              <a:t>CORREDOR BUCAL</a:t>
            </a:r>
          </a:p>
        </p:txBody>
      </p:sp>
      <p:sp>
        <p:nvSpPr>
          <p:cNvPr id="28" name="CaixaDeTexto 27"/>
          <p:cNvSpPr txBox="1"/>
          <p:nvPr/>
        </p:nvSpPr>
        <p:spPr>
          <a:xfrm>
            <a:off x="7694930" y="578048"/>
            <a:ext cx="413512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400" b="1" dirty="0">
                <a:solidFill>
                  <a:srgbClr val="BA8C3F"/>
                </a:solidFill>
                <a:latin typeface="Arial Narrow" panose="020B0606020202030204" pitchFamily="34" charset="0"/>
              </a:rPr>
              <a:t>CURVA INCISAL VERSUS LÁBIO INFERIOR</a:t>
            </a:r>
          </a:p>
        </p:txBody>
      </p:sp>
      <p:sp>
        <p:nvSpPr>
          <p:cNvPr id="29" name="CaixaDeTexto 28"/>
          <p:cNvSpPr txBox="1"/>
          <p:nvPr/>
        </p:nvSpPr>
        <p:spPr>
          <a:xfrm>
            <a:off x="7694930" y="2568773"/>
            <a:ext cx="200152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400" b="1" dirty="0">
                <a:solidFill>
                  <a:srgbClr val="BA8C3F"/>
                </a:solidFill>
                <a:latin typeface="Arial Narrow" panose="020B0606020202030204" pitchFamily="34" charset="0"/>
              </a:rPr>
              <a:t>LINHA DO SORRISO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2FCB850A-391D-4F48-BBC0-0152613D5DE5}"/>
              </a:ext>
            </a:extLst>
          </p:cNvPr>
          <p:cNvSpPr txBox="1"/>
          <p:nvPr/>
        </p:nvSpPr>
        <p:spPr>
          <a:xfrm>
            <a:off x="399367" y="203553"/>
            <a:ext cx="5696633" cy="615553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chemeClr val="bg1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Análise DO SORRISO</a:t>
            </a:r>
            <a:endParaRPr lang="pt-BR" sz="1400" dirty="0">
              <a:solidFill>
                <a:srgbClr val="BA8C3F"/>
              </a:solidFill>
              <a:latin typeface="Arkitech" panose="02000000000000000000" pitchFamily="2" charset="0"/>
              <a:cs typeface="Segoe UI Light" panose="020B0502040204020203" pitchFamily="34" charset="0"/>
            </a:endParaRPr>
          </a:p>
          <a:p>
            <a:endParaRPr lang="pt-BR" sz="2000" dirty="0">
              <a:solidFill>
                <a:srgbClr val="FFFFFF"/>
              </a:solidFill>
              <a:latin typeface="Agency FB" panose="020B0503020202020204" pitchFamily="34" charset="0"/>
            </a:endParaRPr>
          </a:p>
        </p:txBody>
      </p:sp>
      <p:grpSp>
        <p:nvGrpSpPr>
          <p:cNvPr id="31" name="Agrupar 30">
            <a:extLst>
              <a:ext uri="{FF2B5EF4-FFF2-40B4-BE49-F238E27FC236}">
                <a16:creationId xmlns:a16="http://schemas.microsoft.com/office/drawing/2014/main" id="{F63D51D1-6C31-4453-9EB1-2F881793604E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3243845" y="7119981"/>
            <a:chExt cx="7228311" cy="355490"/>
          </a:xfrm>
        </p:grpSpPr>
        <p:sp>
          <p:nvSpPr>
            <p:cNvPr id="32" name="Triângulo isósceles 31">
              <a:hlinkClick r:id="rId6" action="ppaction://hlinksldjump"/>
              <a:extLst>
                <a:ext uri="{FF2B5EF4-FFF2-40B4-BE49-F238E27FC236}">
                  <a16:creationId xmlns:a16="http://schemas.microsoft.com/office/drawing/2014/main" id="{FDE70A20-EE94-45C4-9027-66F37D5FBE3A}"/>
                </a:ext>
              </a:extLst>
            </p:cNvPr>
            <p:cNvSpPr/>
            <p:nvPr/>
          </p:nvSpPr>
          <p:spPr>
            <a:xfrm rot="16200000">
              <a:off x="3251347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33" name="Triângulo isósceles 32">
              <a:hlinkClick r:id="rId7" action="ppaction://hlinksldjump"/>
              <a:extLst>
                <a:ext uri="{FF2B5EF4-FFF2-40B4-BE49-F238E27FC236}">
                  <a16:creationId xmlns:a16="http://schemas.microsoft.com/office/drawing/2014/main" id="{5BAB73C8-7945-4466-897D-8533FE5B9F97}"/>
                </a:ext>
              </a:extLst>
            </p:cNvPr>
            <p:cNvSpPr/>
            <p:nvPr/>
          </p:nvSpPr>
          <p:spPr>
            <a:xfrm rot="5400000">
              <a:off x="10109164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34" name="Agrupar 33">
            <a:extLst>
              <a:ext uri="{FF2B5EF4-FFF2-40B4-BE49-F238E27FC236}">
                <a16:creationId xmlns:a16="http://schemas.microsoft.com/office/drawing/2014/main" id="{0F05E5E4-D67B-4027-8227-24EBF130C08C}"/>
              </a:ext>
            </a:extLst>
          </p:cNvPr>
          <p:cNvGrpSpPr/>
          <p:nvPr/>
        </p:nvGrpSpPr>
        <p:grpSpPr>
          <a:xfrm>
            <a:off x="4129792" y="7223682"/>
            <a:ext cx="5456416" cy="148088"/>
            <a:chOff x="4129792" y="7223682"/>
            <a:chExt cx="5456416" cy="148088"/>
          </a:xfrm>
        </p:grpSpPr>
        <p:pic>
          <p:nvPicPr>
            <p:cNvPr id="35" name="Imagem 34" hidden="1">
              <a:hlinkClick r:id="rId8" action="ppaction://hlinksldjump"/>
              <a:extLst>
                <a:ext uri="{FF2B5EF4-FFF2-40B4-BE49-F238E27FC236}">
                  <a16:creationId xmlns:a16="http://schemas.microsoft.com/office/drawing/2014/main" id="{C1813184-86B2-4DCF-AECC-0D28D6FB5E6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29792" y="7223682"/>
              <a:ext cx="148088" cy="148088"/>
            </a:xfrm>
            <a:prstGeom prst="rect">
              <a:avLst/>
            </a:prstGeom>
          </p:spPr>
        </p:pic>
        <p:pic>
          <p:nvPicPr>
            <p:cNvPr id="36" name="Imagem 35" hidden="1">
              <a:hlinkClick r:id="rId10" action="ppaction://hlinksldjump"/>
              <a:extLst>
                <a:ext uri="{FF2B5EF4-FFF2-40B4-BE49-F238E27FC236}">
                  <a16:creationId xmlns:a16="http://schemas.microsoft.com/office/drawing/2014/main" id="{9597D253-5BA2-4411-A3F6-DBF50F758B3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93333" y="7223682"/>
              <a:ext cx="148088" cy="148088"/>
            </a:xfrm>
            <a:prstGeom prst="rect">
              <a:avLst/>
            </a:prstGeom>
          </p:spPr>
        </p:pic>
        <p:pic>
          <p:nvPicPr>
            <p:cNvPr id="37" name="Imagem 36">
              <a:hlinkClick r:id="rId6" action="ppaction://hlinksldjump"/>
              <a:extLst>
                <a:ext uri="{FF2B5EF4-FFF2-40B4-BE49-F238E27FC236}">
                  <a16:creationId xmlns:a16="http://schemas.microsoft.com/office/drawing/2014/main" id="{CB73C3E6-2837-4DBE-A7DE-441B7817B19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56874" y="7223682"/>
              <a:ext cx="148088" cy="148088"/>
            </a:xfrm>
            <a:prstGeom prst="rect">
              <a:avLst/>
            </a:prstGeom>
          </p:spPr>
        </p:pic>
        <p:pic>
          <p:nvPicPr>
            <p:cNvPr id="38" name="Imagem 37">
              <a:hlinkClick r:id="rId11" action="ppaction://hlinksldjump"/>
              <a:extLst>
                <a:ext uri="{FF2B5EF4-FFF2-40B4-BE49-F238E27FC236}">
                  <a16:creationId xmlns:a16="http://schemas.microsoft.com/office/drawing/2014/main" id="{299996ED-E8E2-4EF9-A3B6-441FF6F93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20415" y="7223682"/>
              <a:ext cx="148088" cy="148088"/>
            </a:xfrm>
            <a:prstGeom prst="rect">
              <a:avLst/>
            </a:prstGeom>
          </p:spPr>
        </p:pic>
        <p:pic>
          <p:nvPicPr>
            <p:cNvPr id="39" name="Imagem 38">
              <a:hlinkClick r:id="rId13" action="ppaction://hlinksldjump"/>
              <a:extLst>
                <a:ext uri="{FF2B5EF4-FFF2-40B4-BE49-F238E27FC236}">
                  <a16:creationId xmlns:a16="http://schemas.microsoft.com/office/drawing/2014/main" id="{1120318A-945E-440B-B055-80E96A97CA5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47497" y="7223682"/>
              <a:ext cx="148088" cy="148088"/>
            </a:xfrm>
            <a:prstGeom prst="rect">
              <a:avLst/>
            </a:prstGeom>
          </p:spPr>
        </p:pic>
        <p:pic>
          <p:nvPicPr>
            <p:cNvPr id="40" name="Imagem 39">
              <a:hlinkClick r:id="rId14" action="ppaction://hlinksldjump"/>
              <a:extLst>
                <a:ext uri="{FF2B5EF4-FFF2-40B4-BE49-F238E27FC236}">
                  <a16:creationId xmlns:a16="http://schemas.microsoft.com/office/drawing/2014/main" id="{8A7F7F2B-0246-40C2-8BAA-699D8A21AD3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11038" y="7223682"/>
              <a:ext cx="148088" cy="148088"/>
            </a:xfrm>
            <a:prstGeom prst="rect">
              <a:avLst/>
            </a:prstGeom>
          </p:spPr>
        </p:pic>
        <p:pic>
          <p:nvPicPr>
            <p:cNvPr id="41" name="Imagem 40" hidden="1">
              <a:hlinkClick r:id="rId15" action="ppaction://hlinksldjump"/>
              <a:extLst>
                <a:ext uri="{FF2B5EF4-FFF2-40B4-BE49-F238E27FC236}">
                  <a16:creationId xmlns:a16="http://schemas.microsoft.com/office/drawing/2014/main" id="{3E2C40B0-6C8B-4629-9350-12DCCD7B3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74579" y="7223682"/>
              <a:ext cx="148088" cy="148088"/>
            </a:xfrm>
            <a:prstGeom prst="rect">
              <a:avLst/>
            </a:prstGeom>
          </p:spPr>
        </p:pic>
        <p:pic>
          <p:nvPicPr>
            <p:cNvPr id="42" name="Imagem 41" hidden="1">
              <a:hlinkClick r:id="rId16" action="ppaction://hlinksldjump"/>
              <a:extLst>
                <a:ext uri="{FF2B5EF4-FFF2-40B4-BE49-F238E27FC236}">
                  <a16:creationId xmlns:a16="http://schemas.microsoft.com/office/drawing/2014/main" id="{1265BFAD-87C5-498A-9445-9347011A7D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438120" y="7223682"/>
              <a:ext cx="148088" cy="148088"/>
            </a:xfrm>
            <a:prstGeom prst="rect">
              <a:avLst/>
            </a:prstGeom>
          </p:spPr>
        </p:pic>
        <p:pic>
          <p:nvPicPr>
            <p:cNvPr id="43" name="Imagem 42">
              <a:hlinkClick r:id="rId7" action="ppaction://hlinksldjump"/>
              <a:extLst>
                <a:ext uri="{FF2B5EF4-FFF2-40B4-BE49-F238E27FC236}">
                  <a16:creationId xmlns:a16="http://schemas.microsoft.com/office/drawing/2014/main" id="{5C24D410-7F52-4F93-B780-61EDCA67965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83956" y="7223682"/>
              <a:ext cx="148088" cy="148088"/>
            </a:xfrm>
            <a:prstGeom prst="rect">
              <a:avLst/>
            </a:prstGeom>
          </p:spPr>
        </p:pic>
      </p:grpSp>
      <p:pic>
        <p:nvPicPr>
          <p:cNvPr id="44" name="Imagem 43">
            <a:hlinkClick r:id="rId17" action="ppaction://hlinksldjump"/>
            <a:extLst>
              <a:ext uri="{FF2B5EF4-FFF2-40B4-BE49-F238E27FC236}">
                <a16:creationId xmlns:a16="http://schemas.microsoft.com/office/drawing/2014/main" id="{08BD94CA-F1C7-4704-9FB3-AAF49CBBAA6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pic>
        <p:nvPicPr>
          <p:cNvPr id="49" name="Imagem 48">
            <a:extLst>
              <a:ext uri="{FF2B5EF4-FFF2-40B4-BE49-F238E27FC236}">
                <a16:creationId xmlns:a16="http://schemas.microsoft.com/office/drawing/2014/main" id="{E1FD418C-EA4F-475A-B3EB-E4164CA63C2D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256" y="2474342"/>
            <a:ext cx="334547" cy="361919"/>
          </a:xfrm>
          <a:prstGeom prst="rect">
            <a:avLst/>
          </a:prstGeom>
        </p:spPr>
      </p:pic>
      <p:pic>
        <p:nvPicPr>
          <p:cNvPr id="50" name="Imagem 49">
            <a:extLst>
              <a:ext uri="{FF2B5EF4-FFF2-40B4-BE49-F238E27FC236}">
                <a16:creationId xmlns:a16="http://schemas.microsoft.com/office/drawing/2014/main" id="{599E841A-DA13-4E07-B04C-F629B5994A6A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776" y="477610"/>
            <a:ext cx="334547" cy="361919"/>
          </a:xfrm>
          <a:prstGeom prst="rect">
            <a:avLst/>
          </a:prstGeom>
        </p:spPr>
      </p:pic>
      <p:pic>
        <p:nvPicPr>
          <p:cNvPr id="53" name="Imagem 52">
            <a:extLst>
              <a:ext uri="{FF2B5EF4-FFF2-40B4-BE49-F238E27FC236}">
                <a16:creationId xmlns:a16="http://schemas.microsoft.com/office/drawing/2014/main" id="{B566AE04-4551-4F04-80D6-BFFD167ED9E2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255" y="4522901"/>
            <a:ext cx="334547" cy="361919"/>
          </a:xfrm>
          <a:prstGeom prst="rect">
            <a:avLst/>
          </a:prstGeom>
        </p:spPr>
      </p:pic>
      <p:pic>
        <p:nvPicPr>
          <p:cNvPr id="2" name="Imagem 1"/>
          <p:cNvPicPr>
            <a:picLocks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489" y="1457325"/>
            <a:ext cx="3093997" cy="4505325"/>
          </a:xfrm>
          <a:prstGeom prst="rect">
            <a:avLst/>
          </a:prstGeom>
        </p:spPr>
      </p:pic>
      <p:pic>
        <p:nvPicPr>
          <p:cNvPr id="3" name="Imagem 2"/>
          <p:cNvPicPr>
            <a:picLocks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0" y="2878624"/>
            <a:ext cx="3267075" cy="208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5235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C972B569-F6D6-46E8-9947-7BA03ADF1827}"/>
              </a:ext>
            </a:extLst>
          </p:cNvPr>
          <p:cNvSpPr txBox="1"/>
          <p:nvPr/>
        </p:nvSpPr>
        <p:spPr>
          <a:xfrm>
            <a:off x="399367" y="203553"/>
            <a:ext cx="5696633" cy="83099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chemeClr val="bg1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Análise DO SORRISO –</a:t>
            </a:r>
            <a:br>
              <a:rPr lang="pt-BR" sz="1400" dirty="0">
                <a:solidFill>
                  <a:schemeClr val="bg1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manejo dos planos oclusais</a:t>
            </a:r>
          </a:p>
          <a:p>
            <a:endParaRPr lang="pt-BR" sz="2000" dirty="0">
              <a:solidFill>
                <a:srgbClr val="FFFFFF"/>
              </a:solidFill>
              <a:latin typeface="Agency FB" panose="020B0503020202020204" pitchFamily="34" charset="0"/>
            </a:endParaRPr>
          </a:p>
        </p:txBody>
      </p: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DD475122-50E5-41D2-9386-AE6117476227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3243845" y="7119981"/>
            <a:chExt cx="7228311" cy="355490"/>
          </a:xfrm>
        </p:grpSpPr>
        <p:sp>
          <p:nvSpPr>
            <p:cNvPr id="23" name="Triângulo isósceles 22">
              <a:hlinkClick r:id="rId2" action="ppaction://hlinksldjump"/>
              <a:extLst>
                <a:ext uri="{FF2B5EF4-FFF2-40B4-BE49-F238E27FC236}">
                  <a16:creationId xmlns:a16="http://schemas.microsoft.com/office/drawing/2014/main" id="{B2A6E8F0-85B0-44B4-A822-0D0CB8D8EAC9}"/>
                </a:ext>
              </a:extLst>
            </p:cNvPr>
            <p:cNvSpPr/>
            <p:nvPr/>
          </p:nvSpPr>
          <p:spPr>
            <a:xfrm rot="16200000">
              <a:off x="3251347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24" name="Triângulo isósceles 23">
              <a:hlinkClick r:id="rId3" action="ppaction://hlinksldjump"/>
              <a:extLst>
                <a:ext uri="{FF2B5EF4-FFF2-40B4-BE49-F238E27FC236}">
                  <a16:creationId xmlns:a16="http://schemas.microsoft.com/office/drawing/2014/main" id="{7491F57A-5297-4C4A-8282-4564781D3F60}"/>
                </a:ext>
              </a:extLst>
            </p:cNvPr>
            <p:cNvSpPr/>
            <p:nvPr/>
          </p:nvSpPr>
          <p:spPr>
            <a:xfrm rot="5400000">
              <a:off x="10109164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25" name="Agrupar 24">
            <a:extLst>
              <a:ext uri="{FF2B5EF4-FFF2-40B4-BE49-F238E27FC236}">
                <a16:creationId xmlns:a16="http://schemas.microsoft.com/office/drawing/2014/main" id="{2A3CD1A1-495B-46ED-89C7-988CCC93650B}"/>
              </a:ext>
            </a:extLst>
          </p:cNvPr>
          <p:cNvGrpSpPr/>
          <p:nvPr/>
        </p:nvGrpSpPr>
        <p:grpSpPr>
          <a:xfrm>
            <a:off x="4129792" y="7223682"/>
            <a:ext cx="5456416" cy="148088"/>
            <a:chOff x="4129792" y="7223682"/>
            <a:chExt cx="5456416" cy="148088"/>
          </a:xfrm>
        </p:grpSpPr>
        <p:pic>
          <p:nvPicPr>
            <p:cNvPr id="26" name="Imagem 25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49CE5513-D807-4AAF-BCFD-A7063F9398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29792" y="7223682"/>
              <a:ext cx="148088" cy="148088"/>
            </a:xfrm>
            <a:prstGeom prst="rect">
              <a:avLst/>
            </a:prstGeom>
          </p:spPr>
        </p:pic>
        <p:pic>
          <p:nvPicPr>
            <p:cNvPr id="27" name="Imagem 26" hidden="1">
              <a:hlinkClick r:id="rId6" action="ppaction://hlinksldjump"/>
              <a:extLst>
                <a:ext uri="{FF2B5EF4-FFF2-40B4-BE49-F238E27FC236}">
                  <a16:creationId xmlns:a16="http://schemas.microsoft.com/office/drawing/2014/main" id="{477A0E21-27A6-48AD-9B89-41C2B91DE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93333" y="7223682"/>
              <a:ext cx="148088" cy="148088"/>
            </a:xfrm>
            <a:prstGeom prst="rect">
              <a:avLst/>
            </a:prstGeom>
          </p:spPr>
        </p:pic>
        <p:pic>
          <p:nvPicPr>
            <p:cNvPr id="28" name="Imagem 27">
              <a:hlinkClick r:id="rId7" action="ppaction://hlinksldjump"/>
              <a:extLst>
                <a:ext uri="{FF2B5EF4-FFF2-40B4-BE49-F238E27FC236}">
                  <a16:creationId xmlns:a16="http://schemas.microsoft.com/office/drawing/2014/main" id="{656D7873-AAFF-4461-9E67-7AB1774D1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56874" y="7223682"/>
              <a:ext cx="148088" cy="148088"/>
            </a:xfrm>
            <a:prstGeom prst="rect">
              <a:avLst/>
            </a:prstGeom>
          </p:spPr>
        </p:pic>
        <p:pic>
          <p:nvPicPr>
            <p:cNvPr id="29" name="Imagem 28">
              <a:hlinkClick r:id="rId2" action="ppaction://hlinksldjump"/>
              <a:extLst>
                <a:ext uri="{FF2B5EF4-FFF2-40B4-BE49-F238E27FC236}">
                  <a16:creationId xmlns:a16="http://schemas.microsoft.com/office/drawing/2014/main" id="{F0204924-7E1D-4067-A004-13D4062838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20415" y="7223682"/>
              <a:ext cx="148088" cy="148088"/>
            </a:xfrm>
            <a:prstGeom prst="rect">
              <a:avLst/>
            </a:prstGeom>
          </p:spPr>
        </p:pic>
        <p:pic>
          <p:nvPicPr>
            <p:cNvPr id="30" name="Imagem 29">
              <a:hlinkClick r:id="rId3" action="ppaction://hlinksldjump"/>
              <a:extLst>
                <a:ext uri="{FF2B5EF4-FFF2-40B4-BE49-F238E27FC236}">
                  <a16:creationId xmlns:a16="http://schemas.microsoft.com/office/drawing/2014/main" id="{374B4293-3DE2-4F19-9C5B-29D2B30F36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47497" y="7223682"/>
              <a:ext cx="148088" cy="148088"/>
            </a:xfrm>
            <a:prstGeom prst="rect">
              <a:avLst/>
            </a:prstGeom>
          </p:spPr>
        </p:pic>
        <p:pic>
          <p:nvPicPr>
            <p:cNvPr id="31" name="Imagem 30">
              <a:hlinkClick r:id="rId8" action="ppaction://hlinksldjump"/>
              <a:extLst>
                <a:ext uri="{FF2B5EF4-FFF2-40B4-BE49-F238E27FC236}">
                  <a16:creationId xmlns:a16="http://schemas.microsoft.com/office/drawing/2014/main" id="{52C93769-25CC-4657-B829-2D6D0F115B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11038" y="7223682"/>
              <a:ext cx="148088" cy="148088"/>
            </a:xfrm>
            <a:prstGeom prst="rect">
              <a:avLst/>
            </a:prstGeom>
          </p:spPr>
        </p:pic>
        <p:pic>
          <p:nvPicPr>
            <p:cNvPr id="32" name="Imagem 31" hidden="1">
              <a:hlinkClick r:id="rId9" action="ppaction://hlinksldjump"/>
              <a:extLst>
                <a:ext uri="{FF2B5EF4-FFF2-40B4-BE49-F238E27FC236}">
                  <a16:creationId xmlns:a16="http://schemas.microsoft.com/office/drawing/2014/main" id="{6B17FBE7-106A-488F-A104-258F35F4FE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74579" y="7223682"/>
              <a:ext cx="148088" cy="148088"/>
            </a:xfrm>
            <a:prstGeom prst="rect">
              <a:avLst/>
            </a:prstGeom>
          </p:spPr>
        </p:pic>
        <p:pic>
          <p:nvPicPr>
            <p:cNvPr id="33" name="Imagem 32" hidden="1">
              <a:hlinkClick r:id="rId10" action="ppaction://hlinksldjump"/>
              <a:extLst>
                <a:ext uri="{FF2B5EF4-FFF2-40B4-BE49-F238E27FC236}">
                  <a16:creationId xmlns:a16="http://schemas.microsoft.com/office/drawing/2014/main" id="{47520661-C156-445F-B371-15397D9A19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438120" y="7223682"/>
              <a:ext cx="148088" cy="148088"/>
            </a:xfrm>
            <a:prstGeom prst="rect">
              <a:avLst/>
            </a:prstGeom>
          </p:spPr>
        </p:pic>
        <p:pic>
          <p:nvPicPr>
            <p:cNvPr id="34" name="Imagem 33">
              <a:hlinkClick r:id="rId12" action="ppaction://hlinksldjump"/>
              <a:extLst>
                <a:ext uri="{FF2B5EF4-FFF2-40B4-BE49-F238E27FC236}">
                  <a16:creationId xmlns:a16="http://schemas.microsoft.com/office/drawing/2014/main" id="{33B7EA6E-C5D2-46F0-AD34-E0DC6339C8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83956" y="7223682"/>
              <a:ext cx="148088" cy="148088"/>
            </a:xfrm>
            <a:prstGeom prst="rect">
              <a:avLst/>
            </a:prstGeom>
          </p:spPr>
        </p:pic>
      </p:grpSp>
      <p:pic>
        <p:nvPicPr>
          <p:cNvPr id="35" name="Imagem 34">
            <a:hlinkClick r:id="rId13" action="ppaction://hlinksldjump"/>
            <a:extLst>
              <a:ext uri="{FF2B5EF4-FFF2-40B4-BE49-F238E27FC236}">
                <a16:creationId xmlns:a16="http://schemas.microsoft.com/office/drawing/2014/main" id="{820EC79E-4C31-4A98-BAB0-39C8B25AF1B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pic>
        <p:nvPicPr>
          <p:cNvPr id="2" name="Imagem 1"/>
          <p:cNvPicPr>
            <a:picLocks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93" y="923925"/>
            <a:ext cx="2858513" cy="4162425"/>
          </a:xfrm>
          <a:prstGeom prst="rect">
            <a:avLst/>
          </a:prstGeom>
        </p:spPr>
      </p:pic>
      <p:pic>
        <p:nvPicPr>
          <p:cNvPr id="3" name="Imagem 2"/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707" y="923925"/>
            <a:ext cx="3968960" cy="4162425"/>
          </a:xfrm>
          <a:prstGeom prst="rect">
            <a:avLst/>
          </a:prstGeom>
        </p:spPr>
      </p:pic>
      <p:pic>
        <p:nvPicPr>
          <p:cNvPr id="4" name="Imagem 3"/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063" y="923925"/>
            <a:ext cx="4181475" cy="4181475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5810250" y="5257800"/>
            <a:ext cx="2814320" cy="203132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 dirty="0">
                <a:solidFill>
                  <a:srgbClr val="FFFFFF"/>
                </a:solidFill>
                <a:latin typeface="Arial Narrow"/>
              </a:rPr>
              <a:t>11- </a:t>
            </a:r>
            <a:r>
              <a:rPr lang="pt-BR" b="1" dirty="0" err="1">
                <a:solidFill>
                  <a:srgbClr val="FFFFFF"/>
                </a:solidFill>
                <a:latin typeface="Arial Narrow"/>
              </a:rPr>
              <a:t>Pl</a:t>
            </a:r>
            <a:r>
              <a:rPr lang="pt-BR" b="1" dirty="0">
                <a:solidFill>
                  <a:srgbClr val="FFFFFF"/>
                </a:solidFill>
                <a:latin typeface="Arial Narrow"/>
              </a:rPr>
              <a:t> Axial    =    52.47 mm
21- </a:t>
            </a:r>
            <a:r>
              <a:rPr lang="pt-BR" b="1" dirty="0" err="1">
                <a:solidFill>
                  <a:srgbClr val="FFFFFF"/>
                </a:solidFill>
                <a:latin typeface="Arial Narrow"/>
              </a:rPr>
              <a:t>Pl</a:t>
            </a:r>
            <a:r>
              <a:rPr lang="pt-BR" b="1" dirty="0">
                <a:solidFill>
                  <a:srgbClr val="FFFFFF"/>
                </a:solidFill>
                <a:latin typeface="Arial Narrow"/>
              </a:rPr>
              <a:t> Axial    =    52.02 mm
13- </a:t>
            </a:r>
            <a:r>
              <a:rPr lang="pt-BR" b="1" dirty="0" err="1">
                <a:solidFill>
                  <a:srgbClr val="FFFFFF"/>
                </a:solidFill>
                <a:latin typeface="Arial Narrow"/>
              </a:rPr>
              <a:t>Pl</a:t>
            </a:r>
            <a:r>
              <a:rPr lang="pt-BR" b="1" dirty="0">
                <a:solidFill>
                  <a:srgbClr val="FFFFFF"/>
                </a:solidFill>
                <a:latin typeface="Arial Narrow"/>
              </a:rPr>
              <a:t> Axial    =    51.61 mm
23- </a:t>
            </a:r>
            <a:r>
              <a:rPr lang="pt-BR" b="1" dirty="0" err="1">
                <a:solidFill>
                  <a:srgbClr val="FFFFFF"/>
                </a:solidFill>
                <a:latin typeface="Arial Narrow"/>
              </a:rPr>
              <a:t>Pl</a:t>
            </a:r>
            <a:r>
              <a:rPr lang="pt-BR" b="1" dirty="0">
                <a:solidFill>
                  <a:srgbClr val="FFFFFF"/>
                </a:solidFill>
                <a:latin typeface="Arial Narrow"/>
              </a:rPr>
              <a:t> Axial    =    50.11 mm
16- </a:t>
            </a:r>
            <a:r>
              <a:rPr lang="pt-BR" b="1" dirty="0" err="1">
                <a:solidFill>
                  <a:srgbClr val="FFFFFF"/>
                </a:solidFill>
                <a:latin typeface="Arial Narrow"/>
              </a:rPr>
              <a:t>Pl</a:t>
            </a:r>
            <a:r>
              <a:rPr lang="pt-BR" b="1" dirty="0">
                <a:solidFill>
                  <a:srgbClr val="FFFFFF"/>
                </a:solidFill>
                <a:latin typeface="Arial Narrow"/>
              </a:rPr>
              <a:t> Axial    =    46.93 mm
26- </a:t>
            </a:r>
            <a:r>
              <a:rPr lang="pt-BR" b="1" dirty="0" err="1">
                <a:solidFill>
                  <a:srgbClr val="FFFFFF"/>
                </a:solidFill>
                <a:latin typeface="Arial Narrow"/>
              </a:rPr>
              <a:t>Pl</a:t>
            </a:r>
            <a:r>
              <a:rPr lang="pt-BR" b="1" dirty="0">
                <a:solidFill>
                  <a:srgbClr val="FFFFFF"/>
                </a:solidFill>
                <a:latin typeface="Arial Narrow"/>
              </a:rPr>
              <a:t> Axial    =    45.71 mm
</a:t>
            </a:r>
          </a:p>
        </p:txBody>
      </p:sp>
    </p:spTree>
    <p:extLst>
      <p:ext uri="{BB962C8B-B14F-4D97-AF65-F5344CB8AC3E}">
        <p14:creationId xmlns:p14="http://schemas.microsoft.com/office/powerpoint/2010/main" val="4023079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CaixaDeTexto 50">
            <a:extLst>
              <a:ext uri="{FF2B5EF4-FFF2-40B4-BE49-F238E27FC236}">
                <a16:creationId xmlns:a16="http://schemas.microsoft.com/office/drawing/2014/main" id="{E0F105B9-AA18-4124-8F62-22515F2F24BC}"/>
              </a:ext>
            </a:extLst>
          </p:cNvPr>
          <p:cNvSpPr txBox="1"/>
          <p:nvPr/>
        </p:nvSpPr>
        <p:spPr>
          <a:xfrm>
            <a:off x="399367" y="203553"/>
            <a:ext cx="5696633" cy="83099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chemeClr val="bg1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Análise DO SORRISO –</a:t>
            </a:r>
            <a:br>
              <a:rPr lang="pt-BR" sz="1400" dirty="0">
                <a:solidFill>
                  <a:schemeClr val="bg1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manejo dos planos oclusais</a:t>
            </a:r>
          </a:p>
          <a:p>
            <a:endParaRPr lang="pt-BR" sz="2000" dirty="0">
              <a:solidFill>
                <a:srgbClr val="FFFFFF"/>
              </a:solidFill>
              <a:latin typeface="Agency FB" panose="020B0503020202020204" pitchFamily="34" charset="0"/>
            </a:endParaRPr>
          </a:p>
        </p:txBody>
      </p:sp>
      <p:grpSp>
        <p:nvGrpSpPr>
          <p:cNvPr id="54" name="Agrupar 53">
            <a:extLst>
              <a:ext uri="{FF2B5EF4-FFF2-40B4-BE49-F238E27FC236}">
                <a16:creationId xmlns:a16="http://schemas.microsoft.com/office/drawing/2014/main" id="{B57BAD5B-C014-4579-88A1-F6D098494B4C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3243845" y="7119981"/>
            <a:chExt cx="7228311" cy="355490"/>
          </a:xfrm>
        </p:grpSpPr>
        <p:sp>
          <p:nvSpPr>
            <p:cNvPr id="55" name="Triângulo isósceles 54">
              <a:hlinkClick r:id="rId2" action="ppaction://hlinksldjump"/>
              <a:extLst>
                <a:ext uri="{FF2B5EF4-FFF2-40B4-BE49-F238E27FC236}">
                  <a16:creationId xmlns:a16="http://schemas.microsoft.com/office/drawing/2014/main" id="{AA9D203B-1503-4E98-9044-F8F16367D0F9}"/>
                </a:ext>
              </a:extLst>
            </p:cNvPr>
            <p:cNvSpPr/>
            <p:nvPr/>
          </p:nvSpPr>
          <p:spPr>
            <a:xfrm rot="16200000">
              <a:off x="3251347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56" name="Triângulo isósceles 55">
              <a:hlinkClick r:id="rId3" action="ppaction://hlinksldjump"/>
              <a:extLst>
                <a:ext uri="{FF2B5EF4-FFF2-40B4-BE49-F238E27FC236}">
                  <a16:creationId xmlns:a16="http://schemas.microsoft.com/office/drawing/2014/main" id="{8D46C676-0C12-45DF-8B13-3DD5BBFB46AE}"/>
                </a:ext>
              </a:extLst>
            </p:cNvPr>
            <p:cNvSpPr/>
            <p:nvPr/>
          </p:nvSpPr>
          <p:spPr>
            <a:xfrm rot="5400000">
              <a:off x="10109164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57" name="Agrupar 56">
            <a:extLst>
              <a:ext uri="{FF2B5EF4-FFF2-40B4-BE49-F238E27FC236}">
                <a16:creationId xmlns:a16="http://schemas.microsoft.com/office/drawing/2014/main" id="{41DBEA7C-1750-4AD0-919D-8E199305CD5D}"/>
              </a:ext>
            </a:extLst>
          </p:cNvPr>
          <p:cNvGrpSpPr/>
          <p:nvPr/>
        </p:nvGrpSpPr>
        <p:grpSpPr>
          <a:xfrm>
            <a:off x="4129792" y="7223682"/>
            <a:ext cx="5456416" cy="148088"/>
            <a:chOff x="4129792" y="7223682"/>
            <a:chExt cx="5456416" cy="148088"/>
          </a:xfrm>
        </p:grpSpPr>
        <p:pic>
          <p:nvPicPr>
            <p:cNvPr id="58" name="Imagem 57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ABC509DD-5DF6-4F8E-9AE5-9EBC0BB3AC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29792" y="7223682"/>
              <a:ext cx="148088" cy="148088"/>
            </a:xfrm>
            <a:prstGeom prst="rect">
              <a:avLst/>
            </a:prstGeom>
          </p:spPr>
        </p:pic>
        <p:pic>
          <p:nvPicPr>
            <p:cNvPr id="59" name="Imagem 58" hidden="1">
              <a:hlinkClick r:id="rId6" action="ppaction://hlinksldjump"/>
              <a:extLst>
                <a:ext uri="{FF2B5EF4-FFF2-40B4-BE49-F238E27FC236}">
                  <a16:creationId xmlns:a16="http://schemas.microsoft.com/office/drawing/2014/main" id="{E4D9A429-69C9-45E8-804E-F9CC08AB25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93333" y="7223682"/>
              <a:ext cx="148088" cy="148088"/>
            </a:xfrm>
            <a:prstGeom prst="rect">
              <a:avLst/>
            </a:prstGeom>
          </p:spPr>
        </p:pic>
        <p:pic>
          <p:nvPicPr>
            <p:cNvPr id="60" name="Imagem 59">
              <a:hlinkClick r:id="rId7" action="ppaction://hlinksldjump"/>
              <a:extLst>
                <a:ext uri="{FF2B5EF4-FFF2-40B4-BE49-F238E27FC236}">
                  <a16:creationId xmlns:a16="http://schemas.microsoft.com/office/drawing/2014/main" id="{8D641903-3719-46B8-9DED-EB6331B87B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56874" y="7223682"/>
              <a:ext cx="148088" cy="148088"/>
            </a:xfrm>
            <a:prstGeom prst="rect">
              <a:avLst/>
            </a:prstGeom>
          </p:spPr>
        </p:pic>
        <p:pic>
          <p:nvPicPr>
            <p:cNvPr id="61" name="Imagem 60">
              <a:hlinkClick r:id="rId8" action="ppaction://hlinksldjump"/>
              <a:extLst>
                <a:ext uri="{FF2B5EF4-FFF2-40B4-BE49-F238E27FC236}">
                  <a16:creationId xmlns:a16="http://schemas.microsoft.com/office/drawing/2014/main" id="{A043368D-96DA-4CA4-9F9A-E955E1DBD2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20415" y="7223682"/>
              <a:ext cx="148088" cy="148088"/>
            </a:xfrm>
            <a:prstGeom prst="rect">
              <a:avLst/>
            </a:prstGeom>
          </p:spPr>
        </p:pic>
        <p:pic>
          <p:nvPicPr>
            <p:cNvPr id="62" name="Imagem 61">
              <a:hlinkClick r:id="rId9" action="ppaction://hlinksldjump"/>
              <a:extLst>
                <a:ext uri="{FF2B5EF4-FFF2-40B4-BE49-F238E27FC236}">
                  <a16:creationId xmlns:a16="http://schemas.microsoft.com/office/drawing/2014/main" id="{35BC934C-E831-406F-AAB2-DAE324F0F5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47497" y="7223682"/>
              <a:ext cx="148088" cy="148088"/>
            </a:xfrm>
            <a:prstGeom prst="rect">
              <a:avLst/>
            </a:prstGeom>
          </p:spPr>
        </p:pic>
        <p:pic>
          <p:nvPicPr>
            <p:cNvPr id="63" name="Imagem 62">
              <a:hlinkClick r:id="rId3" action="ppaction://hlinksldjump"/>
              <a:extLst>
                <a:ext uri="{FF2B5EF4-FFF2-40B4-BE49-F238E27FC236}">
                  <a16:creationId xmlns:a16="http://schemas.microsoft.com/office/drawing/2014/main" id="{DDC429BD-A756-4DED-9F3C-754A95F1D9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11038" y="7223682"/>
              <a:ext cx="148088" cy="148088"/>
            </a:xfrm>
            <a:prstGeom prst="rect">
              <a:avLst/>
            </a:prstGeom>
          </p:spPr>
        </p:pic>
        <p:pic>
          <p:nvPicPr>
            <p:cNvPr id="64" name="Imagem 63" hidden="1">
              <a:hlinkClick r:id="rId11" action="ppaction://hlinksldjump"/>
              <a:extLst>
                <a:ext uri="{FF2B5EF4-FFF2-40B4-BE49-F238E27FC236}">
                  <a16:creationId xmlns:a16="http://schemas.microsoft.com/office/drawing/2014/main" id="{903D6462-F599-42E0-A29C-6CD8754D8F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74579" y="7223682"/>
              <a:ext cx="148088" cy="148088"/>
            </a:xfrm>
            <a:prstGeom prst="rect">
              <a:avLst/>
            </a:prstGeom>
          </p:spPr>
        </p:pic>
        <p:pic>
          <p:nvPicPr>
            <p:cNvPr id="65" name="Imagem 64" hidden="1">
              <a:hlinkClick r:id="rId12" action="ppaction://hlinksldjump"/>
              <a:extLst>
                <a:ext uri="{FF2B5EF4-FFF2-40B4-BE49-F238E27FC236}">
                  <a16:creationId xmlns:a16="http://schemas.microsoft.com/office/drawing/2014/main" id="{EDB2C27F-249F-42FF-B984-CA439F9502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438120" y="7223682"/>
              <a:ext cx="148088" cy="148088"/>
            </a:xfrm>
            <a:prstGeom prst="rect">
              <a:avLst/>
            </a:prstGeom>
          </p:spPr>
        </p:pic>
        <p:pic>
          <p:nvPicPr>
            <p:cNvPr id="66" name="Imagem 65">
              <a:hlinkClick r:id="rId2" action="ppaction://hlinksldjump"/>
              <a:extLst>
                <a:ext uri="{FF2B5EF4-FFF2-40B4-BE49-F238E27FC236}">
                  <a16:creationId xmlns:a16="http://schemas.microsoft.com/office/drawing/2014/main" id="{245E81B4-A8E2-4041-9707-E1924D514D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83956" y="7223682"/>
              <a:ext cx="148088" cy="148088"/>
            </a:xfrm>
            <a:prstGeom prst="rect">
              <a:avLst/>
            </a:prstGeom>
          </p:spPr>
        </p:pic>
      </p:grpSp>
      <p:pic>
        <p:nvPicPr>
          <p:cNvPr id="67" name="Imagem 66">
            <a:hlinkClick r:id="rId13" action="ppaction://hlinksldjump"/>
            <a:extLst>
              <a:ext uri="{FF2B5EF4-FFF2-40B4-BE49-F238E27FC236}">
                <a16:creationId xmlns:a16="http://schemas.microsoft.com/office/drawing/2014/main" id="{B1E5815A-7FB6-420F-896D-E3B5C5145F8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sp>
        <p:nvSpPr>
          <p:cNvPr id="68" name="CaixaDeTexto 67"/>
          <p:cNvSpPr txBox="1"/>
          <p:nvPr/>
        </p:nvSpPr>
        <p:spPr>
          <a:xfrm>
            <a:off x="5972175" y="773188"/>
            <a:ext cx="222504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400" b="1" dirty="0">
                <a:solidFill>
                  <a:srgbClr val="BA8C3F"/>
                </a:solidFill>
                <a:latin typeface="Arial Narrow" panose="020B0606020202030204" pitchFamily="34" charset="0"/>
              </a:rPr>
              <a:t>DENTES ANTERIORES</a:t>
            </a:r>
          </a:p>
        </p:txBody>
      </p:sp>
      <p:pic>
        <p:nvPicPr>
          <p:cNvPr id="69" name="Imagem 68"/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851" y="1047643"/>
            <a:ext cx="304800" cy="304800"/>
          </a:xfrm>
          <a:prstGeom prst="rect">
            <a:avLst/>
          </a:prstGeom>
        </p:spPr>
      </p:pic>
      <p:pic>
        <p:nvPicPr>
          <p:cNvPr id="70" name="Imagem 69"/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851" y="1405638"/>
            <a:ext cx="304800" cy="304800"/>
          </a:xfrm>
          <a:prstGeom prst="rect">
            <a:avLst/>
          </a:prstGeom>
        </p:spPr>
      </p:pic>
      <p:pic>
        <p:nvPicPr>
          <p:cNvPr id="71" name="Imagem 70"/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851" y="1763633"/>
            <a:ext cx="304800" cy="304800"/>
          </a:xfrm>
          <a:prstGeom prst="rect">
            <a:avLst/>
          </a:prstGeom>
        </p:spPr>
      </p:pic>
      <p:sp>
        <p:nvSpPr>
          <p:cNvPr id="72" name="CaixaDeTexto 71"/>
          <p:cNvSpPr txBox="1"/>
          <p:nvPr/>
        </p:nvSpPr>
        <p:spPr>
          <a:xfrm>
            <a:off x="6320356" y="1404304"/>
            <a:ext cx="86360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Manter</a:t>
            </a:r>
          </a:p>
        </p:txBody>
      </p:sp>
      <p:sp>
        <p:nvSpPr>
          <p:cNvPr id="73" name="CaixaDeTexto 72"/>
          <p:cNvSpPr txBox="1"/>
          <p:nvPr/>
        </p:nvSpPr>
        <p:spPr>
          <a:xfrm>
            <a:off x="8894224" y="689488"/>
            <a:ext cx="478536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400" b="1" dirty="0">
                <a:solidFill>
                  <a:srgbClr val="BA8C3F"/>
                </a:solidFill>
                <a:latin typeface="Arial Narrow" panose="020B0606020202030204" pitchFamily="34" charset="0"/>
              </a:rPr>
              <a:t>DETERMINE FULCRO DE ROTAÇÃO PL OCLUSAL</a:t>
            </a:r>
          </a:p>
        </p:txBody>
      </p:sp>
      <p:sp>
        <p:nvSpPr>
          <p:cNvPr id="74" name="CaixaDeTexto 73"/>
          <p:cNvSpPr txBox="1"/>
          <p:nvPr/>
        </p:nvSpPr>
        <p:spPr>
          <a:xfrm>
            <a:off x="9229394" y="1053933"/>
            <a:ext cx="198120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Dentes anteriores</a:t>
            </a:r>
          </a:p>
        </p:txBody>
      </p:sp>
      <p:pic>
        <p:nvPicPr>
          <p:cNvPr id="75" name="Imagem 74"/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6880" y="1047643"/>
            <a:ext cx="304800" cy="304800"/>
          </a:xfrm>
          <a:prstGeom prst="rect">
            <a:avLst/>
          </a:prstGeom>
        </p:spPr>
      </p:pic>
      <p:pic>
        <p:nvPicPr>
          <p:cNvPr id="76" name="Imagem 75"/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6880" y="1774718"/>
            <a:ext cx="304800" cy="304800"/>
          </a:xfrm>
          <a:prstGeom prst="rect">
            <a:avLst/>
          </a:prstGeom>
        </p:spPr>
      </p:pic>
      <p:pic>
        <p:nvPicPr>
          <p:cNvPr id="77" name="Imagem 76"/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6880" y="2124695"/>
            <a:ext cx="304800" cy="304800"/>
          </a:xfrm>
          <a:prstGeom prst="rect">
            <a:avLst/>
          </a:prstGeom>
        </p:spPr>
      </p:pic>
      <p:pic>
        <p:nvPicPr>
          <p:cNvPr id="78" name="Imagem 77"/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6880" y="1411181"/>
            <a:ext cx="304800" cy="304800"/>
          </a:xfrm>
          <a:prstGeom prst="rect">
            <a:avLst/>
          </a:prstGeom>
        </p:spPr>
      </p:pic>
      <p:sp>
        <p:nvSpPr>
          <p:cNvPr id="79" name="CaixaDeTexto 78"/>
          <p:cNvSpPr txBox="1"/>
          <p:nvPr/>
        </p:nvSpPr>
        <p:spPr>
          <a:xfrm>
            <a:off x="9229394" y="1404304"/>
            <a:ext cx="258064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Região de caninos/</a:t>
            </a:r>
            <a:r>
              <a:rPr lang="pt-BR" sz="1500" b="1" dirty="0" err="1">
                <a:solidFill>
                  <a:srgbClr val="FFFFFF"/>
                </a:solidFill>
                <a:latin typeface="Arial Narrow" panose="020B0606020202030204" pitchFamily="34" charset="0"/>
              </a:rPr>
              <a:t>prés</a:t>
            </a:r>
            <a:endParaRPr lang="pt-BR" sz="1500" b="1" dirty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  <p:sp>
        <p:nvSpPr>
          <p:cNvPr id="80" name="CaixaDeTexto 79"/>
          <p:cNvSpPr txBox="1"/>
          <p:nvPr/>
        </p:nvSpPr>
        <p:spPr>
          <a:xfrm>
            <a:off x="9229394" y="1754674"/>
            <a:ext cx="210312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Região de molares</a:t>
            </a:r>
          </a:p>
        </p:txBody>
      </p:sp>
      <p:sp>
        <p:nvSpPr>
          <p:cNvPr id="81" name="CaixaDeTexto 80"/>
          <p:cNvSpPr txBox="1"/>
          <p:nvPr/>
        </p:nvSpPr>
        <p:spPr>
          <a:xfrm>
            <a:off x="9229394" y="2092833"/>
            <a:ext cx="201168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Manter inclinação</a:t>
            </a:r>
          </a:p>
        </p:txBody>
      </p:sp>
      <p:sp>
        <p:nvSpPr>
          <p:cNvPr id="82" name="CaixaDeTexto 81"/>
          <p:cNvSpPr txBox="1"/>
          <p:nvPr/>
        </p:nvSpPr>
        <p:spPr>
          <a:xfrm>
            <a:off x="6827127" y="3026541"/>
            <a:ext cx="155448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400" b="1" dirty="0">
                <a:solidFill>
                  <a:srgbClr val="BA8C3F"/>
                </a:solidFill>
                <a:latin typeface="Arial Narrow" panose="020B0606020202030204" pitchFamily="34" charset="0"/>
              </a:rPr>
              <a:t>LADO  DIREITO</a:t>
            </a:r>
          </a:p>
        </p:txBody>
      </p:sp>
      <p:pic>
        <p:nvPicPr>
          <p:cNvPr id="83" name="Imagem 82"/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247" y="3340182"/>
            <a:ext cx="304800" cy="304800"/>
          </a:xfrm>
          <a:prstGeom prst="rect">
            <a:avLst/>
          </a:prstGeom>
        </p:spPr>
      </p:pic>
      <p:pic>
        <p:nvPicPr>
          <p:cNvPr id="84" name="Imagem 83"/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247" y="4054557"/>
            <a:ext cx="304800" cy="304800"/>
          </a:xfrm>
          <a:prstGeom prst="rect">
            <a:avLst/>
          </a:prstGeom>
        </p:spPr>
      </p:pic>
      <p:pic>
        <p:nvPicPr>
          <p:cNvPr id="85" name="Imagem 84"/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247" y="3706894"/>
            <a:ext cx="304800" cy="304800"/>
          </a:xfrm>
          <a:prstGeom prst="rect">
            <a:avLst/>
          </a:prstGeom>
        </p:spPr>
      </p:pic>
      <p:sp>
        <p:nvSpPr>
          <p:cNvPr id="86" name="CaixaDeTexto 85"/>
          <p:cNvSpPr txBox="1"/>
          <p:nvPr/>
        </p:nvSpPr>
        <p:spPr>
          <a:xfrm>
            <a:off x="7204276" y="3666664"/>
            <a:ext cx="91440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Manter</a:t>
            </a:r>
          </a:p>
        </p:txBody>
      </p:sp>
      <p:sp>
        <p:nvSpPr>
          <p:cNvPr id="87" name="CaixaDeTexto 86"/>
          <p:cNvSpPr txBox="1"/>
          <p:nvPr/>
        </p:nvSpPr>
        <p:spPr>
          <a:xfrm>
            <a:off x="9873128" y="3026541"/>
            <a:ext cx="18796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400" b="1" dirty="0">
                <a:solidFill>
                  <a:srgbClr val="BA8C3F"/>
                </a:solidFill>
                <a:latin typeface="Arial Narrow" panose="020B0606020202030204" pitchFamily="34" charset="0"/>
              </a:rPr>
              <a:t>LADO  ESQUERDO</a:t>
            </a:r>
          </a:p>
        </p:txBody>
      </p:sp>
      <p:pic>
        <p:nvPicPr>
          <p:cNvPr id="88" name="Imagem 87"/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6487" y="3337646"/>
            <a:ext cx="304800" cy="304800"/>
          </a:xfrm>
          <a:prstGeom prst="rect">
            <a:avLst/>
          </a:prstGeom>
        </p:spPr>
      </p:pic>
      <p:pic>
        <p:nvPicPr>
          <p:cNvPr id="89" name="Imagem 88"/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6487" y="3675444"/>
            <a:ext cx="304800" cy="304800"/>
          </a:xfrm>
          <a:prstGeom prst="rect">
            <a:avLst/>
          </a:prstGeom>
        </p:spPr>
      </p:pic>
      <p:pic>
        <p:nvPicPr>
          <p:cNvPr id="90" name="Imagem 89"/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6487" y="4013241"/>
            <a:ext cx="304800" cy="304800"/>
          </a:xfrm>
          <a:prstGeom prst="rect">
            <a:avLst/>
          </a:prstGeom>
        </p:spPr>
      </p:pic>
      <p:sp>
        <p:nvSpPr>
          <p:cNvPr id="91" name="CaixaDeTexto 90"/>
          <p:cNvSpPr txBox="1"/>
          <p:nvPr/>
        </p:nvSpPr>
        <p:spPr>
          <a:xfrm>
            <a:off x="10242387" y="3672788"/>
            <a:ext cx="88392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Manter</a:t>
            </a:r>
          </a:p>
        </p:txBody>
      </p:sp>
      <p:sp>
        <p:nvSpPr>
          <p:cNvPr id="92" name="CaixaDeTexto 91"/>
          <p:cNvSpPr txBox="1"/>
          <p:nvPr/>
        </p:nvSpPr>
        <p:spPr>
          <a:xfrm>
            <a:off x="5972175" y="4724400"/>
            <a:ext cx="125984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>
                <a:solidFill>
                  <a:srgbClr val="BA8C3F"/>
                </a:solidFill>
                <a:latin typeface="Arial Narrow" panose="020B0606020202030204" pitchFamily="34" charset="0"/>
              </a:rPr>
              <a:t>MOLARES:</a:t>
            </a:r>
          </a:p>
        </p:txBody>
      </p:sp>
      <p:sp>
        <p:nvSpPr>
          <p:cNvPr id="93" name="CaixaDeTexto 92"/>
          <p:cNvSpPr txBox="1"/>
          <p:nvPr/>
        </p:nvSpPr>
        <p:spPr>
          <a:xfrm>
            <a:off x="6827127" y="5053013"/>
            <a:ext cx="155448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400" b="1" dirty="0">
                <a:solidFill>
                  <a:srgbClr val="BA8C3F"/>
                </a:solidFill>
                <a:latin typeface="Arial Narrow" panose="020B0606020202030204" pitchFamily="34" charset="0"/>
              </a:rPr>
              <a:t>LADO  DIREITO</a:t>
            </a:r>
          </a:p>
        </p:txBody>
      </p:sp>
      <p:sp>
        <p:nvSpPr>
          <p:cNvPr id="94" name="CaixaDeTexto 93"/>
          <p:cNvSpPr txBox="1"/>
          <p:nvPr/>
        </p:nvSpPr>
        <p:spPr>
          <a:xfrm>
            <a:off x="7204276" y="5697527"/>
            <a:ext cx="93472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Manter</a:t>
            </a:r>
          </a:p>
        </p:txBody>
      </p:sp>
      <p:pic>
        <p:nvPicPr>
          <p:cNvPr id="95" name="Imagem 94"/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247" y="6060195"/>
            <a:ext cx="304800" cy="304800"/>
          </a:xfrm>
          <a:prstGeom prst="rect">
            <a:avLst/>
          </a:prstGeom>
        </p:spPr>
      </p:pic>
      <p:pic>
        <p:nvPicPr>
          <p:cNvPr id="96" name="Imagem 95"/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247" y="5706708"/>
            <a:ext cx="304800" cy="304800"/>
          </a:xfrm>
          <a:prstGeom prst="rect">
            <a:avLst/>
          </a:prstGeom>
        </p:spPr>
      </p:pic>
      <p:pic>
        <p:nvPicPr>
          <p:cNvPr id="97" name="Imagem 96"/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247" y="5353220"/>
            <a:ext cx="304800" cy="304800"/>
          </a:xfrm>
          <a:prstGeom prst="rect">
            <a:avLst/>
          </a:prstGeom>
        </p:spPr>
      </p:pic>
      <p:sp>
        <p:nvSpPr>
          <p:cNvPr id="98" name="CaixaDeTexto 97"/>
          <p:cNvSpPr txBox="1"/>
          <p:nvPr/>
        </p:nvSpPr>
        <p:spPr>
          <a:xfrm>
            <a:off x="9873128" y="5053013"/>
            <a:ext cx="18796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400" b="1" dirty="0">
                <a:solidFill>
                  <a:srgbClr val="BA8C3F"/>
                </a:solidFill>
                <a:latin typeface="Arial Narrow" panose="020B0606020202030204" pitchFamily="34" charset="0"/>
              </a:rPr>
              <a:t>LADO  ESQUERDO</a:t>
            </a:r>
          </a:p>
        </p:txBody>
      </p:sp>
      <p:sp>
        <p:nvSpPr>
          <p:cNvPr id="99" name="CaixaDeTexto 98"/>
          <p:cNvSpPr txBox="1"/>
          <p:nvPr/>
        </p:nvSpPr>
        <p:spPr>
          <a:xfrm>
            <a:off x="10242387" y="5697527"/>
            <a:ext cx="88392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Manter</a:t>
            </a:r>
          </a:p>
        </p:txBody>
      </p:sp>
      <p:pic>
        <p:nvPicPr>
          <p:cNvPr id="100" name="Imagem 99"/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6487" y="6060195"/>
            <a:ext cx="304800" cy="304800"/>
          </a:xfrm>
          <a:prstGeom prst="rect">
            <a:avLst/>
          </a:prstGeom>
        </p:spPr>
      </p:pic>
      <p:pic>
        <p:nvPicPr>
          <p:cNvPr id="101" name="Imagem 100"/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6487" y="5706708"/>
            <a:ext cx="304800" cy="304800"/>
          </a:xfrm>
          <a:prstGeom prst="rect">
            <a:avLst/>
          </a:prstGeom>
        </p:spPr>
      </p:pic>
      <p:pic>
        <p:nvPicPr>
          <p:cNvPr id="102" name="Imagem 101"/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6487" y="5353220"/>
            <a:ext cx="304800" cy="304800"/>
          </a:xfrm>
          <a:prstGeom prst="rect">
            <a:avLst/>
          </a:prstGeom>
        </p:spPr>
      </p:pic>
      <p:sp>
        <p:nvSpPr>
          <p:cNvPr id="103" name="CaixaDeTexto 102"/>
          <p:cNvSpPr txBox="1"/>
          <p:nvPr/>
        </p:nvSpPr>
        <p:spPr>
          <a:xfrm>
            <a:off x="5972175" y="2676525"/>
            <a:ext cx="113792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>
                <a:solidFill>
                  <a:srgbClr val="BA8C3F"/>
                </a:solidFill>
                <a:latin typeface="Arial Narrow" panose="020B0606020202030204" pitchFamily="34" charset="0"/>
              </a:rPr>
              <a:t>CANINOS:</a:t>
            </a:r>
          </a:p>
        </p:txBody>
      </p:sp>
      <p:sp>
        <p:nvSpPr>
          <p:cNvPr id="104" name="CaixaDeTexto 103"/>
          <p:cNvSpPr txBox="1"/>
          <p:nvPr/>
        </p:nvSpPr>
        <p:spPr>
          <a:xfrm>
            <a:off x="6320356" y="1053933"/>
            <a:ext cx="172720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 err="1">
                <a:solidFill>
                  <a:srgbClr val="FFFFFF"/>
                </a:solidFill>
                <a:latin typeface="Arial Narrow" panose="020B0606020202030204" pitchFamily="34" charset="0"/>
              </a:rPr>
              <a:t>Intruir</a:t>
            </a:r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 ____ mm</a:t>
            </a:r>
          </a:p>
        </p:txBody>
      </p:sp>
      <p:sp>
        <p:nvSpPr>
          <p:cNvPr id="105" name="CaixaDeTexto 104"/>
          <p:cNvSpPr txBox="1"/>
          <p:nvPr/>
        </p:nvSpPr>
        <p:spPr>
          <a:xfrm>
            <a:off x="6320356" y="1754674"/>
            <a:ext cx="179832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 err="1">
                <a:solidFill>
                  <a:srgbClr val="FFFFFF"/>
                </a:solidFill>
                <a:latin typeface="Arial Narrow" panose="020B0606020202030204" pitchFamily="34" charset="0"/>
              </a:rPr>
              <a:t>Extruir</a:t>
            </a:r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 ____ mm</a:t>
            </a:r>
          </a:p>
        </p:txBody>
      </p:sp>
      <p:sp>
        <p:nvSpPr>
          <p:cNvPr id="106" name="CaixaDeTexto 105"/>
          <p:cNvSpPr txBox="1"/>
          <p:nvPr/>
        </p:nvSpPr>
        <p:spPr>
          <a:xfrm>
            <a:off x="7204276" y="3327676"/>
            <a:ext cx="177800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 err="1">
                <a:solidFill>
                  <a:srgbClr val="FFFFFF"/>
                </a:solidFill>
                <a:latin typeface="Arial Narrow" panose="020B0606020202030204" pitchFamily="34" charset="0"/>
              </a:rPr>
              <a:t>Intruir</a:t>
            </a:r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   ____ mm  </a:t>
            </a:r>
          </a:p>
        </p:txBody>
      </p:sp>
      <p:sp>
        <p:nvSpPr>
          <p:cNvPr id="107" name="CaixaDeTexto 106"/>
          <p:cNvSpPr txBox="1"/>
          <p:nvPr/>
        </p:nvSpPr>
        <p:spPr>
          <a:xfrm>
            <a:off x="7204276" y="4017899"/>
            <a:ext cx="184912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 err="1">
                <a:solidFill>
                  <a:srgbClr val="FFFFFF"/>
                </a:solidFill>
                <a:latin typeface="Arial Narrow" panose="020B0606020202030204" pitchFamily="34" charset="0"/>
              </a:rPr>
              <a:t>Extruir</a:t>
            </a:r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   ____ mm</a:t>
            </a:r>
          </a:p>
        </p:txBody>
      </p:sp>
      <p:sp>
        <p:nvSpPr>
          <p:cNvPr id="108" name="CaixaDeTexto 107"/>
          <p:cNvSpPr txBox="1"/>
          <p:nvPr/>
        </p:nvSpPr>
        <p:spPr>
          <a:xfrm>
            <a:off x="10242387" y="3327676"/>
            <a:ext cx="166624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 err="1">
                <a:solidFill>
                  <a:srgbClr val="FFFFFF"/>
                </a:solidFill>
                <a:latin typeface="Arial Narrow" panose="020B0606020202030204" pitchFamily="34" charset="0"/>
              </a:rPr>
              <a:t>Intruir</a:t>
            </a:r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 ____ mm</a:t>
            </a:r>
          </a:p>
        </p:txBody>
      </p:sp>
      <p:sp>
        <p:nvSpPr>
          <p:cNvPr id="109" name="CaixaDeTexto 108"/>
          <p:cNvSpPr txBox="1"/>
          <p:nvPr/>
        </p:nvSpPr>
        <p:spPr>
          <a:xfrm>
            <a:off x="7204276" y="5344039"/>
            <a:ext cx="166624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 err="1">
                <a:solidFill>
                  <a:srgbClr val="FFFFFF"/>
                </a:solidFill>
                <a:latin typeface="Arial Narrow" panose="020B0606020202030204" pitchFamily="34" charset="0"/>
              </a:rPr>
              <a:t>Intruir</a:t>
            </a:r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 ____ mm</a:t>
            </a:r>
          </a:p>
        </p:txBody>
      </p:sp>
      <p:sp>
        <p:nvSpPr>
          <p:cNvPr id="110" name="CaixaDeTexto 109"/>
          <p:cNvSpPr txBox="1"/>
          <p:nvPr/>
        </p:nvSpPr>
        <p:spPr>
          <a:xfrm>
            <a:off x="7204276" y="6051014"/>
            <a:ext cx="172720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 err="1">
                <a:solidFill>
                  <a:srgbClr val="FFFFFF"/>
                </a:solidFill>
                <a:latin typeface="Arial Narrow" panose="020B0606020202030204" pitchFamily="34" charset="0"/>
              </a:rPr>
              <a:t>Extruir</a:t>
            </a:r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 ____ mm</a:t>
            </a:r>
          </a:p>
        </p:txBody>
      </p:sp>
      <p:sp>
        <p:nvSpPr>
          <p:cNvPr id="111" name="CaixaDeTexto 110"/>
          <p:cNvSpPr txBox="1"/>
          <p:nvPr/>
        </p:nvSpPr>
        <p:spPr>
          <a:xfrm>
            <a:off x="10242387" y="5344039"/>
            <a:ext cx="166624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 err="1">
                <a:solidFill>
                  <a:srgbClr val="FFFFFF"/>
                </a:solidFill>
                <a:latin typeface="Arial Narrow" panose="020B0606020202030204" pitchFamily="34" charset="0"/>
              </a:rPr>
              <a:t>Intruir</a:t>
            </a:r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 ____ mm</a:t>
            </a:r>
          </a:p>
        </p:txBody>
      </p:sp>
      <p:sp>
        <p:nvSpPr>
          <p:cNvPr id="112" name="CaixaDeTexto 111"/>
          <p:cNvSpPr txBox="1"/>
          <p:nvPr/>
        </p:nvSpPr>
        <p:spPr>
          <a:xfrm>
            <a:off x="10242387" y="6051014"/>
            <a:ext cx="172720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 err="1">
                <a:solidFill>
                  <a:srgbClr val="FFFFFF"/>
                </a:solidFill>
                <a:latin typeface="Arial Narrow" panose="020B0606020202030204" pitchFamily="34" charset="0"/>
              </a:rPr>
              <a:t>Extruir</a:t>
            </a:r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 ____ mm</a:t>
            </a:r>
          </a:p>
        </p:txBody>
      </p:sp>
      <p:sp>
        <p:nvSpPr>
          <p:cNvPr id="113" name="CaixaDeTexto 112"/>
          <p:cNvSpPr txBox="1"/>
          <p:nvPr/>
        </p:nvSpPr>
        <p:spPr>
          <a:xfrm>
            <a:off x="10242387" y="4017899"/>
            <a:ext cx="184912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 err="1">
                <a:solidFill>
                  <a:srgbClr val="FFFFFF"/>
                </a:solidFill>
                <a:latin typeface="Arial Narrow" panose="020B0606020202030204" pitchFamily="34" charset="0"/>
              </a:rPr>
              <a:t>Extruir</a:t>
            </a:r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   ____ mm</a:t>
            </a:r>
          </a:p>
        </p:txBody>
      </p:sp>
      <p:pic>
        <p:nvPicPr>
          <p:cNvPr id="115" name="Imagem 114">
            <a:extLst>
              <a:ext uri="{FF2B5EF4-FFF2-40B4-BE49-F238E27FC236}">
                <a16:creationId xmlns:a16="http://schemas.microsoft.com/office/drawing/2014/main" id="{9AB675F9-93A8-4EC7-AE32-92F17248EA8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6632" y="635346"/>
            <a:ext cx="334547" cy="361919"/>
          </a:xfrm>
          <a:prstGeom prst="rect">
            <a:avLst/>
          </a:prstGeom>
        </p:spPr>
      </p:pic>
      <p:pic>
        <p:nvPicPr>
          <p:cNvPr id="116" name="Imagem 115">
            <a:extLst>
              <a:ext uri="{FF2B5EF4-FFF2-40B4-BE49-F238E27FC236}">
                <a16:creationId xmlns:a16="http://schemas.microsoft.com/office/drawing/2014/main" id="{06A69BE2-9436-44F1-ABF9-E5572115023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917" y="683850"/>
            <a:ext cx="334547" cy="361919"/>
          </a:xfrm>
          <a:prstGeom prst="rect">
            <a:avLst/>
          </a:prstGeom>
        </p:spPr>
      </p:pic>
      <p:pic>
        <p:nvPicPr>
          <p:cNvPr id="117" name="Imagem 116">
            <a:extLst>
              <a:ext uri="{FF2B5EF4-FFF2-40B4-BE49-F238E27FC236}">
                <a16:creationId xmlns:a16="http://schemas.microsoft.com/office/drawing/2014/main" id="{B70AF86B-68D4-47D0-98AE-083A055F5F9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6048" y="2914085"/>
            <a:ext cx="334547" cy="361919"/>
          </a:xfrm>
          <a:prstGeom prst="rect">
            <a:avLst/>
          </a:prstGeom>
        </p:spPr>
      </p:pic>
      <p:pic>
        <p:nvPicPr>
          <p:cNvPr id="121" name="Imagem 120">
            <a:extLst>
              <a:ext uri="{FF2B5EF4-FFF2-40B4-BE49-F238E27FC236}">
                <a16:creationId xmlns:a16="http://schemas.microsoft.com/office/drawing/2014/main" id="{8006E376-05C6-482F-BEA7-4151D85B50E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136" y="2914086"/>
            <a:ext cx="334547" cy="361919"/>
          </a:xfrm>
          <a:prstGeom prst="rect">
            <a:avLst/>
          </a:prstGeom>
        </p:spPr>
      </p:pic>
      <p:pic>
        <p:nvPicPr>
          <p:cNvPr id="124" name="Imagem 123">
            <a:extLst>
              <a:ext uri="{FF2B5EF4-FFF2-40B4-BE49-F238E27FC236}">
                <a16:creationId xmlns:a16="http://schemas.microsoft.com/office/drawing/2014/main" id="{0360D57A-B790-4C78-8987-BC497DCE1E1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7314" y="5004197"/>
            <a:ext cx="334547" cy="361919"/>
          </a:xfrm>
          <a:prstGeom prst="rect">
            <a:avLst/>
          </a:prstGeom>
        </p:spPr>
      </p:pic>
      <p:pic>
        <p:nvPicPr>
          <p:cNvPr id="125" name="Imagem 124">
            <a:extLst>
              <a:ext uri="{FF2B5EF4-FFF2-40B4-BE49-F238E27FC236}">
                <a16:creationId xmlns:a16="http://schemas.microsoft.com/office/drawing/2014/main" id="{E67EC44C-0B1D-41C9-9AC8-DA3843C3389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3401" y="4988238"/>
            <a:ext cx="334547" cy="361919"/>
          </a:xfrm>
          <a:prstGeom prst="rect">
            <a:avLst/>
          </a:prstGeom>
        </p:spPr>
      </p:pic>
      <p:pic>
        <p:nvPicPr>
          <p:cNvPr id="2" name="Imagem 1"/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75" y="1124154"/>
            <a:ext cx="4876800" cy="5114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8472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aixaDeTexto 54">
            <a:extLst>
              <a:ext uri="{FF2B5EF4-FFF2-40B4-BE49-F238E27FC236}">
                <a16:creationId xmlns:a16="http://schemas.microsoft.com/office/drawing/2014/main" id="{242A7FFF-652A-4F95-AD5B-85E05BCECB5B}"/>
              </a:ext>
            </a:extLst>
          </p:cNvPr>
          <p:cNvSpPr txBox="1"/>
          <p:nvPr/>
        </p:nvSpPr>
        <p:spPr>
          <a:xfrm>
            <a:off x="399367" y="203553"/>
            <a:ext cx="5696633" cy="83099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chemeClr val="bg1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Análise DO SORRISO –</a:t>
            </a:r>
            <a:br>
              <a:rPr lang="pt-BR" sz="1400" dirty="0">
                <a:solidFill>
                  <a:schemeClr val="bg1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manejo dos planos oclusais</a:t>
            </a:r>
          </a:p>
          <a:p>
            <a:endParaRPr lang="pt-BR" sz="2000" dirty="0">
              <a:solidFill>
                <a:srgbClr val="FFFFFF"/>
              </a:solidFill>
              <a:latin typeface="Agency FB" panose="020B0503020202020204" pitchFamily="34" charset="0"/>
            </a:endParaRPr>
          </a:p>
        </p:txBody>
      </p:sp>
      <p:grpSp>
        <p:nvGrpSpPr>
          <p:cNvPr id="58" name="Agrupar 57">
            <a:extLst>
              <a:ext uri="{FF2B5EF4-FFF2-40B4-BE49-F238E27FC236}">
                <a16:creationId xmlns:a16="http://schemas.microsoft.com/office/drawing/2014/main" id="{772EAF9C-B5F5-40D9-8DEA-D5EF2938F19F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3243845" y="7119981"/>
            <a:chExt cx="7228311" cy="355490"/>
          </a:xfrm>
        </p:grpSpPr>
        <p:sp>
          <p:nvSpPr>
            <p:cNvPr id="59" name="Triângulo isósceles 58">
              <a:hlinkClick r:id="rId2" action="ppaction://hlinksldjump"/>
              <a:extLst>
                <a:ext uri="{FF2B5EF4-FFF2-40B4-BE49-F238E27FC236}">
                  <a16:creationId xmlns:a16="http://schemas.microsoft.com/office/drawing/2014/main" id="{17186DC2-6685-4AEE-B632-02A117742557}"/>
                </a:ext>
              </a:extLst>
            </p:cNvPr>
            <p:cNvSpPr/>
            <p:nvPr/>
          </p:nvSpPr>
          <p:spPr>
            <a:xfrm rot="16200000">
              <a:off x="3251347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60" name="Triângulo isósceles 59">
              <a:hlinkClick r:id="rId3" action="ppaction://hlinksldjump"/>
              <a:extLst>
                <a:ext uri="{FF2B5EF4-FFF2-40B4-BE49-F238E27FC236}">
                  <a16:creationId xmlns:a16="http://schemas.microsoft.com/office/drawing/2014/main" id="{0E0EB036-C0CD-44A6-B7D9-E7A130E4C42B}"/>
                </a:ext>
              </a:extLst>
            </p:cNvPr>
            <p:cNvSpPr/>
            <p:nvPr/>
          </p:nvSpPr>
          <p:spPr>
            <a:xfrm rot="5400000">
              <a:off x="10109164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61" name="Agrupar 60">
            <a:extLst>
              <a:ext uri="{FF2B5EF4-FFF2-40B4-BE49-F238E27FC236}">
                <a16:creationId xmlns:a16="http://schemas.microsoft.com/office/drawing/2014/main" id="{1EB97219-90C1-467B-B01D-F379D6AEF1D6}"/>
              </a:ext>
            </a:extLst>
          </p:cNvPr>
          <p:cNvGrpSpPr/>
          <p:nvPr/>
        </p:nvGrpSpPr>
        <p:grpSpPr>
          <a:xfrm>
            <a:off x="4129792" y="7223682"/>
            <a:ext cx="5456416" cy="148088"/>
            <a:chOff x="4129792" y="7223682"/>
            <a:chExt cx="5456416" cy="148088"/>
          </a:xfrm>
        </p:grpSpPr>
        <p:pic>
          <p:nvPicPr>
            <p:cNvPr id="62" name="Imagem 61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45995FDE-629E-4577-8C9E-7A002D0904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29792" y="7223682"/>
              <a:ext cx="148088" cy="148088"/>
            </a:xfrm>
            <a:prstGeom prst="rect">
              <a:avLst/>
            </a:prstGeom>
          </p:spPr>
        </p:pic>
        <p:pic>
          <p:nvPicPr>
            <p:cNvPr id="63" name="Imagem 62" hidden="1">
              <a:hlinkClick r:id="rId6" action="ppaction://hlinksldjump"/>
              <a:extLst>
                <a:ext uri="{FF2B5EF4-FFF2-40B4-BE49-F238E27FC236}">
                  <a16:creationId xmlns:a16="http://schemas.microsoft.com/office/drawing/2014/main" id="{9F842B4D-26B0-4B01-A611-4AE7B9795D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93333" y="7223682"/>
              <a:ext cx="148088" cy="148088"/>
            </a:xfrm>
            <a:prstGeom prst="rect">
              <a:avLst/>
            </a:prstGeom>
          </p:spPr>
        </p:pic>
        <p:pic>
          <p:nvPicPr>
            <p:cNvPr id="64" name="Imagem 63">
              <a:hlinkClick r:id="rId7" action="ppaction://hlinksldjump"/>
              <a:extLst>
                <a:ext uri="{FF2B5EF4-FFF2-40B4-BE49-F238E27FC236}">
                  <a16:creationId xmlns:a16="http://schemas.microsoft.com/office/drawing/2014/main" id="{BB0927BB-9E62-422A-8FA8-C1D62CAD6E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56874" y="7223682"/>
              <a:ext cx="148088" cy="148088"/>
            </a:xfrm>
            <a:prstGeom prst="rect">
              <a:avLst/>
            </a:prstGeom>
          </p:spPr>
        </p:pic>
        <p:pic>
          <p:nvPicPr>
            <p:cNvPr id="65" name="Imagem 64">
              <a:hlinkClick r:id="rId8" action="ppaction://hlinksldjump"/>
              <a:extLst>
                <a:ext uri="{FF2B5EF4-FFF2-40B4-BE49-F238E27FC236}">
                  <a16:creationId xmlns:a16="http://schemas.microsoft.com/office/drawing/2014/main" id="{E019703B-2543-4552-B910-8D4669BABC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20415" y="7223682"/>
              <a:ext cx="148088" cy="148088"/>
            </a:xfrm>
            <a:prstGeom prst="rect">
              <a:avLst/>
            </a:prstGeom>
          </p:spPr>
        </p:pic>
        <p:pic>
          <p:nvPicPr>
            <p:cNvPr id="66" name="Imagem 65">
              <a:hlinkClick r:id="rId2" action="ppaction://hlinksldjump"/>
              <a:extLst>
                <a:ext uri="{FF2B5EF4-FFF2-40B4-BE49-F238E27FC236}">
                  <a16:creationId xmlns:a16="http://schemas.microsoft.com/office/drawing/2014/main" id="{C4ED7F05-CDAA-46FC-A7BF-7A056E9DB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47497" y="7223682"/>
              <a:ext cx="148088" cy="148088"/>
            </a:xfrm>
            <a:prstGeom prst="rect">
              <a:avLst/>
            </a:prstGeom>
          </p:spPr>
        </p:pic>
        <p:pic>
          <p:nvPicPr>
            <p:cNvPr id="67" name="Imagem 66">
              <a:hlinkClick r:id="rId9" action="ppaction://hlinksldjump"/>
              <a:extLst>
                <a:ext uri="{FF2B5EF4-FFF2-40B4-BE49-F238E27FC236}">
                  <a16:creationId xmlns:a16="http://schemas.microsoft.com/office/drawing/2014/main" id="{1F315D38-5C2D-43C7-B2D5-FB059DA180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11038" y="7223682"/>
              <a:ext cx="148088" cy="148088"/>
            </a:xfrm>
            <a:prstGeom prst="rect">
              <a:avLst/>
            </a:prstGeom>
          </p:spPr>
        </p:pic>
        <p:pic>
          <p:nvPicPr>
            <p:cNvPr id="68" name="Imagem 67" hidden="1">
              <a:hlinkClick r:id="rId11" action="ppaction://hlinksldjump"/>
              <a:extLst>
                <a:ext uri="{FF2B5EF4-FFF2-40B4-BE49-F238E27FC236}">
                  <a16:creationId xmlns:a16="http://schemas.microsoft.com/office/drawing/2014/main" id="{BFD52CF0-CC84-4432-929B-918DE81CEF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74579" y="7223682"/>
              <a:ext cx="148088" cy="148088"/>
            </a:xfrm>
            <a:prstGeom prst="rect">
              <a:avLst/>
            </a:prstGeom>
          </p:spPr>
        </p:pic>
        <p:pic>
          <p:nvPicPr>
            <p:cNvPr id="69" name="Imagem 68" hidden="1">
              <a:hlinkClick r:id="rId12" action="ppaction://hlinksldjump"/>
              <a:extLst>
                <a:ext uri="{FF2B5EF4-FFF2-40B4-BE49-F238E27FC236}">
                  <a16:creationId xmlns:a16="http://schemas.microsoft.com/office/drawing/2014/main" id="{D52F9286-D412-4535-9CC1-2F5C3FFD48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438120" y="7223682"/>
              <a:ext cx="148088" cy="148088"/>
            </a:xfrm>
            <a:prstGeom prst="rect">
              <a:avLst/>
            </a:prstGeom>
          </p:spPr>
        </p:pic>
        <p:pic>
          <p:nvPicPr>
            <p:cNvPr id="70" name="Imagem 69">
              <a:hlinkClick r:id="rId13" action="ppaction://hlinksldjump"/>
              <a:extLst>
                <a:ext uri="{FF2B5EF4-FFF2-40B4-BE49-F238E27FC236}">
                  <a16:creationId xmlns:a16="http://schemas.microsoft.com/office/drawing/2014/main" id="{88D44F9B-1708-477E-BD86-30A858BE28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83956" y="7223682"/>
              <a:ext cx="148088" cy="148088"/>
            </a:xfrm>
            <a:prstGeom prst="rect">
              <a:avLst/>
            </a:prstGeom>
          </p:spPr>
        </p:pic>
      </p:grpSp>
      <p:pic>
        <p:nvPicPr>
          <p:cNvPr id="71" name="Imagem 70">
            <a:hlinkClick r:id="rId14" action="ppaction://hlinksldjump"/>
            <a:extLst>
              <a:ext uri="{FF2B5EF4-FFF2-40B4-BE49-F238E27FC236}">
                <a16:creationId xmlns:a16="http://schemas.microsoft.com/office/drawing/2014/main" id="{278A78DF-823C-4CB9-8C65-2054598BBF6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pic>
        <p:nvPicPr>
          <p:cNvPr id="2" name="Imagem 1"/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948" y="771525"/>
            <a:ext cx="4064754" cy="428625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1752600" y="5143500"/>
            <a:ext cx="3342640" cy="203132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 dirty="0">
                <a:solidFill>
                  <a:srgbClr val="FFFFFF"/>
                </a:solidFill>
                <a:latin typeface="Arial Narrow"/>
              </a:rPr>
              <a:t>31- </a:t>
            </a:r>
            <a:r>
              <a:rPr lang="pt-BR" b="1" dirty="0" err="1">
                <a:solidFill>
                  <a:srgbClr val="FFFFFF"/>
                </a:solidFill>
                <a:latin typeface="Arial Narrow"/>
              </a:rPr>
              <a:t>Pl</a:t>
            </a:r>
            <a:r>
              <a:rPr lang="pt-BR" b="1" dirty="0">
                <a:solidFill>
                  <a:srgbClr val="FFFFFF"/>
                </a:solidFill>
                <a:latin typeface="Arial Narrow"/>
              </a:rPr>
              <a:t> Mandibular    =    37.69 mm
41- </a:t>
            </a:r>
            <a:r>
              <a:rPr lang="pt-BR" b="1" dirty="0" err="1">
                <a:solidFill>
                  <a:srgbClr val="FFFFFF"/>
                </a:solidFill>
                <a:latin typeface="Arial Narrow"/>
              </a:rPr>
              <a:t>Pl</a:t>
            </a:r>
            <a:r>
              <a:rPr lang="pt-BR" b="1" dirty="0">
                <a:solidFill>
                  <a:srgbClr val="FFFFFF"/>
                </a:solidFill>
                <a:latin typeface="Arial Narrow"/>
              </a:rPr>
              <a:t> Mandibular    =    38.61 mm
33- </a:t>
            </a:r>
            <a:r>
              <a:rPr lang="pt-BR" b="1" dirty="0" err="1">
                <a:solidFill>
                  <a:srgbClr val="FFFFFF"/>
                </a:solidFill>
                <a:latin typeface="Arial Narrow"/>
              </a:rPr>
              <a:t>Pl</a:t>
            </a:r>
            <a:r>
              <a:rPr lang="pt-BR" b="1" dirty="0">
                <a:solidFill>
                  <a:srgbClr val="FFFFFF"/>
                </a:solidFill>
                <a:latin typeface="Arial Narrow"/>
              </a:rPr>
              <a:t> Mandibular    =    34.92 mm
43- </a:t>
            </a:r>
            <a:r>
              <a:rPr lang="pt-BR" b="1" dirty="0" err="1">
                <a:solidFill>
                  <a:srgbClr val="FFFFFF"/>
                </a:solidFill>
                <a:latin typeface="Arial Narrow"/>
              </a:rPr>
              <a:t>Pl</a:t>
            </a:r>
            <a:r>
              <a:rPr lang="pt-BR" b="1" dirty="0">
                <a:solidFill>
                  <a:srgbClr val="FFFFFF"/>
                </a:solidFill>
                <a:latin typeface="Arial Narrow"/>
              </a:rPr>
              <a:t> Mandibular    =    37.96 mm
36- </a:t>
            </a:r>
            <a:r>
              <a:rPr lang="pt-BR" b="1" dirty="0" err="1">
                <a:solidFill>
                  <a:srgbClr val="FFFFFF"/>
                </a:solidFill>
                <a:latin typeface="Arial Narrow"/>
              </a:rPr>
              <a:t>Pl</a:t>
            </a:r>
            <a:r>
              <a:rPr lang="pt-BR" b="1" dirty="0">
                <a:solidFill>
                  <a:srgbClr val="FFFFFF"/>
                </a:solidFill>
                <a:latin typeface="Arial Narrow"/>
              </a:rPr>
              <a:t> Mandibular    =    23.9 mm
46- </a:t>
            </a:r>
            <a:r>
              <a:rPr lang="pt-BR" b="1" dirty="0" err="1">
                <a:solidFill>
                  <a:srgbClr val="FFFFFF"/>
                </a:solidFill>
                <a:latin typeface="Arial Narrow"/>
              </a:rPr>
              <a:t>Pl</a:t>
            </a:r>
            <a:r>
              <a:rPr lang="pt-BR" b="1" dirty="0">
                <a:solidFill>
                  <a:srgbClr val="FFFFFF"/>
                </a:solidFill>
                <a:latin typeface="Arial Narrow"/>
              </a:rPr>
              <a:t> Mandibular    =    25.79 mm
</a:t>
            </a:r>
          </a:p>
        </p:txBody>
      </p:sp>
      <p:sp>
        <p:nvSpPr>
          <p:cNvPr id="72" name="CaixaDeTexto 71"/>
          <p:cNvSpPr txBox="1"/>
          <p:nvPr/>
        </p:nvSpPr>
        <p:spPr>
          <a:xfrm>
            <a:off x="5972175" y="773188"/>
            <a:ext cx="222504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400" b="1" dirty="0">
                <a:solidFill>
                  <a:srgbClr val="BA8C3F"/>
                </a:solidFill>
                <a:latin typeface="Arial Narrow" panose="020B0606020202030204" pitchFamily="34" charset="0"/>
              </a:rPr>
              <a:t>DENTES ANTERIORES</a:t>
            </a:r>
          </a:p>
        </p:txBody>
      </p:sp>
      <p:pic>
        <p:nvPicPr>
          <p:cNvPr id="73" name="Imagem 72"/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851" y="1047643"/>
            <a:ext cx="304800" cy="304800"/>
          </a:xfrm>
          <a:prstGeom prst="rect">
            <a:avLst/>
          </a:prstGeom>
        </p:spPr>
      </p:pic>
      <p:pic>
        <p:nvPicPr>
          <p:cNvPr id="74" name="Imagem 73"/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851" y="1405638"/>
            <a:ext cx="304800" cy="304800"/>
          </a:xfrm>
          <a:prstGeom prst="rect">
            <a:avLst/>
          </a:prstGeom>
        </p:spPr>
      </p:pic>
      <p:pic>
        <p:nvPicPr>
          <p:cNvPr id="76" name="Imagem 75"/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851" y="1763633"/>
            <a:ext cx="304800" cy="304800"/>
          </a:xfrm>
          <a:prstGeom prst="rect">
            <a:avLst/>
          </a:prstGeom>
        </p:spPr>
      </p:pic>
      <p:sp>
        <p:nvSpPr>
          <p:cNvPr id="77" name="CaixaDeTexto 76"/>
          <p:cNvSpPr txBox="1"/>
          <p:nvPr/>
        </p:nvSpPr>
        <p:spPr>
          <a:xfrm>
            <a:off x="6320356" y="1404304"/>
            <a:ext cx="86360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Manter</a:t>
            </a:r>
          </a:p>
        </p:txBody>
      </p:sp>
      <p:sp>
        <p:nvSpPr>
          <p:cNvPr id="78" name="CaixaDeTexto 77"/>
          <p:cNvSpPr txBox="1"/>
          <p:nvPr/>
        </p:nvSpPr>
        <p:spPr>
          <a:xfrm>
            <a:off x="8894224" y="689488"/>
            <a:ext cx="478536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400" b="1" dirty="0">
                <a:solidFill>
                  <a:srgbClr val="BA8C3F"/>
                </a:solidFill>
                <a:latin typeface="Arial Narrow" panose="020B0606020202030204" pitchFamily="34" charset="0"/>
              </a:rPr>
              <a:t>DETERMINE FULCRO DE ROTAÇÃO PL OCLUSAL</a:t>
            </a:r>
          </a:p>
        </p:txBody>
      </p:sp>
      <p:sp>
        <p:nvSpPr>
          <p:cNvPr id="84" name="CaixaDeTexto 83"/>
          <p:cNvSpPr txBox="1"/>
          <p:nvPr/>
        </p:nvSpPr>
        <p:spPr>
          <a:xfrm>
            <a:off x="9229394" y="1053933"/>
            <a:ext cx="198120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Dentes anteriores</a:t>
            </a:r>
          </a:p>
        </p:txBody>
      </p:sp>
      <p:pic>
        <p:nvPicPr>
          <p:cNvPr id="85" name="Imagem 84"/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6880" y="1047643"/>
            <a:ext cx="304800" cy="304800"/>
          </a:xfrm>
          <a:prstGeom prst="rect">
            <a:avLst/>
          </a:prstGeom>
        </p:spPr>
      </p:pic>
      <p:pic>
        <p:nvPicPr>
          <p:cNvPr id="86" name="Imagem 85"/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6880" y="1774718"/>
            <a:ext cx="304800" cy="304800"/>
          </a:xfrm>
          <a:prstGeom prst="rect">
            <a:avLst/>
          </a:prstGeom>
        </p:spPr>
      </p:pic>
      <p:pic>
        <p:nvPicPr>
          <p:cNvPr id="87" name="Imagem 86"/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6880" y="2124695"/>
            <a:ext cx="304800" cy="304800"/>
          </a:xfrm>
          <a:prstGeom prst="rect">
            <a:avLst/>
          </a:prstGeom>
        </p:spPr>
      </p:pic>
      <p:pic>
        <p:nvPicPr>
          <p:cNvPr id="88" name="Imagem 87"/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6880" y="1411181"/>
            <a:ext cx="304800" cy="304800"/>
          </a:xfrm>
          <a:prstGeom prst="rect">
            <a:avLst/>
          </a:prstGeom>
        </p:spPr>
      </p:pic>
      <p:sp>
        <p:nvSpPr>
          <p:cNvPr id="89" name="CaixaDeTexto 88"/>
          <p:cNvSpPr txBox="1"/>
          <p:nvPr/>
        </p:nvSpPr>
        <p:spPr>
          <a:xfrm>
            <a:off x="9229394" y="1404304"/>
            <a:ext cx="258064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Região de caninos/</a:t>
            </a:r>
            <a:r>
              <a:rPr lang="pt-BR" sz="1500" b="1" dirty="0" err="1">
                <a:solidFill>
                  <a:srgbClr val="FFFFFF"/>
                </a:solidFill>
                <a:latin typeface="Arial Narrow" panose="020B0606020202030204" pitchFamily="34" charset="0"/>
              </a:rPr>
              <a:t>prés</a:t>
            </a:r>
            <a:endParaRPr lang="pt-BR" sz="1500" b="1" dirty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  <p:sp>
        <p:nvSpPr>
          <p:cNvPr id="90" name="CaixaDeTexto 89"/>
          <p:cNvSpPr txBox="1"/>
          <p:nvPr/>
        </p:nvSpPr>
        <p:spPr>
          <a:xfrm>
            <a:off x="9229394" y="1754674"/>
            <a:ext cx="210312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Região de molares</a:t>
            </a:r>
          </a:p>
        </p:txBody>
      </p:sp>
      <p:sp>
        <p:nvSpPr>
          <p:cNvPr id="91" name="CaixaDeTexto 90"/>
          <p:cNvSpPr txBox="1"/>
          <p:nvPr/>
        </p:nvSpPr>
        <p:spPr>
          <a:xfrm>
            <a:off x="9229394" y="2092833"/>
            <a:ext cx="201168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Manter inclinação</a:t>
            </a:r>
          </a:p>
        </p:txBody>
      </p:sp>
      <p:sp>
        <p:nvSpPr>
          <p:cNvPr id="92" name="CaixaDeTexto 91"/>
          <p:cNvSpPr txBox="1"/>
          <p:nvPr/>
        </p:nvSpPr>
        <p:spPr>
          <a:xfrm>
            <a:off x="6827127" y="3026541"/>
            <a:ext cx="155448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400" b="1" dirty="0">
                <a:solidFill>
                  <a:srgbClr val="BA8C3F"/>
                </a:solidFill>
                <a:latin typeface="Arial Narrow" panose="020B0606020202030204" pitchFamily="34" charset="0"/>
              </a:rPr>
              <a:t>LADO  DIREITO</a:t>
            </a:r>
          </a:p>
        </p:txBody>
      </p:sp>
      <p:pic>
        <p:nvPicPr>
          <p:cNvPr id="93" name="Imagem 92"/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247" y="3340182"/>
            <a:ext cx="304800" cy="304800"/>
          </a:xfrm>
          <a:prstGeom prst="rect">
            <a:avLst/>
          </a:prstGeom>
        </p:spPr>
      </p:pic>
      <p:pic>
        <p:nvPicPr>
          <p:cNvPr id="94" name="Imagem 93"/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247" y="4054557"/>
            <a:ext cx="304800" cy="304800"/>
          </a:xfrm>
          <a:prstGeom prst="rect">
            <a:avLst/>
          </a:prstGeom>
        </p:spPr>
      </p:pic>
      <p:pic>
        <p:nvPicPr>
          <p:cNvPr id="95" name="Imagem 94"/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247" y="3706894"/>
            <a:ext cx="304800" cy="304800"/>
          </a:xfrm>
          <a:prstGeom prst="rect">
            <a:avLst/>
          </a:prstGeom>
        </p:spPr>
      </p:pic>
      <p:sp>
        <p:nvSpPr>
          <p:cNvPr id="96" name="CaixaDeTexto 95"/>
          <p:cNvSpPr txBox="1"/>
          <p:nvPr/>
        </p:nvSpPr>
        <p:spPr>
          <a:xfrm>
            <a:off x="7204276" y="3666664"/>
            <a:ext cx="91440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Manter</a:t>
            </a:r>
          </a:p>
        </p:txBody>
      </p:sp>
      <p:sp>
        <p:nvSpPr>
          <p:cNvPr id="97" name="CaixaDeTexto 96"/>
          <p:cNvSpPr txBox="1"/>
          <p:nvPr/>
        </p:nvSpPr>
        <p:spPr>
          <a:xfrm>
            <a:off x="9873128" y="3026541"/>
            <a:ext cx="18796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400" b="1" dirty="0">
                <a:solidFill>
                  <a:srgbClr val="BA8C3F"/>
                </a:solidFill>
                <a:latin typeface="Arial Narrow" panose="020B0606020202030204" pitchFamily="34" charset="0"/>
              </a:rPr>
              <a:t>LADO  ESQUERDO</a:t>
            </a:r>
          </a:p>
        </p:txBody>
      </p:sp>
      <p:pic>
        <p:nvPicPr>
          <p:cNvPr id="98" name="Imagem 97"/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6487" y="3337646"/>
            <a:ext cx="304800" cy="304800"/>
          </a:xfrm>
          <a:prstGeom prst="rect">
            <a:avLst/>
          </a:prstGeom>
        </p:spPr>
      </p:pic>
      <p:pic>
        <p:nvPicPr>
          <p:cNvPr id="99" name="Imagem 98"/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6487" y="3675444"/>
            <a:ext cx="304800" cy="304800"/>
          </a:xfrm>
          <a:prstGeom prst="rect">
            <a:avLst/>
          </a:prstGeom>
        </p:spPr>
      </p:pic>
      <p:pic>
        <p:nvPicPr>
          <p:cNvPr id="100" name="Imagem 99"/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6487" y="4013241"/>
            <a:ext cx="304800" cy="304800"/>
          </a:xfrm>
          <a:prstGeom prst="rect">
            <a:avLst/>
          </a:prstGeom>
        </p:spPr>
      </p:pic>
      <p:sp>
        <p:nvSpPr>
          <p:cNvPr id="101" name="CaixaDeTexto 100"/>
          <p:cNvSpPr txBox="1"/>
          <p:nvPr/>
        </p:nvSpPr>
        <p:spPr>
          <a:xfrm>
            <a:off x="10242387" y="3672788"/>
            <a:ext cx="88392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Manter</a:t>
            </a:r>
          </a:p>
        </p:txBody>
      </p:sp>
      <p:sp>
        <p:nvSpPr>
          <p:cNvPr id="102" name="CaixaDeTexto 101"/>
          <p:cNvSpPr txBox="1"/>
          <p:nvPr/>
        </p:nvSpPr>
        <p:spPr>
          <a:xfrm>
            <a:off x="5972175" y="4724400"/>
            <a:ext cx="125984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>
                <a:solidFill>
                  <a:srgbClr val="BA8C3F"/>
                </a:solidFill>
                <a:latin typeface="Arial Narrow" panose="020B0606020202030204" pitchFamily="34" charset="0"/>
              </a:rPr>
              <a:t>MOLARES:</a:t>
            </a:r>
          </a:p>
        </p:txBody>
      </p:sp>
      <p:sp>
        <p:nvSpPr>
          <p:cNvPr id="103" name="CaixaDeTexto 102"/>
          <p:cNvSpPr txBox="1"/>
          <p:nvPr/>
        </p:nvSpPr>
        <p:spPr>
          <a:xfrm>
            <a:off x="6827127" y="5053013"/>
            <a:ext cx="155448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400" b="1" dirty="0">
                <a:solidFill>
                  <a:srgbClr val="BA8C3F"/>
                </a:solidFill>
                <a:latin typeface="Arial Narrow" panose="020B0606020202030204" pitchFamily="34" charset="0"/>
              </a:rPr>
              <a:t>LADO  DIREITO</a:t>
            </a:r>
          </a:p>
        </p:txBody>
      </p:sp>
      <p:sp>
        <p:nvSpPr>
          <p:cNvPr id="104" name="CaixaDeTexto 103"/>
          <p:cNvSpPr txBox="1"/>
          <p:nvPr/>
        </p:nvSpPr>
        <p:spPr>
          <a:xfrm>
            <a:off x="7204276" y="5697527"/>
            <a:ext cx="93472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Manter</a:t>
            </a:r>
          </a:p>
        </p:txBody>
      </p:sp>
      <p:pic>
        <p:nvPicPr>
          <p:cNvPr id="105" name="Imagem 104"/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247" y="6060195"/>
            <a:ext cx="304800" cy="304800"/>
          </a:xfrm>
          <a:prstGeom prst="rect">
            <a:avLst/>
          </a:prstGeom>
        </p:spPr>
      </p:pic>
      <p:pic>
        <p:nvPicPr>
          <p:cNvPr id="106" name="Imagem 105"/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247" y="5706708"/>
            <a:ext cx="304800" cy="304800"/>
          </a:xfrm>
          <a:prstGeom prst="rect">
            <a:avLst/>
          </a:prstGeom>
        </p:spPr>
      </p:pic>
      <p:pic>
        <p:nvPicPr>
          <p:cNvPr id="107" name="Imagem 106"/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247" y="5353220"/>
            <a:ext cx="304800" cy="304800"/>
          </a:xfrm>
          <a:prstGeom prst="rect">
            <a:avLst/>
          </a:prstGeom>
        </p:spPr>
      </p:pic>
      <p:sp>
        <p:nvSpPr>
          <p:cNvPr id="108" name="CaixaDeTexto 107"/>
          <p:cNvSpPr txBox="1"/>
          <p:nvPr/>
        </p:nvSpPr>
        <p:spPr>
          <a:xfrm>
            <a:off x="9873128" y="5053013"/>
            <a:ext cx="18796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400" b="1" dirty="0">
                <a:solidFill>
                  <a:srgbClr val="BA8C3F"/>
                </a:solidFill>
                <a:latin typeface="Arial Narrow" panose="020B0606020202030204" pitchFamily="34" charset="0"/>
              </a:rPr>
              <a:t>LADO  ESQUERDO</a:t>
            </a:r>
          </a:p>
        </p:txBody>
      </p:sp>
      <p:sp>
        <p:nvSpPr>
          <p:cNvPr id="109" name="CaixaDeTexto 108"/>
          <p:cNvSpPr txBox="1"/>
          <p:nvPr/>
        </p:nvSpPr>
        <p:spPr>
          <a:xfrm>
            <a:off x="10242387" y="5697527"/>
            <a:ext cx="88392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Manter</a:t>
            </a:r>
          </a:p>
        </p:txBody>
      </p:sp>
      <p:pic>
        <p:nvPicPr>
          <p:cNvPr id="110" name="Imagem 109"/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6487" y="6060195"/>
            <a:ext cx="304800" cy="304800"/>
          </a:xfrm>
          <a:prstGeom prst="rect">
            <a:avLst/>
          </a:prstGeom>
        </p:spPr>
      </p:pic>
      <p:pic>
        <p:nvPicPr>
          <p:cNvPr id="111" name="Imagem 110"/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6487" y="5706708"/>
            <a:ext cx="304800" cy="304800"/>
          </a:xfrm>
          <a:prstGeom prst="rect">
            <a:avLst/>
          </a:prstGeom>
        </p:spPr>
      </p:pic>
      <p:pic>
        <p:nvPicPr>
          <p:cNvPr id="112" name="Imagem 111"/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6487" y="5353220"/>
            <a:ext cx="304800" cy="304800"/>
          </a:xfrm>
          <a:prstGeom prst="rect">
            <a:avLst/>
          </a:prstGeom>
        </p:spPr>
      </p:pic>
      <p:sp>
        <p:nvSpPr>
          <p:cNvPr id="113" name="CaixaDeTexto 112"/>
          <p:cNvSpPr txBox="1"/>
          <p:nvPr/>
        </p:nvSpPr>
        <p:spPr>
          <a:xfrm>
            <a:off x="5972175" y="2676525"/>
            <a:ext cx="113792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>
                <a:solidFill>
                  <a:srgbClr val="BA8C3F"/>
                </a:solidFill>
                <a:latin typeface="Arial Narrow" panose="020B0606020202030204" pitchFamily="34" charset="0"/>
              </a:rPr>
              <a:t>CANINOS:</a:t>
            </a:r>
          </a:p>
        </p:txBody>
      </p:sp>
      <p:sp>
        <p:nvSpPr>
          <p:cNvPr id="114" name="CaixaDeTexto 113"/>
          <p:cNvSpPr txBox="1"/>
          <p:nvPr/>
        </p:nvSpPr>
        <p:spPr>
          <a:xfrm>
            <a:off x="6320356" y="1053933"/>
            <a:ext cx="172720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 err="1">
                <a:solidFill>
                  <a:srgbClr val="FFFFFF"/>
                </a:solidFill>
                <a:latin typeface="Arial Narrow" panose="020B0606020202030204" pitchFamily="34" charset="0"/>
              </a:rPr>
              <a:t>Intruir</a:t>
            </a:r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 ____ mm</a:t>
            </a:r>
          </a:p>
        </p:txBody>
      </p:sp>
      <p:sp>
        <p:nvSpPr>
          <p:cNvPr id="115" name="CaixaDeTexto 114"/>
          <p:cNvSpPr txBox="1"/>
          <p:nvPr/>
        </p:nvSpPr>
        <p:spPr>
          <a:xfrm>
            <a:off x="6320356" y="1754674"/>
            <a:ext cx="179832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 err="1">
                <a:solidFill>
                  <a:srgbClr val="FFFFFF"/>
                </a:solidFill>
                <a:latin typeface="Arial Narrow" panose="020B0606020202030204" pitchFamily="34" charset="0"/>
              </a:rPr>
              <a:t>Extruir</a:t>
            </a:r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 ____ mm</a:t>
            </a:r>
          </a:p>
        </p:txBody>
      </p:sp>
      <p:sp>
        <p:nvSpPr>
          <p:cNvPr id="116" name="CaixaDeTexto 115"/>
          <p:cNvSpPr txBox="1"/>
          <p:nvPr/>
        </p:nvSpPr>
        <p:spPr>
          <a:xfrm>
            <a:off x="7204276" y="3327676"/>
            <a:ext cx="177800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 err="1">
                <a:solidFill>
                  <a:srgbClr val="FFFFFF"/>
                </a:solidFill>
                <a:latin typeface="Arial Narrow" panose="020B0606020202030204" pitchFamily="34" charset="0"/>
              </a:rPr>
              <a:t>Intruir</a:t>
            </a:r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   ____ mm  </a:t>
            </a:r>
          </a:p>
        </p:txBody>
      </p:sp>
      <p:sp>
        <p:nvSpPr>
          <p:cNvPr id="117" name="CaixaDeTexto 116"/>
          <p:cNvSpPr txBox="1"/>
          <p:nvPr/>
        </p:nvSpPr>
        <p:spPr>
          <a:xfrm>
            <a:off x="7204276" y="4017899"/>
            <a:ext cx="184912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 err="1">
                <a:solidFill>
                  <a:srgbClr val="FFFFFF"/>
                </a:solidFill>
                <a:latin typeface="Arial Narrow" panose="020B0606020202030204" pitchFamily="34" charset="0"/>
              </a:rPr>
              <a:t>Extruir</a:t>
            </a:r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   ____ mm</a:t>
            </a:r>
          </a:p>
        </p:txBody>
      </p:sp>
      <p:sp>
        <p:nvSpPr>
          <p:cNvPr id="118" name="CaixaDeTexto 117"/>
          <p:cNvSpPr txBox="1"/>
          <p:nvPr/>
        </p:nvSpPr>
        <p:spPr>
          <a:xfrm>
            <a:off x="10242387" y="3327676"/>
            <a:ext cx="166624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 err="1">
                <a:solidFill>
                  <a:srgbClr val="FFFFFF"/>
                </a:solidFill>
                <a:latin typeface="Arial Narrow" panose="020B0606020202030204" pitchFamily="34" charset="0"/>
              </a:rPr>
              <a:t>Intruir</a:t>
            </a:r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 ____ mm</a:t>
            </a:r>
          </a:p>
        </p:txBody>
      </p:sp>
      <p:sp>
        <p:nvSpPr>
          <p:cNvPr id="119" name="CaixaDeTexto 118"/>
          <p:cNvSpPr txBox="1"/>
          <p:nvPr/>
        </p:nvSpPr>
        <p:spPr>
          <a:xfrm>
            <a:off x="7204276" y="5344039"/>
            <a:ext cx="166624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 err="1">
                <a:solidFill>
                  <a:srgbClr val="FFFFFF"/>
                </a:solidFill>
                <a:latin typeface="Arial Narrow" panose="020B0606020202030204" pitchFamily="34" charset="0"/>
              </a:rPr>
              <a:t>Intruir</a:t>
            </a:r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 ____ mm</a:t>
            </a:r>
          </a:p>
        </p:txBody>
      </p:sp>
      <p:sp>
        <p:nvSpPr>
          <p:cNvPr id="120" name="CaixaDeTexto 119"/>
          <p:cNvSpPr txBox="1"/>
          <p:nvPr/>
        </p:nvSpPr>
        <p:spPr>
          <a:xfrm>
            <a:off x="7204276" y="6051014"/>
            <a:ext cx="172720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 err="1">
                <a:solidFill>
                  <a:srgbClr val="FFFFFF"/>
                </a:solidFill>
                <a:latin typeface="Arial Narrow" panose="020B0606020202030204" pitchFamily="34" charset="0"/>
              </a:rPr>
              <a:t>Extruir</a:t>
            </a:r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 ____ mm</a:t>
            </a:r>
          </a:p>
        </p:txBody>
      </p:sp>
      <p:sp>
        <p:nvSpPr>
          <p:cNvPr id="121" name="CaixaDeTexto 120"/>
          <p:cNvSpPr txBox="1"/>
          <p:nvPr/>
        </p:nvSpPr>
        <p:spPr>
          <a:xfrm>
            <a:off x="10242387" y="5344039"/>
            <a:ext cx="166624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 err="1">
                <a:solidFill>
                  <a:srgbClr val="FFFFFF"/>
                </a:solidFill>
                <a:latin typeface="Arial Narrow" panose="020B0606020202030204" pitchFamily="34" charset="0"/>
              </a:rPr>
              <a:t>Intruir</a:t>
            </a:r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 ____ mm</a:t>
            </a:r>
          </a:p>
        </p:txBody>
      </p:sp>
      <p:sp>
        <p:nvSpPr>
          <p:cNvPr id="122" name="CaixaDeTexto 121"/>
          <p:cNvSpPr txBox="1"/>
          <p:nvPr/>
        </p:nvSpPr>
        <p:spPr>
          <a:xfrm>
            <a:off x="10242387" y="6051014"/>
            <a:ext cx="172720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 err="1">
                <a:solidFill>
                  <a:srgbClr val="FFFFFF"/>
                </a:solidFill>
                <a:latin typeface="Arial Narrow" panose="020B0606020202030204" pitchFamily="34" charset="0"/>
              </a:rPr>
              <a:t>Extruir</a:t>
            </a:r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 ____ mm</a:t>
            </a:r>
          </a:p>
        </p:txBody>
      </p:sp>
      <p:sp>
        <p:nvSpPr>
          <p:cNvPr id="123" name="CaixaDeTexto 122"/>
          <p:cNvSpPr txBox="1"/>
          <p:nvPr/>
        </p:nvSpPr>
        <p:spPr>
          <a:xfrm>
            <a:off x="10242387" y="4017899"/>
            <a:ext cx="184912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 err="1">
                <a:solidFill>
                  <a:srgbClr val="FFFFFF"/>
                </a:solidFill>
                <a:latin typeface="Arial Narrow" panose="020B0606020202030204" pitchFamily="34" charset="0"/>
              </a:rPr>
              <a:t>Extruir</a:t>
            </a:r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   ____ mm</a:t>
            </a:r>
          </a:p>
        </p:txBody>
      </p:sp>
      <p:pic>
        <p:nvPicPr>
          <p:cNvPr id="124" name="Imagem 123">
            <a:extLst>
              <a:ext uri="{FF2B5EF4-FFF2-40B4-BE49-F238E27FC236}">
                <a16:creationId xmlns:a16="http://schemas.microsoft.com/office/drawing/2014/main" id="{9AB675F9-93A8-4EC7-AE32-92F17248EA8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6632" y="635346"/>
            <a:ext cx="334547" cy="361919"/>
          </a:xfrm>
          <a:prstGeom prst="rect">
            <a:avLst/>
          </a:prstGeom>
        </p:spPr>
      </p:pic>
      <p:pic>
        <p:nvPicPr>
          <p:cNvPr id="125" name="Imagem 124">
            <a:extLst>
              <a:ext uri="{FF2B5EF4-FFF2-40B4-BE49-F238E27FC236}">
                <a16:creationId xmlns:a16="http://schemas.microsoft.com/office/drawing/2014/main" id="{06A69BE2-9436-44F1-ABF9-E5572115023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917" y="683850"/>
            <a:ext cx="334547" cy="361919"/>
          </a:xfrm>
          <a:prstGeom prst="rect">
            <a:avLst/>
          </a:prstGeom>
        </p:spPr>
      </p:pic>
      <p:pic>
        <p:nvPicPr>
          <p:cNvPr id="126" name="Imagem 125">
            <a:extLst>
              <a:ext uri="{FF2B5EF4-FFF2-40B4-BE49-F238E27FC236}">
                <a16:creationId xmlns:a16="http://schemas.microsoft.com/office/drawing/2014/main" id="{B70AF86B-68D4-47D0-98AE-083A055F5F9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6048" y="2914085"/>
            <a:ext cx="334547" cy="361919"/>
          </a:xfrm>
          <a:prstGeom prst="rect">
            <a:avLst/>
          </a:prstGeom>
        </p:spPr>
      </p:pic>
      <p:pic>
        <p:nvPicPr>
          <p:cNvPr id="127" name="Imagem 126">
            <a:extLst>
              <a:ext uri="{FF2B5EF4-FFF2-40B4-BE49-F238E27FC236}">
                <a16:creationId xmlns:a16="http://schemas.microsoft.com/office/drawing/2014/main" id="{8006E376-05C6-482F-BEA7-4151D85B50E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136" y="2914086"/>
            <a:ext cx="334547" cy="361919"/>
          </a:xfrm>
          <a:prstGeom prst="rect">
            <a:avLst/>
          </a:prstGeom>
        </p:spPr>
      </p:pic>
      <p:pic>
        <p:nvPicPr>
          <p:cNvPr id="128" name="Imagem 127">
            <a:extLst>
              <a:ext uri="{FF2B5EF4-FFF2-40B4-BE49-F238E27FC236}">
                <a16:creationId xmlns:a16="http://schemas.microsoft.com/office/drawing/2014/main" id="{0360D57A-B790-4C78-8987-BC497DCE1E1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7314" y="5004197"/>
            <a:ext cx="334547" cy="361919"/>
          </a:xfrm>
          <a:prstGeom prst="rect">
            <a:avLst/>
          </a:prstGeom>
        </p:spPr>
      </p:pic>
      <p:pic>
        <p:nvPicPr>
          <p:cNvPr id="129" name="Imagem 128">
            <a:extLst>
              <a:ext uri="{FF2B5EF4-FFF2-40B4-BE49-F238E27FC236}">
                <a16:creationId xmlns:a16="http://schemas.microsoft.com/office/drawing/2014/main" id="{E67EC44C-0B1D-41C9-9AC8-DA3843C3389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3401" y="4988238"/>
            <a:ext cx="334547" cy="361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0309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3">
            <a:extLst>
              <a:ext uri="{FF2B5EF4-FFF2-40B4-BE49-F238E27FC236}">
                <a16:creationId xmlns:a16="http://schemas.microsoft.com/office/drawing/2014/main" id="{068B9B31-6E38-4A44-A5D1-5BD18122DF9A}"/>
              </a:ext>
            </a:extLst>
          </p:cNvPr>
          <p:cNvGrpSpPr/>
          <p:nvPr/>
        </p:nvGrpSpPr>
        <p:grpSpPr>
          <a:xfrm>
            <a:off x="1061357" y="3218527"/>
            <a:ext cx="11593287" cy="1267085"/>
            <a:chOff x="1160341" y="2012268"/>
            <a:chExt cx="9512589" cy="1127922"/>
          </a:xfrm>
        </p:grpSpPr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id="{81E86D00-9955-4256-A508-AB26AA6EE312}"/>
                </a:ext>
              </a:extLst>
            </p:cNvPr>
            <p:cNvSpPr txBox="1"/>
            <p:nvPr/>
          </p:nvSpPr>
          <p:spPr>
            <a:xfrm>
              <a:off x="1160341" y="2012268"/>
              <a:ext cx="9512589" cy="684934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pt-BR" sz="4400" dirty="0">
                  <a:solidFill>
                    <a:srgbClr val="FFFFFF"/>
                  </a:solidFill>
                  <a:latin typeface="Arkitech" panose="02000000000000000000" pitchFamily="2" charset="0"/>
                  <a:cs typeface="Segoe UI Light" panose="020B0502040204020203" pitchFamily="34" charset="0"/>
                </a:rPr>
                <a:t>Análise fonética e</a:t>
              </a:r>
            </a:p>
          </p:txBody>
        </p:sp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9427B4EB-AE98-44F3-9567-F4AADCC4568F}"/>
                </a:ext>
              </a:extLst>
            </p:cNvPr>
            <p:cNvSpPr txBox="1"/>
            <p:nvPr/>
          </p:nvSpPr>
          <p:spPr>
            <a:xfrm>
              <a:off x="1809657" y="2455256"/>
              <a:ext cx="8213956" cy="684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4400" dirty="0">
                  <a:solidFill>
                    <a:srgbClr val="BA8C3F"/>
                  </a:solidFill>
                  <a:latin typeface="Arkitech" panose="02000000000000000000" pitchFamily="2" charset="0"/>
                  <a:cs typeface="Segoe UI Light" panose="020B0502040204020203" pitchFamily="34" charset="0"/>
                </a:rPr>
                <a:t>Hábitos deletérios</a:t>
              </a:r>
            </a:p>
          </p:txBody>
        </p:sp>
      </p:grpSp>
      <p:grpSp>
        <p:nvGrpSpPr>
          <p:cNvPr id="8" name="Agrupar 7">
            <a:extLst>
              <a:ext uri="{FF2B5EF4-FFF2-40B4-BE49-F238E27FC236}">
                <a16:creationId xmlns:a16="http://schemas.microsoft.com/office/drawing/2014/main" id="{8A26C18F-7A21-4CF8-B4C6-D24CE8232DE9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3243845" y="7119981"/>
            <a:chExt cx="7228311" cy="355490"/>
          </a:xfrm>
        </p:grpSpPr>
        <p:sp>
          <p:nvSpPr>
            <p:cNvPr id="9" name="Triângulo isósceles 8">
              <a:hlinkClick r:id="rId3" action="ppaction://hlinksldjump"/>
              <a:extLst>
                <a:ext uri="{FF2B5EF4-FFF2-40B4-BE49-F238E27FC236}">
                  <a16:creationId xmlns:a16="http://schemas.microsoft.com/office/drawing/2014/main" id="{691CA961-5D51-4424-BE8B-F18B47CADD8F}"/>
                </a:ext>
              </a:extLst>
            </p:cNvPr>
            <p:cNvSpPr/>
            <p:nvPr/>
          </p:nvSpPr>
          <p:spPr>
            <a:xfrm rot="16200000">
              <a:off x="3251347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10" name="Triângulo isósceles 9">
              <a:hlinkClick r:id="rId4" action="ppaction://hlinksldjump"/>
              <a:extLst>
                <a:ext uri="{FF2B5EF4-FFF2-40B4-BE49-F238E27FC236}">
                  <a16:creationId xmlns:a16="http://schemas.microsoft.com/office/drawing/2014/main" id="{E9B60AA7-AF34-42F6-9D0C-443568C4A974}"/>
                </a:ext>
              </a:extLst>
            </p:cNvPr>
            <p:cNvSpPr/>
            <p:nvPr/>
          </p:nvSpPr>
          <p:spPr>
            <a:xfrm rot="5400000">
              <a:off x="10109164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52C45DC0-C213-4E0F-AD59-5A3A918F04B1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3243845" y="7119981"/>
            <a:chExt cx="7228311" cy="355490"/>
          </a:xfrm>
        </p:grpSpPr>
        <p:sp>
          <p:nvSpPr>
            <p:cNvPr id="25" name="Triângulo isósceles 24">
              <a:hlinkClick r:id="rId5" action="ppaction://hlinksldjump"/>
              <a:extLst>
                <a:ext uri="{FF2B5EF4-FFF2-40B4-BE49-F238E27FC236}">
                  <a16:creationId xmlns:a16="http://schemas.microsoft.com/office/drawing/2014/main" id="{4C8E7457-EC22-43EC-B12E-426D2821C802}"/>
                </a:ext>
              </a:extLst>
            </p:cNvPr>
            <p:cNvSpPr/>
            <p:nvPr/>
          </p:nvSpPr>
          <p:spPr>
            <a:xfrm rot="16200000">
              <a:off x="3251347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26" name="Triângulo isósceles 25">
              <a:hlinkClick r:id="rId6" action="ppaction://hlinksldjump"/>
              <a:extLst>
                <a:ext uri="{FF2B5EF4-FFF2-40B4-BE49-F238E27FC236}">
                  <a16:creationId xmlns:a16="http://schemas.microsoft.com/office/drawing/2014/main" id="{E0A321C1-5181-455A-8C19-DA75EFFBF74A}"/>
                </a:ext>
              </a:extLst>
            </p:cNvPr>
            <p:cNvSpPr/>
            <p:nvPr/>
          </p:nvSpPr>
          <p:spPr>
            <a:xfrm rot="5400000">
              <a:off x="10109164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27" name="Agrupar 26">
            <a:extLst>
              <a:ext uri="{FF2B5EF4-FFF2-40B4-BE49-F238E27FC236}">
                <a16:creationId xmlns:a16="http://schemas.microsoft.com/office/drawing/2014/main" id="{EED38ACB-E04D-41BA-AECC-229BCCE0BC03}"/>
              </a:ext>
            </a:extLst>
          </p:cNvPr>
          <p:cNvGrpSpPr/>
          <p:nvPr/>
        </p:nvGrpSpPr>
        <p:grpSpPr>
          <a:xfrm>
            <a:off x="4203519" y="7223682"/>
            <a:ext cx="5308964" cy="148088"/>
            <a:chOff x="4203519" y="7223682"/>
            <a:chExt cx="5308964" cy="148088"/>
          </a:xfrm>
        </p:grpSpPr>
        <p:pic>
          <p:nvPicPr>
            <p:cNvPr id="28" name="Imagem 27" hidden="1">
              <a:hlinkClick r:id="rId7" action="ppaction://hlinksldjump"/>
              <a:extLst>
                <a:ext uri="{FF2B5EF4-FFF2-40B4-BE49-F238E27FC236}">
                  <a16:creationId xmlns:a16="http://schemas.microsoft.com/office/drawing/2014/main" id="{071E4F0E-F2B0-4DA6-B601-352698A7C7A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03519" y="7223682"/>
              <a:ext cx="148088" cy="148088"/>
            </a:xfrm>
            <a:prstGeom prst="rect">
              <a:avLst/>
            </a:prstGeom>
          </p:spPr>
        </p:pic>
        <p:pic>
          <p:nvPicPr>
            <p:cNvPr id="29" name="Imagem 28" hidden="1">
              <a:hlinkClick r:id="rId9" action="ppaction://hlinksldjump"/>
              <a:extLst>
                <a:ext uri="{FF2B5EF4-FFF2-40B4-BE49-F238E27FC236}">
                  <a16:creationId xmlns:a16="http://schemas.microsoft.com/office/drawing/2014/main" id="{AE0B28E4-717B-4915-BCBD-2BD00F1CA44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40787" y="7223682"/>
              <a:ext cx="148088" cy="148088"/>
            </a:xfrm>
            <a:prstGeom prst="rect">
              <a:avLst/>
            </a:prstGeom>
          </p:spPr>
        </p:pic>
        <p:pic>
          <p:nvPicPr>
            <p:cNvPr id="30" name="Imagem 29" hidden="1">
              <a:hlinkClick r:id="rId10" action="ppaction://hlinksldjump"/>
              <a:extLst>
                <a:ext uri="{FF2B5EF4-FFF2-40B4-BE49-F238E27FC236}">
                  <a16:creationId xmlns:a16="http://schemas.microsoft.com/office/drawing/2014/main" id="{297122B0-63B4-4290-A4AA-06B30EB5AE9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78055" y="7223682"/>
              <a:ext cx="148088" cy="148088"/>
            </a:xfrm>
            <a:prstGeom prst="rect">
              <a:avLst/>
            </a:prstGeom>
          </p:spPr>
        </p:pic>
        <p:pic>
          <p:nvPicPr>
            <p:cNvPr id="31" name="Imagem 30">
              <a:hlinkClick r:id="rId11" action="ppaction://hlinksldjump"/>
              <a:extLst>
                <a:ext uri="{FF2B5EF4-FFF2-40B4-BE49-F238E27FC236}">
                  <a16:creationId xmlns:a16="http://schemas.microsoft.com/office/drawing/2014/main" id="{AAAC85D2-F247-41F3-B691-7FBBB287B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15323" y="7223682"/>
              <a:ext cx="148088" cy="148088"/>
            </a:xfrm>
            <a:prstGeom prst="rect">
              <a:avLst/>
            </a:prstGeom>
          </p:spPr>
        </p:pic>
        <p:pic>
          <p:nvPicPr>
            <p:cNvPr id="32" name="Imagem 31">
              <a:hlinkClick r:id="rId6" action="ppaction://hlinksldjump"/>
              <a:extLst>
                <a:ext uri="{FF2B5EF4-FFF2-40B4-BE49-F238E27FC236}">
                  <a16:creationId xmlns:a16="http://schemas.microsoft.com/office/drawing/2014/main" id="{ACBE9527-382A-4E71-A98E-3B9B16FEA7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52591" y="7223682"/>
              <a:ext cx="148088" cy="148088"/>
            </a:xfrm>
            <a:prstGeom prst="rect">
              <a:avLst/>
            </a:prstGeom>
          </p:spPr>
        </p:pic>
        <p:pic>
          <p:nvPicPr>
            <p:cNvPr id="33" name="Imagem 32" hidden="1">
              <a:hlinkClick r:id="rId13" action="ppaction://hlinksldjump"/>
              <a:extLst>
                <a:ext uri="{FF2B5EF4-FFF2-40B4-BE49-F238E27FC236}">
                  <a16:creationId xmlns:a16="http://schemas.microsoft.com/office/drawing/2014/main" id="{E48178D8-FA2F-4837-8E81-E6CF0D707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89859" y="7223682"/>
              <a:ext cx="148088" cy="148088"/>
            </a:xfrm>
            <a:prstGeom prst="rect">
              <a:avLst/>
            </a:prstGeom>
          </p:spPr>
        </p:pic>
        <p:pic>
          <p:nvPicPr>
            <p:cNvPr id="34" name="Imagem 33" hidden="1">
              <a:hlinkClick r:id="rId14" action="ppaction://hlinksldjump"/>
              <a:extLst>
                <a:ext uri="{FF2B5EF4-FFF2-40B4-BE49-F238E27FC236}">
                  <a16:creationId xmlns:a16="http://schemas.microsoft.com/office/drawing/2014/main" id="{591CED10-5846-4046-A420-9261DF7DD7A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27127" y="7223682"/>
              <a:ext cx="148088" cy="148088"/>
            </a:xfrm>
            <a:prstGeom prst="rect">
              <a:avLst/>
            </a:prstGeom>
          </p:spPr>
        </p:pic>
        <p:pic>
          <p:nvPicPr>
            <p:cNvPr id="35" name="Imagem 34" hidden="1">
              <a:hlinkClick r:id="rId15" action="ppaction://hlinksldjump"/>
              <a:extLst>
                <a:ext uri="{FF2B5EF4-FFF2-40B4-BE49-F238E27FC236}">
                  <a16:creationId xmlns:a16="http://schemas.microsoft.com/office/drawing/2014/main" id="{03370608-CA52-4293-ABC1-AA995DC72A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64395" y="7223682"/>
              <a:ext cx="148088" cy="148088"/>
            </a:xfrm>
            <a:prstGeom prst="rect">
              <a:avLst/>
            </a:prstGeom>
          </p:spPr>
        </p:pic>
      </p:grpSp>
      <p:pic>
        <p:nvPicPr>
          <p:cNvPr id="36" name="Imagem 35">
            <a:hlinkClick r:id="rId16" action="ppaction://hlinksldjump"/>
            <a:extLst>
              <a:ext uri="{FF2B5EF4-FFF2-40B4-BE49-F238E27FC236}">
                <a16:creationId xmlns:a16="http://schemas.microsoft.com/office/drawing/2014/main" id="{4E247DD4-CD42-4DDE-AD0E-1B99DC5CDE2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045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ogo 3Di">
            <a:hlinkClick r:id="rId3" action="ppaction://hlinksldjump"/>
            <a:extLst>
              <a:ext uri="{FF2B5EF4-FFF2-40B4-BE49-F238E27FC236}">
                <a16:creationId xmlns:a16="http://schemas.microsoft.com/office/drawing/2014/main" id="{39AB3444-4D3F-4044-B1EC-69B16D1C04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896" y="3437257"/>
            <a:ext cx="2108624" cy="829623"/>
          </a:xfrm>
          <a:prstGeom prst="rect">
            <a:avLst/>
          </a:prstGeom>
        </p:spPr>
      </p:pic>
      <p:pic>
        <p:nvPicPr>
          <p:cNvPr id="3" name="Imagem 2">
            <a:hlinkClick r:id="rId3" action="ppaction://hlinksldjump"/>
            <a:extLst>
              <a:ext uri="{FF2B5EF4-FFF2-40B4-BE49-F238E27FC236}">
                <a16:creationId xmlns:a16="http://schemas.microsoft.com/office/drawing/2014/main" id="{874EB746-8B31-4C4E-BD86-15BA2B55D7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33402" y="4665417"/>
            <a:ext cx="1602471" cy="353765"/>
          </a:xfrm>
          <a:prstGeom prst="rect">
            <a:avLst/>
          </a:prstGeom>
        </p:spPr>
      </p:pic>
      <p:pic>
        <p:nvPicPr>
          <p:cNvPr id="4" name="Quadrado pronto">
            <a:extLst>
              <a:ext uri="{FF2B5EF4-FFF2-40B4-BE49-F238E27FC236}">
                <a16:creationId xmlns:a16="http://schemas.microsoft.com/office/drawing/2014/main" id="{09590D7E-2118-478A-9ADC-57BBF51EF40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336" y="1783932"/>
            <a:ext cx="4855329" cy="4136274"/>
          </a:xfrm>
          <a:prstGeom prst="rect">
            <a:avLst/>
          </a:prstGeom>
        </p:spPr>
      </p:pic>
      <p:pic>
        <p:nvPicPr>
          <p:cNvPr id="5" name="Triangulo 18">
            <a:extLst>
              <a:ext uri="{FF2B5EF4-FFF2-40B4-BE49-F238E27FC236}">
                <a16:creationId xmlns:a16="http://schemas.microsoft.com/office/drawing/2014/main" id="{E4010A8F-06AF-4721-B059-7ED36FB868B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582" y="3734506"/>
            <a:ext cx="1951719" cy="1013524"/>
          </a:xfrm>
          <a:prstGeom prst="rect">
            <a:avLst/>
          </a:prstGeom>
        </p:spPr>
      </p:pic>
      <p:pic>
        <p:nvPicPr>
          <p:cNvPr id="6" name="Triangulo 17">
            <a:extLst>
              <a:ext uri="{FF2B5EF4-FFF2-40B4-BE49-F238E27FC236}">
                <a16:creationId xmlns:a16="http://schemas.microsoft.com/office/drawing/2014/main" id="{E4AD3ED5-6163-400E-82E7-5F867A5476F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123" y="3266809"/>
            <a:ext cx="1027221" cy="695086"/>
          </a:xfrm>
          <a:prstGeom prst="rect">
            <a:avLst/>
          </a:prstGeom>
        </p:spPr>
      </p:pic>
      <p:pic>
        <p:nvPicPr>
          <p:cNvPr id="7" name="Triangulo 15">
            <a:extLst>
              <a:ext uri="{FF2B5EF4-FFF2-40B4-BE49-F238E27FC236}">
                <a16:creationId xmlns:a16="http://schemas.microsoft.com/office/drawing/2014/main" id="{CDC4CD4A-5AC9-470A-9B70-F6E8DBFBBAE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138" y="3095889"/>
            <a:ext cx="1592192" cy="1705186"/>
          </a:xfrm>
          <a:prstGeom prst="rect">
            <a:avLst/>
          </a:prstGeom>
        </p:spPr>
      </p:pic>
      <p:pic>
        <p:nvPicPr>
          <p:cNvPr id="8" name="Triangulo 12">
            <a:extLst>
              <a:ext uri="{FF2B5EF4-FFF2-40B4-BE49-F238E27FC236}">
                <a16:creationId xmlns:a16="http://schemas.microsoft.com/office/drawing/2014/main" id="{A2303FBB-3DC2-4335-8368-7ED33265B51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793" y="3230318"/>
            <a:ext cx="606060" cy="866290"/>
          </a:xfrm>
          <a:prstGeom prst="rect">
            <a:avLst/>
          </a:prstGeom>
        </p:spPr>
      </p:pic>
      <p:pic>
        <p:nvPicPr>
          <p:cNvPr id="9" name="Triangulo 8">
            <a:extLst>
              <a:ext uri="{FF2B5EF4-FFF2-40B4-BE49-F238E27FC236}">
                <a16:creationId xmlns:a16="http://schemas.microsoft.com/office/drawing/2014/main" id="{BA3EFA7E-15D6-4AEA-A6DB-6C0EB25BA6C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319" y="3609900"/>
            <a:ext cx="770415" cy="2211948"/>
          </a:xfrm>
          <a:prstGeom prst="rect">
            <a:avLst/>
          </a:prstGeom>
        </p:spPr>
      </p:pic>
      <p:pic>
        <p:nvPicPr>
          <p:cNvPr id="10" name="Triangulo 7">
            <a:extLst>
              <a:ext uri="{FF2B5EF4-FFF2-40B4-BE49-F238E27FC236}">
                <a16:creationId xmlns:a16="http://schemas.microsoft.com/office/drawing/2014/main" id="{D0FEBBF8-4A2B-4CA0-818C-F64B8FEA907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122" y="3358217"/>
            <a:ext cx="917651" cy="1239512"/>
          </a:xfrm>
          <a:prstGeom prst="rect">
            <a:avLst/>
          </a:prstGeom>
        </p:spPr>
      </p:pic>
      <p:pic>
        <p:nvPicPr>
          <p:cNvPr id="11" name="Triangulo 5">
            <a:extLst>
              <a:ext uri="{FF2B5EF4-FFF2-40B4-BE49-F238E27FC236}">
                <a16:creationId xmlns:a16="http://schemas.microsoft.com/office/drawing/2014/main" id="{97C320EB-D2B2-4D90-9580-77397F44432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491" y="2787113"/>
            <a:ext cx="708782" cy="2211948"/>
          </a:xfrm>
          <a:prstGeom prst="rect">
            <a:avLst/>
          </a:prstGeom>
        </p:spPr>
      </p:pic>
      <p:pic>
        <p:nvPicPr>
          <p:cNvPr id="12" name="Triangulo 2">
            <a:extLst>
              <a:ext uri="{FF2B5EF4-FFF2-40B4-BE49-F238E27FC236}">
                <a16:creationId xmlns:a16="http://schemas.microsoft.com/office/drawing/2014/main" id="{9C27F2F3-6F60-47B7-B79D-EE2CDA49523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1108" y="3154810"/>
            <a:ext cx="919496" cy="1883594"/>
          </a:xfrm>
          <a:prstGeom prst="rect">
            <a:avLst/>
          </a:prstGeom>
        </p:spPr>
      </p:pic>
      <p:pic>
        <p:nvPicPr>
          <p:cNvPr id="13" name="Triangulo 1">
            <a:extLst>
              <a:ext uri="{FF2B5EF4-FFF2-40B4-BE49-F238E27FC236}">
                <a16:creationId xmlns:a16="http://schemas.microsoft.com/office/drawing/2014/main" id="{B020B63E-B1D3-4E82-9858-747F3D2208E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231" y="2542507"/>
            <a:ext cx="701934" cy="1879813"/>
          </a:xfrm>
          <a:prstGeom prst="rect">
            <a:avLst/>
          </a:prstGeom>
        </p:spPr>
      </p:pic>
      <p:pic>
        <p:nvPicPr>
          <p:cNvPr id="14" name="Triangulo 21">
            <a:extLst>
              <a:ext uri="{FF2B5EF4-FFF2-40B4-BE49-F238E27FC236}">
                <a16:creationId xmlns:a16="http://schemas.microsoft.com/office/drawing/2014/main" id="{E08882E1-9E1E-437F-A4B4-8E40682574E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560" y="1807461"/>
            <a:ext cx="2335214" cy="1338810"/>
          </a:xfrm>
          <a:prstGeom prst="rect">
            <a:avLst/>
          </a:prstGeom>
        </p:spPr>
      </p:pic>
      <p:pic>
        <p:nvPicPr>
          <p:cNvPr id="15" name="Triangulo 20">
            <a:extLst>
              <a:ext uri="{FF2B5EF4-FFF2-40B4-BE49-F238E27FC236}">
                <a16:creationId xmlns:a16="http://schemas.microsoft.com/office/drawing/2014/main" id="{B0CA8BEF-2D0B-4189-9BD3-1B498C5FB82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646" y="2499454"/>
            <a:ext cx="903954" cy="777263"/>
          </a:xfrm>
          <a:prstGeom prst="rect">
            <a:avLst/>
          </a:prstGeom>
        </p:spPr>
      </p:pic>
      <p:pic>
        <p:nvPicPr>
          <p:cNvPr id="16" name="Triangulo 19">
            <a:extLst>
              <a:ext uri="{FF2B5EF4-FFF2-40B4-BE49-F238E27FC236}">
                <a16:creationId xmlns:a16="http://schemas.microsoft.com/office/drawing/2014/main" id="{8891F38F-5287-4472-AA94-4D0C515293F1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537" y="2498943"/>
            <a:ext cx="1951719" cy="1013524"/>
          </a:xfrm>
          <a:prstGeom prst="rect">
            <a:avLst/>
          </a:prstGeom>
        </p:spPr>
      </p:pic>
      <p:pic>
        <p:nvPicPr>
          <p:cNvPr id="17" name="Triangulo 18">
            <a:extLst>
              <a:ext uri="{FF2B5EF4-FFF2-40B4-BE49-F238E27FC236}">
                <a16:creationId xmlns:a16="http://schemas.microsoft.com/office/drawing/2014/main" id="{5A4DAF08-0E79-46DB-B18B-F43033FA386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686" y="2494074"/>
            <a:ext cx="1951719" cy="1013524"/>
          </a:xfrm>
          <a:prstGeom prst="rect">
            <a:avLst/>
          </a:prstGeom>
        </p:spPr>
      </p:pic>
      <p:pic>
        <p:nvPicPr>
          <p:cNvPr id="18" name="Triangulo 17">
            <a:extLst>
              <a:ext uri="{FF2B5EF4-FFF2-40B4-BE49-F238E27FC236}">
                <a16:creationId xmlns:a16="http://schemas.microsoft.com/office/drawing/2014/main" id="{3D7FB6B3-2E30-4260-A946-208265A0CF5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467" y="2045779"/>
            <a:ext cx="1027221" cy="695086"/>
          </a:xfrm>
          <a:prstGeom prst="rect">
            <a:avLst/>
          </a:prstGeom>
        </p:spPr>
      </p:pic>
      <p:pic>
        <p:nvPicPr>
          <p:cNvPr id="19" name="Triangulo 16">
            <a:extLst>
              <a:ext uri="{FF2B5EF4-FFF2-40B4-BE49-F238E27FC236}">
                <a16:creationId xmlns:a16="http://schemas.microsoft.com/office/drawing/2014/main" id="{0332C5EB-51F7-450D-A5F0-A80A667C4DE5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700" y="1816473"/>
            <a:ext cx="2335214" cy="698510"/>
          </a:xfrm>
          <a:prstGeom prst="rect">
            <a:avLst/>
          </a:prstGeom>
        </p:spPr>
      </p:pic>
      <p:pic>
        <p:nvPicPr>
          <p:cNvPr id="20" name="Triangulo 15">
            <a:extLst>
              <a:ext uri="{FF2B5EF4-FFF2-40B4-BE49-F238E27FC236}">
                <a16:creationId xmlns:a16="http://schemas.microsoft.com/office/drawing/2014/main" id="{D6C96C53-1630-4CCB-B5FD-CF5C4B1D9ED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623" y="3204783"/>
            <a:ext cx="1592192" cy="1705186"/>
          </a:xfrm>
          <a:prstGeom prst="rect">
            <a:avLst/>
          </a:prstGeom>
        </p:spPr>
      </p:pic>
      <p:pic>
        <p:nvPicPr>
          <p:cNvPr id="21" name="Triangulo 14">
            <a:extLst>
              <a:ext uri="{FF2B5EF4-FFF2-40B4-BE49-F238E27FC236}">
                <a16:creationId xmlns:a16="http://schemas.microsoft.com/office/drawing/2014/main" id="{23BD5C61-D6E4-454C-A402-BFCB1919A9A7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373" y="4751915"/>
            <a:ext cx="2040745" cy="1160759"/>
          </a:xfrm>
          <a:prstGeom prst="rect">
            <a:avLst/>
          </a:prstGeom>
        </p:spPr>
      </p:pic>
      <p:pic>
        <p:nvPicPr>
          <p:cNvPr id="22" name="Triangulo 13">
            <a:extLst>
              <a:ext uri="{FF2B5EF4-FFF2-40B4-BE49-F238E27FC236}">
                <a16:creationId xmlns:a16="http://schemas.microsoft.com/office/drawing/2014/main" id="{35E8F3F1-71C3-443A-9E1B-08D3CC888225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279" y="4899330"/>
            <a:ext cx="2355759" cy="1010100"/>
          </a:xfrm>
          <a:prstGeom prst="rect">
            <a:avLst/>
          </a:prstGeom>
        </p:spPr>
      </p:pic>
      <p:pic>
        <p:nvPicPr>
          <p:cNvPr id="23" name="Triangulo 12">
            <a:extLst>
              <a:ext uri="{FF2B5EF4-FFF2-40B4-BE49-F238E27FC236}">
                <a16:creationId xmlns:a16="http://schemas.microsoft.com/office/drawing/2014/main" id="{1FF929B4-6598-4197-B6AF-DCCC70F1B5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601" y="4901445"/>
            <a:ext cx="606060" cy="866290"/>
          </a:xfrm>
          <a:prstGeom prst="rect">
            <a:avLst/>
          </a:prstGeom>
        </p:spPr>
      </p:pic>
      <p:pic>
        <p:nvPicPr>
          <p:cNvPr id="24" name="Triangulo 11">
            <a:extLst>
              <a:ext uri="{FF2B5EF4-FFF2-40B4-BE49-F238E27FC236}">
                <a16:creationId xmlns:a16="http://schemas.microsoft.com/office/drawing/2014/main" id="{37DC11E4-9DBE-463F-B989-8868BE4D3F50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473" y="3526366"/>
            <a:ext cx="1499742" cy="1705186"/>
          </a:xfrm>
          <a:prstGeom prst="rect">
            <a:avLst/>
          </a:prstGeom>
        </p:spPr>
      </p:pic>
      <p:pic>
        <p:nvPicPr>
          <p:cNvPr id="25" name="Triangulo 10">
            <a:extLst>
              <a:ext uri="{FF2B5EF4-FFF2-40B4-BE49-F238E27FC236}">
                <a16:creationId xmlns:a16="http://schemas.microsoft.com/office/drawing/2014/main" id="{22499A53-47F3-4FDE-B1D9-DB0200555738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4284" y="3351627"/>
            <a:ext cx="1499742" cy="1571647"/>
          </a:xfrm>
          <a:prstGeom prst="rect">
            <a:avLst/>
          </a:prstGeom>
        </p:spPr>
      </p:pic>
      <p:pic>
        <p:nvPicPr>
          <p:cNvPr id="26" name="Triangulo 9">
            <a:extLst>
              <a:ext uri="{FF2B5EF4-FFF2-40B4-BE49-F238E27FC236}">
                <a16:creationId xmlns:a16="http://schemas.microsoft.com/office/drawing/2014/main" id="{F951AFEC-4BFA-4C23-A20F-ECC4FD44C04F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104" y="3215871"/>
            <a:ext cx="1051189" cy="1705186"/>
          </a:xfrm>
          <a:prstGeom prst="rect">
            <a:avLst/>
          </a:prstGeom>
        </p:spPr>
      </p:pic>
      <p:pic>
        <p:nvPicPr>
          <p:cNvPr id="27" name="Triangulo 8">
            <a:extLst>
              <a:ext uri="{FF2B5EF4-FFF2-40B4-BE49-F238E27FC236}">
                <a16:creationId xmlns:a16="http://schemas.microsoft.com/office/drawing/2014/main" id="{4A06345F-275D-4EEE-9A4F-6E59CE16E3D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738" y="3659078"/>
            <a:ext cx="770415" cy="2211948"/>
          </a:xfrm>
          <a:prstGeom prst="rect">
            <a:avLst/>
          </a:prstGeom>
        </p:spPr>
      </p:pic>
      <p:pic>
        <p:nvPicPr>
          <p:cNvPr id="28" name="Triangulo 7">
            <a:extLst>
              <a:ext uri="{FF2B5EF4-FFF2-40B4-BE49-F238E27FC236}">
                <a16:creationId xmlns:a16="http://schemas.microsoft.com/office/drawing/2014/main" id="{9AF57A4D-0ED9-4F0B-812E-68BFA1FC8F7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796" y="3666085"/>
            <a:ext cx="917651" cy="1239512"/>
          </a:xfrm>
          <a:prstGeom prst="rect">
            <a:avLst/>
          </a:prstGeom>
        </p:spPr>
      </p:pic>
      <p:pic>
        <p:nvPicPr>
          <p:cNvPr id="29" name="Triangulo 6">
            <a:extLst>
              <a:ext uri="{FF2B5EF4-FFF2-40B4-BE49-F238E27FC236}">
                <a16:creationId xmlns:a16="http://schemas.microsoft.com/office/drawing/2014/main" id="{028F8476-A91F-4E62-B2A5-CAB687F1A624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037" y="3301121"/>
            <a:ext cx="917651" cy="962163"/>
          </a:xfrm>
          <a:prstGeom prst="rect">
            <a:avLst/>
          </a:prstGeom>
        </p:spPr>
      </p:pic>
      <p:pic>
        <p:nvPicPr>
          <p:cNvPr id="30" name="Triangulo 5">
            <a:extLst>
              <a:ext uri="{FF2B5EF4-FFF2-40B4-BE49-F238E27FC236}">
                <a16:creationId xmlns:a16="http://schemas.microsoft.com/office/drawing/2014/main" id="{828C2506-83F6-4C7E-9466-CC8259327DF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778" y="3658615"/>
            <a:ext cx="708782" cy="2211948"/>
          </a:xfrm>
          <a:prstGeom prst="rect">
            <a:avLst/>
          </a:prstGeom>
        </p:spPr>
      </p:pic>
      <p:pic>
        <p:nvPicPr>
          <p:cNvPr id="31" name="Triangulo 4">
            <a:extLst>
              <a:ext uri="{FF2B5EF4-FFF2-40B4-BE49-F238E27FC236}">
                <a16:creationId xmlns:a16="http://schemas.microsoft.com/office/drawing/2014/main" id="{A2A695AF-7F8C-4909-B805-32FD8CBADC0A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226" y="3167410"/>
            <a:ext cx="1369627" cy="1801060"/>
          </a:xfrm>
          <a:prstGeom prst="rect">
            <a:avLst/>
          </a:prstGeom>
        </p:spPr>
      </p:pic>
      <p:pic>
        <p:nvPicPr>
          <p:cNvPr id="32" name="Triangulo 3">
            <a:extLst>
              <a:ext uri="{FF2B5EF4-FFF2-40B4-BE49-F238E27FC236}">
                <a16:creationId xmlns:a16="http://schemas.microsoft.com/office/drawing/2014/main" id="{F2C6D537-7133-4881-B887-C6371DDE47AD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725" y="2532385"/>
            <a:ext cx="1369627" cy="1150487"/>
          </a:xfrm>
          <a:prstGeom prst="rect">
            <a:avLst/>
          </a:prstGeom>
        </p:spPr>
      </p:pic>
      <p:pic>
        <p:nvPicPr>
          <p:cNvPr id="33" name="Triangulo 2">
            <a:extLst>
              <a:ext uri="{FF2B5EF4-FFF2-40B4-BE49-F238E27FC236}">
                <a16:creationId xmlns:a16="http://schemas.microsoft.com/office/drawing/2014/main" id="{B00D2379-5879-48AE-A22B-7750BFDE5D9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006" y="1810265"/>
            <a:ext cx="917651" cy="1879813"/>
          </a:xfrm>
          <a:prstGeom prst="rect">
            <a:avLst/>
          </a:prstGeom>
        </p:spPr>
      </p:pic>
      <p:pic>
        <p:nvPicPr>
          <p:cNvPr id="34" name="Triangulo 1">
            <a:extLst>
              <a:ext uri="{FF2B5EF4-FFF2-40B4-BE49-F238E27FC236}">
                <a16:creationId xmlns:a16="http://schemas.microsoft.com/office/drawing/2014/main" id="{AF3CDEB6-79A0-44E5-8535-FB490808C0C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701" y="1805042"/>
            <a:ext cx="701934" cy="1879813"/>
          </a:xfrm>
          <a:prstGeom prst="rect">
            <a:avLst/>
          </a:prstGeom>
        </p:spPr>
      </p:pic>
      <p:pic>
        <p:nvPicPr>
          <p:cNvPr id="35" name="Brilho">
            <a:extLst>
              <a:ext uri="{FF2B5EF4-FFF2-40B4-BE49-F238E27FC236}">
                <a16:creationId xmlns:a16="http://schemas.microsoft.com/office/drawing/2014/main" id="{8ED8DAFE-640F-43FA-83B4-178D3D19BB6A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552" y="2329019"/>
            <a:ext cx="2846566" cy="2721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25517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 L 0.75807 0.0902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04" y="451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4.44444E-6 L -0.49778 0.7354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96" y="3675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7.40741E-7 L 0.11693 -0.4990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46" y="-2495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7.40741E-7 L 0.62266 0.6111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133" y="3055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48148E-6 L 0.62448 -0.6909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24" y="-3456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-0.48151 -0.6407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76" y="-32037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0 L 0.76029 -0.3236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008" y="-1618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48148E-6 L -0.05065 -0.8851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9" y="-4425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7.40741E-7 L -0.6582 -0.1967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917" y="-9838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96296E-6 L -0.52839 -0.8083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19" y="-40417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96296E-6 L -0.84258 0.1581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135" y="789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11111E-6 L 0.15781 -0.92153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91" y="-4608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11111E-6 L -0.00729 0.641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" y="3206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7037E-7 L 0.6375 0.04213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75" y="2106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7 L 0.27487 0.68264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37" y="3412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48148E-6 L -0.28659 0.9516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36" y="47569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0.03633 0.86829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0" y="43403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33333E-6 L 0.51459 0.24422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29" y="12199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6 L -0.32096 0.83101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55" y="41551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48148E-6 L 0.12266 -0.62037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3" y="-31019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22222E-6 L 0.67213 0.67847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07" y="33912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16667E-6 -3.33333E-6 L 4.16667E-6 -0.6118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0602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375E-6 -2.96296E-6 L 0.4849 -0.02129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45" y="-1065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04167E-6 -4.07407E-6 L -0.48646 -0.13032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23" y="-6528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3385 -0.00254 L 0.10104 0.59468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5" y="29861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1862 -0.0882 L -0.30378 -0.78357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58" y="-34769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875E-6 -2.96296E-6 L -0.12005 0.59121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03" y="29560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95833E-6 -1.11022E-16 L 0.38829 0.63426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14" y="31713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70833E-6 -2.96296E-6 L 0.34297 -0.54097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48" y="-27060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8.33333E-7 -2.96296E-6 L -0.37227 0.55278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20" y="27639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783360" y="1588534"/>
            <a:ext cx="209296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400" b="1" dirty="0">
                <a:solidFill>
                  <a:srgbClr val="BA8C3F"/>
                </a:solidFill>
                <a:latin typeface="Arial Narrow" panose="020B0606020202030204" pitchFamily="34" charset="0"/>
              </a:rPr>
              <a:t>TESTE INVASÃO EFL</a:t>
            </a:r>
          </a:p>
        </p:txBody>
      </p:sp>
      <p:pic>
        <p:nvPicPr>
          <p:cNvPr id="5" name="Imagem 4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60" y="2043181"/>
            <a:ext cx="304800" cy="304800"/>
          </a:xfrm>
          <a:prstGeom prst="rect">
            <a:avLst/>
          </a:prstGeom>
        </p:spPr>
      </p:pic>
      <p:pic>
        <p:nvPicPr>
          <p:cNvPr id="6" name="Imagem 5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60" y="2421800"/>
            <a:ext cx="304800" cy="304800"/>
          </a:xfrm>
          <a:prstGeom prst="rect">
            <a:avLst/>
          </a:prstGeom>
        </p:spPr>
      </p:pic>
      <p:pic>
        <p:nvPicPr>
          <p:cNvPr id="7" name="Imagem 6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860" y="2043181"/>
            <a:ext cx="304800" cy="304800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3120477" y="2057641"/>
            <a:ext cx="100584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Anterior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170980" y="2407684"/>
            <a:ext cx="98552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Positivo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1170980" y="2057641"/>
            <a:ext cx="103632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Negativo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783360" y="3870506"/>
            <a:ext cx="108712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400" b="1" dirty="0">
                <a:solidFill>
                  <a:srgbClr val="BA8C3F"/>
                </a:solidFill>
                <a:latin typeface="Arial Narrow" panose="020B0606020202030204" pitchFamily="34" charset="0"/>
              </a:rPr>
              <a:t>HÁBITOS</a:t>
            </a:r>
          </a:p>
        </p:txBody>
      </p:sp>
      <p:pic>
        <p:nvPicPr>
          <p:cNvPr id="12" name="Imagem 1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60" y="4303807"/>
            <a:ext cx="304800" cy="304800"/>
          </a:xfrm>
          <a:prstGeom prst="rect">
            <a:avLst/>
          </a:prstGeom>
        </p:spPr>
      </p:pic>
      <p:pic>
        <p:nvPicPr>
          <p:cNvPr id="13" name="Imagem 1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860" y="4303807"/>
            <a:ext cx="304800" cy="304800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3120477" y="4299131"/>
            <a:ext cx="84328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Digital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1170980" y="4294624"/>
            <a:ext cx="99568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Sucção</a:t>
            </a:r>
          </a:p>
        </p:txBody>
      </p:sp>
      <p:pic>
        <p:nvPicPr>
          <p:cNvPr id="16" name="Imagem 15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860" y="2421800"/>
            <a:ext cx="304800" cy="304800"/>
          </a:xfrm>
          <a:prstGeom prst="rect">
            <a:avLst/>
          </a:prstGeom>
        </p:spPr>
      </p:pic>
      <p:sp>
        <p:nvSpPr>
          <p:cNvPr id="17" name="CaixaDeTexto 16"/>
          <p:cNvSpPr txBox="1"/>
          <p:nvPr/>
        </p:nvSpPr>
        <p:spPr>
          <a:xfrm>
            <a:off x="3120477" y="2407684"/>
            <a:ext cx="109728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Posterior</a:t>
            </a:r>
          </a:p>
        </p:txBody>
      </p:sp>
      <p:pic>
        <p:nvPicPr>
          <p:cNvPr id="18" name="Imagem 17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735" y="2043181"/>
            <a:ext cx="304800" cy="304800"/>
          </a:xfrm>
          <a:prstGeom prst="rect">
            <a:avLst/>
          </a:prstGeom>
        </p:spPr>
      </p:pic>
      <p:sp>
        <p:nvSpPr>
          <p:cNvPr id="19" name="CaixaDeTexto 18"/>
          <p:cNvSpPr txBox="1"/>
          <p:nvPr/>
        </p:nvSpPr>
        <p:spPr>
          <a:xfrm>
            <a:off x="5180301" y="2057641"/>
            <a:ext cx="84328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Direito</a:t>
            </a:r>
          </a:p>
        </p:txBody>
      </p:sp>
      <p:pic>
        <p:nvPicPr>
          <p:cNvPr id="20" name="Imagem 19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735" y="2421800"/>
            <a:ext cx="304800" cy="304800"/>
          </a:xfrm>
          <a:prstGeom prst="rect">
            <a:avLst/>
          </a:prstGeom>
        </p:spPr>
      </p:pic>
      <p:sp>
        <p:nvSpPr>
          <p:cNvPr id="21" name="CaixaDeTexto 20"/>
          <p:cNvSpPr txBox="1"/>
          <p:nvPr/>
        </p:nvSpPr>
        <p:spPr>
          <a:xfrm>
            <a:off x="5180301" y="2407684"/>
            <a:ext cx="113792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Esquerdo</a:t>
            </a:r>
          </a:p>
        </p:txBody>
      </p:sp>
      <p:pic>
        <p:nvPicPr>
          <p:cNvPr id="22" name="Imagem 2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860" y="4651384"/>
            <a:ext cx="304800" cy="304800"/>
          </a:xfrm>
          <a:prstGeom prst="rect">
            <a:avLst/>
          </a:prstGeom>
        </p:spPr>
      </p:pic>
      <p:sp>
        <p:nvSpPr>
          <p:cNvPr id="23" name="CaixaDeTexto 22"/>
          <p:cNvSpPr txBox="1"/>
          <p:nvPr/>
        </p:nvSpPr>
        <p:spPr>
          <a:xfrm>
            <a:off x="3120477" y="4670606"/>
            <a:ext cx="102616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Chupeta</a:t>
            </a:r>
          </a:p>
        </p:txBody>
      </p:sp>
      <p:pic>
        <p:nvPicPr>
          <p:cNvPr id="24" name="Imagem 23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735" y="4303807"/>
            <a:ext cx="304800" cy="304800"/>
          </a:xfrm>
          <a:prstGeom prst="rect">
            <a:avLst/>
          </a:prstGeom>
        </p:spPr>
      </p:pic>
      <p:sp>
        <p:nvSpPr>
          <p:cNvPr id="25" name="CaixaDeTexto 24"/>
          <p:cNvSpPr txBox="1"/>
          <p:nvPr/>
        </p:nvSpPr>
        <p:spPr>
          <a:xfrm>
            <a:off x="5180301" y="4232456"/>
            <a:ext cx="176784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Fonação atípica</a:t>
            </a:r>
          </a:p>
        </p:txBody>
      </p:sp>
      <p:pic>
        <p:nvPicPr>
          <p:cNvPr id="26" name="Imagem 25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735" y="4651384"/>
            <a:ext cx="304800" cy="304800"/>
          </a:xfrm>
          <a:prstGeom prst="rect">
            <a:avLst/>
          </a:prstGeom>
        </p:spPr>
      </p:pic>
      <p:sp>
        <p:nvSpPr>
          <p:cNvPr id="27" name="CaixaDeTexto 26"/>
          <p:cNvSpPr txBox="1"/>
          <p:nvPr/>
        </p:nvSpPr>
        <p:spPr>
          <a:xfrm>
            <a:off x="5180301" y="4622981"/>
            <a:ext cx="196088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Deglutição atípica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0435AB52-0AE5-4F2A-8053-AA3B5B1A6F07}"/>
              </a:ext>
            </a:extLst>
          </p:cNvPr>
          <p:cNvSpPr txBox="1"/>
          <p:nvPr/>
        </p:nvSpPr>
        <p:spPr>
          <a:xfrm>
            <a:off x="399367" y="203553"/>
            <a:ext cx="5696633" cy="83099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chemeClr val="bg1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Análise fonética e Hábitos</a:t>
            </a: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 deletérios</a:t>
            </a:r>
          </a:p>
          <a:p>
            <a:endParaRPr lang="pt-BR" sz="2000" dirty="0">
              <a:solidFill>
                <a:srgbClr val="FFFFFF"/>
              </a:solidFill>
              <a:latin typeface="Agency FB" panose="020B0503020202020204" pitchFamily="34" charset="0"/>
            </a:endParaRPr>
          </a:p>
        </p:txBody>
      </p:sp>
      <p:grpSp>
        <p:nvGrpSpPr>
          <p:cNvPr id="69" name="Agrupar 68">
            <a:extLst>
              <a:ext uri="{FF2B5EF4-FFF2-40B4-BE49-F238E27FC236}">
                <a16:creationId xmlns:a16="http://schemas.microsoft.com/office/drawing/2014/main" id="{DAED5798-0E32-4468-A581-9038962229AA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3243845" y="7119981"/>
            <a:chExt cx="7228311" cy="355490"/>
          </a:xfrm>
        </p:grpSpPr>
        <p:sp>
          <p:nvSpPr>
            <p:cNvPr id="70" name="Triângulo isósceles 69">
              <a:hlinkClick r:id="rId3" action="ppaction://hlinksldjump"/>
              <a:extLst>
                <a:ext uri="{FF2B5EF4-FFF2-40B4-BE49-F238E27FC236}">
                  <a16:creationId xmlns:a16="http://schemas.microsoft.com/office/drawing/2014/main" id="{2316D58A-5BB8-4B3A-8C63-1B6DC68335B7}"/>
                </a:ext>
              </a:extLst>
            </p:cNvPr>
            <p:cNvSpPr/>
            <p:nvPr/>
          </p:nvSpPr>
          <p:spPr>
            <a:xfrm rot="16200000">
              <a:off x="3251347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71" name="Triângulo isósceles 70">
              <a:hlinkClick r:id="rId4" action="ppaction://hlinksldjump"/>
              <a:extLst>
                <a:ext uri="{FF2B5EF4-FFF2-40B4-BE49-F238E27FC236}">
                  <a16:creationId xmlns:a16="http://schemas.microsoft.com/office/drawing/2014/main" id="{261B1EDC-29A8-481E-821A-9C33575B53DF}"/>
                </a:ext>
              </a:extLst>
            </p:cNvPr>
            <p:cNvSpPr/>
            <p:nvPr/>
          </p:nvSpPr>
          <p:spPr>
            <a:xfrm rot="5400000">
              <a:off x="10109164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72" name="Agrupar 71">
            <a:extLst>
              <a:ext uri="{FF2B5EF4-FFF2-40B4-BE49-F238E27FC236}">
                <a16:creationId xmlns:a16="http://schemas.microsoft.com/office/drawing/2014/main" id="{0ECB7733-F742-4074-B6C7-7C7063E98C08}"/>
              </a:ext>
            </a:extLst>
          </p:cNvPr>
          <p:cNvGrpSpPr/>
          <p:nvPr/>
        </p:nvGrpSpPr>
        <p:grpSpPr>
          <a:xfrm>
            <a:off x="4203519" y="7223682"/>
            <a:ext cx="5308964" cy="148088"/>
            <a:chOff x="4203519" y="7223682"/>
            <a:chExt cx="5308964" cy="148088"/>
          </a:xfrm>
        </p:grpSpPr>
        <p:pic>
          <p:nvPicPr>
            <p:cNvPr id="73" name="Imagem 72" hidden="1">
              <a:hlinkClick r:id="rId5" action="ppaction://hlinksldjump"/>
              <a:extLst>
                <a:ext uri="{FF2B5EF4-FFF2-40B4-BE49-F238E27FC236}">
                  <a16:creationId xmlns:a16="http://schemas.microsoft.com/office/drawing/2014/main" id="{9CE0E12B-A630-4639-A632-48F4C52D7BD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03519" y="7223682"/>
              <a:ext cx="148088" cy="148088"/>
            </a:xfrm>
            <a:prstGeom prst="rect">
              <a:avLst/>
            </a:prstGeom>
          </p:spPr>
        </p:pic>
        <p:pic>
          <p:nvPicPr>
            <p:cNvPr id="74" name="Imagem 73" hidden="1">
              <a:hlinkClick r:id="rId7" action="ppaction://hlinksldjump"/>
              <a:extLst>
                <a:ext uri="{FF2B5EF4-FFF2-40B4-BE49-F238E27FC236}">
                  <a16:creationId xmlns:a16="http://schemas.microsoft.com/office/drawing/2014/main" id="{9E338554-EC6A-428F-9584-BAE26082CDA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40787" y="7223682"/>
              <a:ext cx="148088" cy="148088"/>
            </a:xfrm>
            <a:prstGeom prst="rect">
              <a:avLst/>
            </a:prstGeom>
          </p:spPr>
        </p:pic>
        <p:pic>
          <p:nvPicPr>
            <p:cNvPr id="75" name="Imagem 74" hidden="1">
              <a:hlinkClick r:id="rId8" action="ppaction://hlinksldjump"/>
              <a:extLst>
                <a:ext uri="{FF2B5EF4-FFF2-40B4-BE49-F238E27FC236}">
                  <a16:creationId xmlns:a16="http://schemas.microsoft.com/office/drawing/2014/main" id="{52BC4655-1D61-4AB7-8E25-DC8B29BF3D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78055" y="7223682"/>
              <a:ext cx="148088" cy="148088"/>
            </a:xfrm>
            <a:prstGeom prst="rect">
              <a:avLst/>
            </a:prstGeom>
          </p:spPr>
        </p:pic>
        <p:pic>
          <p:nvPicPr>
            <p:cNvPr id="76" name="Imagem 75">
              <a:hlinkClick r:id="rId3" action="ppaction://hlinksldjump"/>
              <a:extLst>
                <a:ext uri="{FF2B5EF4-FFF2-40B4-BE49-F238E27FC236}">
                  <a16:creationId xmlns:a16="http://schemas.microsoft.com/office/drawing/2014/main" id="{32F1CD4C-F48D-4B8C-BCC6-E1E24FBFF86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15323" y="7223682"/>
              <a:ext cx="148088" cy="148088"/>
            </a:xfrm>
            <a:prstGeom prst="rect">
              <a:avLst/>
            </a:prstGeom>
          </p:spPr>
        </p:pic>
        <p:pic>
          <p:nvPicPr>
            <p:cNvPr id="77" name="Imagem 76">
              <a:hlinkClick r:id="rId9" action="ppaction://hlinksldjump"/>
              <a:extLst>
                <a:ext uri="{FF2B5EF4-FFF2-40B4-BE49-F238E27FC236}">
                  <a16:creationId xmlns:a16="http://schemas.microsoft.com/office/drawing/2014/main" id="{572DD129-4EF0-4F4A-9610-B303891A5F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52591" y="7223682"/>
              <a:ext cx="148088" cy="148088"/>
            </a:xfrm>
            <a:prstGeom prst="rect">
              <a:avLst/>
            </a:prstGeom>
          </p:spPr>
        </p:pic>
        <p:pic>
          <p:nvPicPr>
            <p:cNvPr id="78" name="Imagem 77" hidden="1">
              <a:hlinkClick r:id="rId11" action="ppaction://hlinksldjump"/>
              <a:extLst>
                <a:ext uri="{FF2B5EF4-FFF2-40B4-BE49-F238E27FC236}">
                  <a16:creationId xmlns:a16="http://schemas.microsoft.com/office/drawing/2014/main" id="{EAF329A0-13AA-4BCA-8043-AFE3BF6D67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89859" y="7223682"/>
              <a:ext cx="148088" cy="148088"/>
            </a:xfrm>
            <a:prstGeom prst="rect">
              <a:avLst/>
            </a:prstGeom>
          </p:spPr>
        </p:pic>
        <p:pic>
          <p:nvPicPr>
            <p:cNvPr id="79" name="Imagem 78" hidden="1">
              <a:hlinkClick r:id="rId12" action="ppaction://hlinksldjump"/>
              <a:extLst>
                <a:ext uri="{FF2B5EF4-FFF2-40B4-BE49-F238E27FC236}">
                  <a16:creationId xmlns:a16="http://schemas.microsoft.com/office/drawing/2014/main" id="{ABAF469B-4557-4798-B55E-3D18CBE81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27127" y="7223682"/>
              <a:ext cx="148088" cy="148088"/>
            </a:xfrm>
            <a:prstGeom prst="rect">
              <a:avLst/>
            </a:prstGeom>
          </p:spPr>
        </p:pic>
        <p:pic>
          <p:nvPicPr>
            <p:cNvPr id="80" name="Imagem 79" hidden="1">
              <a:hlinkClick r:id="rId13" action="ppaction://hlinksldjump"/>
              <a:extLst>
                <a:ext uri="{FF2B5EF4-FFF2-40B4-BE49-F238E27FC236}">
                  <a16:creationId xmlns:a16="http://schemas.microsoft.com/office/drawing/2014/main" id="{C3E26FFE-C117-4493-A1C2-90D7EC45C6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64395" y="7223682"/>
              <a:ext cx="148088" cy="148088"/>
            </a:xfrm>
            <a:prstGeom prst="rect">
              <a:avLst/>
            </a:prstGeom>
          </p:spPr>
        </p:pic>
      </p:grpSp>
      <p:pic>
        <p:nvPicPr>
          <p:cNvPr id="82" name="Imagem 81">
            <a:hlinkClick r:id="rId14" action="ppaction://hlinksldjump"/>
            <a:extLst>
              <a:ext uri="{FF2B5EF4-FFF2-40B4-BE49-F238E27FC236}">
                <a16:creationId xmlns:a16="http://schemas.microsoft.com/office/drawing/2014/main" id="{3B4AAE87-667D-412A-A9FE-A4FACF9E071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pic>
        <p:nvPicPr>
          <p:cNvPr id="43" name="Imagem 42">
            <a:extLst>
              <a:ext uri="{FF2B5EF4-FFF2-40B4-BE49-F238E27FC236}">
                <a16:creationId xmlns:a16="http://schemas.microsoft.com/office/drawing/2014/main" id="{87996966-5022-4018-B151-88C080D7BAE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077" y="1547813"/>
            <a:ext cx="334547" cy="361919"/>
          </a:xfrm>
          <a:prstGeom prst="rect">
            <a:avLst/>
          </a:prstGeom>
        </p:spPr>
      </p:pic>
      <p:pic>
        <p:nvPicPr>
          <p:cNvPr id="44" name="Imagem 43">
            <a:extLst>
              <a:ext uri="{FF2B5EF4-FFF2-40B4-BE49-F238E27FC236}">
                <a16:creationId xmlns:a16="http://schemas.microsoft.com/office/drawing/2014/main" id="{CC5F8105-F3FA-4473-8343-04787767CCC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005" y="1547813"/>
            <a:ext cx="334547" cy="361919"/>
          </a:xfrm>
          <a:prstGeom prst="rect">
            <a:avLst/>
          </a:prstGeom>
        </p:spPr>
      </p:pic>
      <p:pic>
        <p:nvPicPr>
          <p:cNvPr id="46" name="Imagem 45">
            <a:extLst>
              <a:ext uri="{FF2B5EF4-FFF2-40B4-BE49-F238E27FC236}">
                <a16:creationId xmlns:a16="http://schemas.microsoft.com/office/drawing/2014/main" id="{D8E64F44-8833-427D-90AE-E9501B66B6D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149" y="1547813"/>
            <a:ext cx="334547" cy="361919"/>
          </a:xfrm>
          <a:prstGeom prst="rect">
            <a:avLst/>
          </a:prstGeom>
        </p:spPr>
      </p:pic>
      <p:pic>
        <p:nvPicPr>
          <p:cNvPr id="49" name="Imagem 48">
            <a:extLst>
              <a:ext uri="{FF2B5EF4-FFF2-40B4-BE49-F238E27FC236}">
                <a16:creationId xmlns:a16="http://schemas.microsoft.com/office/drawing/2014/main" id="{87996966-5022-4018-B151-88C080D7BAE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989" y="3790694"/>
            <a:ext cx="334547" cy="361919"/>
          </a:xfrm>
          <a:prstGeom prst="rect">
            <a:avLst/>
          </a:prstGeom>
        </p:spPr>
      </p:pic>
      <p:pic>
        <p:nvPicPr>
          <p:cNvPr id="50" name="Imagem 49">
            <a:extLst>
              <a:ext uri="{FF2B5EF4-FFF2-40B4-BE49-F238E27FC236}">
                <a16:creationId xmlns:a16="http://schemas.microsoft.com/office/drawing/2014/main" id="{CC5F8105-F3FA-4473-8343-04787767CCC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917" y="3790694"/>
            <a:ext cx="334547" cy="361919"/>
          </a:xfrm>
          <a:prstGeom prst="rect">
            <a:avLst/>
          </a:prstGeom>
        </p:spPr>
      </p:pic>
      <p:pic>
        <p:nvPicPr>
          <p:cNvPr id="51" name="Imagem 50">
            <a:extLst>
              <a:ext uri="{FF2B5EF4-FFF2-40B4-BE49-F238E27FC236}">
                <a16:creationId xmlns:a16="http://schemas.microsoft.com/office/drawing/2014/main" id="{D8E64F44-8833-427D-90AE-E9501B66B6D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061" y="3790694"/>
            <a:ext cx="334547" cy="361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4105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3">
            <a:extLst>
              <a:ext uri="{FF2B5EF4-FFF2-40B4-BE49-F238E27FC236}">
                <a16:creationId xmlns:a16="http://schemas.microsoft.com/office/drawing/2014/main" id="{AADFB957-B6CD-44FF-BD64-B59F495F07BE}"/>
              </a:ext>
            </a:extLst>
          </p:cNvPr>
          <p:cNvGrpSpPr/>
          <p:nvPr/>
        </p:nvGrpSpPr>
        <p:grpSpPr>
          <a:xfrm>
            <a:off x="1061357" y="3218527"/>
            <a:ext cx="11593287" cy="1267085"/>
            <a:chOff x="1160341" y="2012268"/>
            <a:chExt cx="9512589" cy="1127922"/>
          </a:xfrm>
        </p:grpSpPr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id="{CE79FC3C-CA8D-467C-A1AB-7DE39E97244F}"/>
                </a:ext>
              </a:extLst>
            </p:cNvPr>
            <p:cNvSpPr txBox="1"/>
            <p:nvPr/>
          </p:nvSpPr>
          <p:spPr>
            <a:xfrm>
              <a:off x="1160341" y="2012268"/>
              <a:ext cx="9512589" cy="684934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pt-BR" sz="4400" dirty="0">
                  <a:solidFill>
                    <a:srgbClr val="FFFFFF"/>
                  </a:solidFill>
                  <a:latin typeface="Arkitech" panose="02000000000000000000" pitchFamily="2" charset="0"/>
                  <a:cs typeface="Segoe UI Light" panose="020B0502040204020203" pitchFamily="34" charset="0"/>
                </a:rPr>
                <a:t>Avaliação </a:t>
              </a:r>
            </a:p>
          </p:txBody>
        </p:sp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39FCED80-D5C0-4D63-BEBD-DA71080CF82A}"/>
                </a:ext>
              </a:extLst>
            </p:cNvPr>
            <p:cNvSpPr txBox="1"/>
            <p:nvPr/>
          </p:nvSpPr>
          <p:spPr>
            <a:xfrm>
              <a:off x="1809657" y="2455256"/>
              <a:ext cx="8213956" cy="684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4400" dirty="0">
                  <a:solidFill>
                    <a:srgbClr val="BA8C3F"/>
                  </a:solidFill>
                  <a:latin typeface="Arkitech" panose="02000000000000000000" pitchFamily="2" charset="0"/>
                  <a:cs typeface="Segoe UI Light" panose="020B0502040204020203" pitchFamily="34" charset="0"/>
                </a:rPr>
                <a:t>Das </a:t>
              </a:r>
              <a:r>
                <a:rPr lang="pt-BR" sz="4400" dirty="0" err="1">
                  <a:solidFill>
                    <a:srgbClr val="BA8C3F"/>
                  </a:solidFill>
                  <a:latin typeface="Arkitech" panose="02000000000000000000" pitchFamily="2" charset="0"/>
                  <a:cs typeface="Segoe UI Light" panose="020B0502040204020203" pitchFamily="34" charset="0"/>
                </a:rPr>
                <a:t>ATM’s</a:t>
              </a:r>
              <a:endParaRPr lang="pt-BR" sz="4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8" name="Agrupar 7">
            <a:extLst>
              <a:ext uri="{FF2B5EF4-FFF2-40B4-BE49-F238E27FC236}">
                <a16:creationId xmlns:a16="http://schemas.microsoft.com/office/drawing/2014/main" id="{5693CA86-FEA7-4DC1-AA6E-F5B0B9A34C2D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3243845" y="7119981"/>
            <a:chExt cx="7228311" cy="355490"/>
          </a:xfrm>
        </p:grpSpPr>
        <p:sp>
          <p:nvSpPr>
            <p:cNvPr id="9" name="Triângulo isósceles 8">
              <a:hlinkClick r:id="rId3" action="ppaction://hlinksldjump"/>
              <a:extLst>
                <a:ext uri="{FF2B5EF4-FFF2-40B4-BE49-F238E27FC236}">
                  <a16:creationId xmlns:a16="http://schemas.microsoft.com/office/drawing/2014/main" id="{E275FEF6-FBB1-4EF9-8722-1E70CB4FE424}"/>
                </a:ext>
              </a:extLst>
            </p:cNvPr>
            <p:cNvSpPr/>
            <p:nvPr/>
          </p:nvSpPr>
          <p:spPr>
            <a:xfrm rot="16200000">
              <a:off x="3251347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10" name="Triângulo isósceles 9">
              <a:hlinkClick r:id="rId4" action="ppaction://hlinksldjump"/>
              <a:extLst>
                <a:ext uri="{FF2B5EF4-FFF2-40B4-BE49-F238E27FC236}">
                  <a16:creationId xmlns:a16="http://schemas.microsoft.com/office/drawing/2014/main" id="{11DBC18B-02D0-454D-BD70-A810886B5085}"/>
                </a:ext>
              </a:extLst>
            </p:cNvPr>
            <p:cNvSpPr/>
            <p:nvPr/>
          </p:nvSpPr>
          <p:spPr>
            <a:xfrm rot="5400000">
              <a:off x="10109164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pic>
        <p:nvPicPr>
          <p:cNvPr id="24" name="Imagem 23">
            <a:hlinkClick r:id="rId5" action="ppaction://hlinksldjump"/>
            <a:extLst>
              <a:ext uri="{FF2B5EF4-FFF2-40B4-BE49-F238E27FC236}">
                <a16:creationId xmlns:a16="http://schemas.microsoft.com/office/drawing/2014/main" id="{3E010B19-7846-4A77-ADA8-7E778A613A7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pSp>
        <p:nvGrpSpPr>
          <p:cNvPr id="25" name="Agrupar 24">
            <a:extLst>
              <a:ext uri="{FF2B5EF4-FFF2-40B4-BE49-F238E27FC236}">
                <a16:creationId xmlns:a16="http://schemas.microsoft.com/office/drawing/2014/main" id="{FA076319-87DD-44DC-8473-CA47597C7C2B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3243845" y="7119981"/>
            <a:chExt cx="7228311" cy="355490"/>
          </a:xfrm>
        </p:grpSpPr>
        <p:sp>
          <p:nvSpPr>
            <p:cNvPr id="26" name="Triângulo isósceles 25">
              <a:hlinkClick r:id="rId7" action="ppaction://hlinksldjump"/>
              <a:extLst>
                <a:ext uri="{FF2B5EF4-FFF2-40B4-BE49-F238E27FC236}">
                  <a16:creationId xmlns:a16="http://schemas.microsoft.com/office/drawing/2014/main" id="{D5825223-B777-4CBF-BEED-BF752E7E9CF9}"/>
                </a:ext>
              </a:extLst>
            </p:cNvPr>
            <p:cNvSpPr/>
            <p:nvPr/>
          </p:nvSpPr>
          <p:spPr>
            <a:xfrm rot="16200000">
              <a:off x="3251347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27" name="Triângulo isósceles 26">
              <a:hlinkClick r:id="rId8" action="ppaction://hlinksldjump"/>
              <a:extLst>
                <a:ext uri="{FF2B5EF4-FFF2-40B4-BE49-F238E27FC236}">
                  <a16:creationId xmlns:a16="http://schemas.microsoft.com/office/drawing/2014/main" id="{EBA23B5E-879B-461F-95E2-67AFDAD18532}"/>
                </a:ext>
              </a:extLst>
            </p:cNvPr>
            <p:cNvSpPr/>
            <p:nvPr/>
          </p:nvSpPr>
          <p:spPr>
            <a:xfrm rot="5400000">
              <a:off x="10109164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96415563-DC2C-40A8-A511-B11C651C8F13}"/>
              </a:ext>
            </a:extLst>
          </p:cNvPr>
          <p:cNvGrpSpPr/>
          <p:nvPr/>
        </p:nvGrpSpPr>
        <p:grpSpPr>
          <a:xfrm>
            <a:off x="4203519" y="7223682"/>
            <a:ext cx="5308964" cy="148088"/>
            <a:chOff x="4203519" y="7223682"/>
            <a:chExt cx="5308964" cy="148088"/>
          </a:xfrm>
        </p:grpSpPr>
        <p:pic>
          <p:nvPicPr>
            <p:cNvPr id="29" name="Imagem 28" hidden="1">
              <a:hlinkClick r:id="rId9" action="ppaction://hlinksldjump"/>
              <a:extLst>
                <a:ext uri="{FF2B5EF4-FFF2-40B4-BE49-F238E27FC236}">
                  <a16:creationId xmlns:a16="http://schemas.microsoft.com/office/drawing/2014/main" id="{A4B41A88-F95F-4ADC-B86A-92DA712D5A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03519" y="7223682"/>
              <a:ext cx="148088" cy="148088"/>
            </a:xfrm>
            <a:prstGeom prst="rect">
              <a:avLst/>
            </a:prstGeom>
          </p:spPr>
        </p:pic>
        <p:pic>
          <p:nvPicPr>
            <p:cNvPr id="30" name="Imagem 29" hidden="1">
              <a:hlinkClick r:id="rId11" action="ppaction://hlinksldjump"/>
              <a:extLst>
                <a:ext uri="{FF2B5EF4-FFF2-40B4-BE49-F238E27FC236}">
                  <a16:creationId xmlns:a16="http://schemas.microsoft.com/office/drawing/2014/main" id="{CA50B4E3-F66D-442C-A548-857B398B6C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40787" y="7223682"/>
              <a:ext cx="148088" cy="148088"/>
            </a:xfrm>
            <a:prstGeom prst="rect">
              <a:avLst/>
            </a:prstGeom>
          </p:spPr>
        </p:pic>
        <p:pic>
          <p:nvPicPr>
            <p:cNvPr id="31" name="Imagem 30" hidden="1">
              <a:hlinkClick r:id="rId12" action="ppaction://hlinksldjump"/>
              <a:extLst>
                <a:ext uri="{FF2B5EF4-FFF2-40B4-BE49-F238E27FC236}">
                  <a16:creationId xmlns:a16="http://schemas.microsoft.com/office/drawing/2014/main" id="{E9E5E7A7-BFDF-4102-BF1F-FBAF12DEE1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78055" y="7223682"/>
              <a:ext cx="148088" cy="148088"/>
            </a:xfrm>
            <a:prstGeom prst="rect">
              <a:avLst/>
            </a:prstGeom>
          </p:spPr>
        </p:pic>
        <p:pic>
          <p:nvPicPr>
            <p:cNvPr id="32" name="Imagem 31">
              <a:hlinkClick r:id="rId13" action="ppaction://hlinksldjump"/>
              <a:extLst>
                <a:ext uri="{FF2B5EF4-FFF2-40B4-BE49-F238E27FC236}">
                  <a16:creationId xmlns:a16="http://schemas.microsoft.com/office/drawing/2014/main" id="{CC9FFBC4-DA0B-456E-98D6-D3DD1BA957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15323" y="7223682"/>
              <a:ext cx="148088" cy="148088"/>
            </a:xfrm>
            <a:prstGeom prst="rect">
              <a:avLst/>
            </a:prstGeom>
          </p:spPr>
        </p:pic>
        <p:pic>
          <p:nvPicPr>
            <p:cNvPr id="33" name="Imagem 32">
              <a:hlinkClick r:id="rId8" action="ppaction://hlinksldjump"/>
              <a:extLst>
                <a:ext uri="{FF2B5EF4-FFF2-40B4-BE49-F238E27FC236}">
                  <a16:creationId xmlns:a16="http://schemas.microsoft.com/office/drawing/2014/main" id="{02B1B721-4A03-4404-AB65-CE3E7CA70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52591" y="7223682"/>
              <a:ext cx="148088" cy="148088"/>
            </a:xfrm>
            <a:prstGeom prst="rect">
              <a:avLst/>
            </a:prstGeom>
          </p:spPr>
        </p:pic>
        <p:pic>
          <p:nvPicPr>
            <p:cNvPr id="34" name="Imagem 33" hidden="1">
              <a:hlinkClick r:id="rId15" action="ppaction://hlinksldjump"/>
              <a:extLst>
                <a:ext uri="{FF2B5EF4-FFF2-40B4-BE49-F238E27FC236}">
                  <a16:creationId xmlns:a16="http://schemas.microsoft.com/office/drawing/2014/main" id="{7C6B8D41-E966-4BD3-B6A4-8B4DF19946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89859" y="7223682"/>
              <a:ext cx="148088" cy="148088"/>
            </a:xfrm>
            <a:prstGeom prst="rect">
              <a:avLst/>
            </a:prstGeom>
          </p:spPr>
        </p:pic>
        <p:pic>
          <p:nvPicPr>
            <p:cNvPr id="35" name="Imagem 34" hidden="1">
              <a:hlinkClick r:id="rId16" action="ppaction://hlinksldjump"/>
              <a:extLst>
                <a:ext uri="{FF2B5EF4-FFF2-40B4-BE49-F238E27FC236}">
                  <a16:creationId xmlns:a16="http://schemas.microsoft.com/office/drawing/2014/main" id="{8D9EA520-0177-4E9E-9AEE-6E9B595E05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27127" y="7223682"/>
              <a:ext cx="148088" cy="148088"/>
            </a:xfrm>
            <a:prstGeom prst="rect">
              <a:avLst/>
            </a:prstGeom>
          </p:spPr>
        </p:pic>
        <p:pic>
          <p:nvPicPr>
            <p:cNvPr id="36" name="Imagem 35" hidden="1">
              <a:hlinkClick r:id="rId17" action="ppaction://hlinksldjump"/>
              <a:extLst>
                <a:ext uri="{FF2B5EF4-FFF2-40B4-BE49-F238E27FC236}">
                  <a16:creationId xmlns:a16="http://schemas.microsoft.com/office/drawing/2014/main" id="{4430813E-52AA-4B39-84F7-808D29854F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64395" y="7223682"/>
              <a:ext cx="148088" cy="1480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29652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7455371" y="3832324"/>
            <a:ext cx="151384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400" b="1" dirty="0">
                <a:solidFill>
                  <a:srgbClr val="BA8C3F"/>
                </a:solidFill>
                <a:latin typeface="Arial Narrow" panose="020B0606020202030204" pitchFamily="34" charset="0"/>
              </a:rPr>
              <a:t>CREPITAÇÃO</a:t>
            </a:r>
          </a:p>
        </p:txBody>
      </p:sp>
      <p:pic>
        <p:nvPicPr>
          <p:cNvPr id="5" name="Imagem 4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959" y="4124325"/>
            <a:ext cx="304800" cy="30480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7847830" y="4148823"/>
            <a:ext cx="83312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Direito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9704179" y="4136106"/>
            <a:ext cx="82296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Direito</a:t>
            </a:r>
          </a:p>
        </p:txBody>
      </p:sp>
      <p:pic>
        <p:nvPicPr>
          <p:cNvPr id="8" name="Imagem 7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334" y="4124325"/>
            <a:ext cx="304800" cy="304800"/>
          </a:xfrm>
          <a:prstGeom prst="rect">
            <a:avLst/>
          </a:prstGeom>
        </p:spPr>
      </p:pic>
      <p:pic>
        <p:nvPicPr>
          <p:cNvPr id="9" name="Imagem 8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334" y="4533900"/>
            <a:ext cx="304800" cy="304800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9704179" y="4488531"/>
            <a:ext cx="116840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Esquerdo</a:t>
            </a:r>
          </a:p>
        </p:txBody>
      </p:sp>
      <p:pic>
        <p:nvPicPr>
          <p:cNvPr id="11" name="Imagem 10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6934" y="4124325"/>
            <a:ext cx="304800" cy="304800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11850780" y="4116479"/>
            <a:ext cx="95504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Iniciada</a:t>
            </a:r>
          </a:p>
        </p:txBody>
      </p:sp>
      <p:pic>
        <p:nvPicPr>
          <p:cNvPr id="13" name="Imagem 1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6934" y="4533900"/>
            <a:ext cx="304800" cy="304800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11850780" y="4468904"/>
            <a:ext cx="120904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Encerrada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7455371" y="2566676"/>
            <a:ext cx="3556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400" b="1" dirty="0">
                <a:solidFill>
                  <a:srgbClr val="BA8C3F"/>
                </a:solidFill>
                <a:latin typeface="Arial Narrow" panose="020B0606020202030204" pitchFamily="34" charset="0"/>
              </a:rPr>
              <a:t>POSICIONAMENTO DOS CÔNDILOS</a:t>
            </a:r>
          </a:p>
        </p:txBody>
      </p:sp>
      <p:pic>
        <p:nvPicPr>
          <p:cNvPr id="16" name="Imagem 15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959" y="2867025"/>
            <a:ext cx="304800" cy="304800"/>
          </a:xfrm>
          <a:prstGeom prst="rect">
            <a:avLst/>
          </a:prstGeom>
        </p:spPr>
      </p:pic>
      <p:sp>
        <p:nvSpPr>
          <p:cNvPr id="17" name="CaixaDeTexto 16"/>
          <p:cNvSpPr txBox="1"/>
          <p:nvPr/>
        </p:nvSpPr>
        <p:spPr>
          <a:xfrm>
            <a:off x="7855292" y="2865362"/>
            <a:ext cx="139192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Centralizado</a:t>
            </a:r>
          </a:p>
        </p:txBody>
      </p:sp>
      <p:pic>
        <p:nvPicPr>
          <p:cNvPr id="18" name="Imagem 17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334" y="2867025"/>
            <a:ext cx="304800" cy="304800"/>
          </a:xfrm>
          <a:prstGeom prst="rect">
            <a:avLst/>
          </a:prstGeom>
        </p:spPr>
      </p:pic>
      <p:pic>
        <p:nvPicPr>
          <p:cNvPr id="19" name="Imagem 18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334" y="3267075"/>
            <a:ext cx="304800" cy="304800"/>
          </a:xfrm>
          <a:prstGeom prst="rect">
            <a:avLst/>
          </a:prstGeom>
        </p:spPr>
      </p:pic>
      <p:sp>
        <p:nvSpPr>
          <p:cNvPr id="20" name="CaixaDeTexto 19"/>
          <p:cNvSpPr txBox="1"/>
          <p:nvPr/>
        </p:nvSpPr>
        <p:spPr>
          <a:xfrm>
            <a:off x="9691428" y="3236837"/>
            <a:ext cx="34544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E</a:t>
            </a:r>
          </a:p>
        </p:txBody>
      </p:sp>
      <p:sp>
        <p:nvSpPr>
          <p:cNvPr id="21" name="CaixaDeTexto 20"/>
          <p:cNvSpPr txBox="1"/>
          <p:nvPr/>
        </p:nvSpPr>
        <p:spPr>
          <a:xfrm>
            <a:off x="9691428" y="2865362"/>
            <a:ext cx="33528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D</a:t>
            </a:r>
          </a:p>
        </p:txBody>
      </p:sp>
      <p:pic>
        <p:nvPicPr>
          <p:cNvPr id="22" name="Imagem 2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809" y="2867025"/>
            <a:ext cx="304800" cy="304800"/>
          </a:xfrm>
          <a:prstGeom prst="rect">
            <a:avLst/>
          </a:prstGeom>
        </p:spPr>
      </p:pic>
      <p:pic>
        <p:nvPicPr>
          <p:cNvPr id="23" name="Imagem 2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8034" y="2867025"/>
            <a:ext cx="304800" cy="304800"/>
          </a:xfrm>
          <a:prstGeom prst="rect">
            <a:avLst/>
          </a:prstGeom>
        </p:spPr>
      </p:pic>
      <p:sp>
        <p:nvSpPr>
          <p:cNvPr id="24" name="CaixaDeTexto 23"/>
          <p:cNvSpPr txBox="1"/>
          <p:nvPr/>
        </p:nvSpPr>
        <p:spPr>
          <a:xfrm>
            <a:off x="10803566" y="2865362"/>
            <a:ext cx="105664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Posterior</a:t>
            </a:r>
          </a:p>
        </p:txBody>
      </p:sp>
      <p:sp>
        <p:nvSpPr>
          <p:cNvPr id="25" name="CaixaDeTexto 24"/>
          <p:cNvSpPr txBox="1"/>
          <p:nvPr/>
        </p:nvSpPr>
        <p:spPr>
          <a:xfrm>
            <a:off x="13036324" y="2865362"/>
            <a:ext cx="29464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D</a:t>
            </a:r>
          </a:p>
        </p:txBody>
      </p:sp>
      <p:sp>
        <p:nvSpPr>
          <p:cNvPr id="26" name="CaixaDeTexto 25"/>
          <p:cNvSpPr txBox="1"/>
          <p:nvPr/>
        </p:nvSpPr>
        <p:spPr>
          <a:xfrm>
            <a:off x="7455371" y="1264434"/>
            <a:ext cx="117856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400" b="1" dirty="0">
                <a:solidFill>
                  <a:srgbClr val="BA8C3F"/>
                </a:solidFill>
                <a:latin typeface="Arial Narrow" panose="020B0606020202030204" pitchFamily="34" charset="0"/>
              </a:rPr>
              <a:t>ESTALIDO</a:t>
            </a:r>
          </a:p>
        </p:txBody>
      </p:sp>
      <p:pic>
        <p:nvPicPr>
          <p:cNvPr id="27" name="Imagem 26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959" y="1566898"/>
            <a:ext cx="304800" cy="304800"/>
          </a:xfrm>
          <a:prstGeom prst="rect">
            <a:avLst/>
          </a:prstGeom>
        </p:spPr>
      </p:pic>
      <p:sp>
        <p:nvSpPr>
          <p:cNvPr id="28" name="CaixaDeTexto 27"/>
          <p:cNvSpPr txBox="1"/>
          <p:nvPr/>
        </p:nvSpPr>
        <p:spPr>
          <a:xfrm>
            <a:off x="7848140" y="1557374"/>
            <a:ext cx="104648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Abertura</a:t>
            </a:r>
          </a:p>
        </p:txBody>
      </p:sp>
      <p:pic>
        <p:nvPicPr>
          <p:cNvPr id="29" name="Imagem 28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334" y="1566898"/>
            <a:ext cx="304800" cy="304800"/>
          </a:xfrm>
          <a:prstGeom prst="rect">
            <a:avLst/>
          </a:prstGeom>
        </p:spPr>
      </p:pic>
      <p:pic>
        <p:nvPicPr>
          <p:cNvPr id="30" name="Imagem 29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334" y="1947691"/>
            <a:ext cx="304800" cy="304800"/>
          </a:xfrm>
          <a:prstGeom prst="rect">
            <a:avLst/>
          </a:prstGeom>
        </p:spPr>
      </p:pic>
      <p:sp>
        <p:nvSpPr>
          <p:cNvPr id="31" name="CaixaDeTexto 30"/>
          <p:cNvSpPr txBox="1"/>
          <p:nvPr/>
        </p:nvSpPr>
        <p:spPr>
          <a:xfrm>
            <a:off x="9709559" y="1904865"/>
            <a:ext cx="304800" cy="3231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E</a:t>
            </a:r>
          </a:p>
        </p:txBody>
      </p:sp>
      <p:sp>
        <p:nvSpPr>
          <p:cNvPr id="32" name="CaixaDeTexto 31"/>
          <p:cNvSpPr txBox="1"/>
          <p:nvPr/>
        </p:nvSpPr>
        <p:spPr>
          <a:xfrm>
            <a:off x="9709559" y="1557374"/>
            <a:ext cx="314960" cy="3231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D</a:t>
            </a:r>
          </a:p>
        </p:txBody>
      </p:sp>
      <p:pic>
        <p:nvPicPr>
          <p:cNvPr id="33" name="Imagem 3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809" y="1566898"/>
            <a:ext cx="304800" cy="304800"/>
          </a:xfrm>
          <a:prstGeom prst="rect">
            <a:avLst/>
          </a:prstGeom>
        </p:spPr>
      </p:pic>
      <p:pic>
        <p:nvPicPr>
          <p:cNvPr id="34" name="Imagem 33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959" y="4533900"/>
            <a:ext cx="304800" cy="304800"/>
          </a:xfrm>
          <a:prstGeom prst="rect">
            <a:avLst/>
          </a:prstGeom>
        </p:spPr>
      </p:pic>
      <p:sp>
        <p:nvSpPr>
          <p:cNvPr id="35" name="CaixaDeTexto 34"/>
          <p:cNvSpPr txBox="1"/>
          <p:nvPr/>
        </p:nvSpPr>
        <p:spPr>
          <a:xfrm>
            <a:off x="10835147" y="1557374"/>
            <a:ext cx="134112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Fechamento</a:t>
            </a:r>
          </a:p>
        </p:txBody>
      </p:sp>
      <p:sp>
        <p:nvSpPr>
          <p:cNvPr id="36" name="CaixaDeTexto 35"/>
          <p:cNvSpPr txBox="1"/>
          <p:nvPr/>
        </p:nvSpPr>
        <p:spPr>
          <a:xfrm>
            <a:off x="7847830" y="4501248"/>
            <a:ext cx="114808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Esquerdo</a:t>
            </a:r>
          </a:p>
        </p:txBody>
      </p:sp>
      <p:pic>
        <p:nvPicPr>
          <p:cNvPr id="41" name="Imagem 40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8034" y="1566898"/>
            <a:ext cx="304800" cy="304800"/>
          </a:xfrm>
          <a:prstGeom prst="rect">
            <a:avLst/>
          </a:prstGeom>
        </p:spPr>
      </p:pic>
      <p:pic>
        <p:nvPicPr>
          <p:cNvPr id="42" name="Imagem 4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8034" y="1947691"/>
            <a:ext cx="304800" cy="304800"/>
          </a:xfrm>
          <a:prstGeom prst="rect">
            <a:avLst/>
          </a:prstGeom>
        </p:spPr>
      </p:pic>
      <p:sp>
        <p:nvSpPr>
          <p:cNvPr id="43" name="CaixaDeTexto 42"/>
          <p:cNvSpPr txBox="1"/>
          <p:nvPr/>
        </p:nvSpPr>
        <p:spPr>
          <a:xfrm>
            <a:off x="13036324" y="1904865"/>
            <a:ext cx="35560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E</a:t>
            </a:r>
          </a:p>
        </p:txBody>
      </p:sp>
      <p:sp>
        <p:nvSpPr>
          <p:cNvPr id="44" name="CaixaDeTexto 43"/>
          <p:cNvSpPr txBox="1"/>
          <p:nvPr/>
        </p:nvSpPr>
        <p:spPr>
          <a:xfrm>
            <a:off x="13036324" y="1557374"/>
            <a:ext cx="35560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D</a:t>
            </a:r>
          </a:p>
        </p:txBody>
      </p:sp>
      <p:pic>
        <p:nvPicPr>
          <p:cNvPr id="45" name="Imagem 44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8034" y="3267075"/>
            <a:ext cx="304800" cy="304800"/>
          </a:xfrm>
          <a:prstGeom prst="rect">
            <a:avLst/>
          </a:prstGeom>
        </p:spPr>
      </p:pic>
      <p:sp>
        <p:nvSpPr>
          <p:cNvPr id="46" name="CaixaDeTexto 45"/>
          <p:cNvSpPr txBox="1"/>
          <p:nvPr/>
        </p:nvSpPr>
        <p:spPr>
          <a:xfrm>
            <a:off x="13036324" y="3236837"/>
            <a:ext cx="35560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E</a:t>
            </a:r>
          </a:p>
        </p:txBody>
      </p:sp>
      <p:sp>
        <p:nvSpPr>
          <p:cNvPr id="47" name="CaixaDeTexto 46"/>
          <p:cNvSpPr txBox="1"/>
          <p:nvPr/>
        </p:nvSpPr>
        <p:spPr>
          <a:xfrm>
            <a:off x="11471684" y="3832324"/>
            <a:ext cx="185928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400" b="1" dirty="0">
                <a:solidFill>
                  <a:srgbClr val="BA8C3F"/>
                </a:solidFill>
                <a:latin typeface="Arial Narrow" panose="020B0606020202030204" pitchFamily="34" charset="0"/>
              </a:rPr>
              <a:t>CORTICALIZAÇÃO</a:t>
            </a:r>
          </a:p>
        </p:txBody>
      </p:sp>
      <p:sp>
        <p:nvSpPr>
          <p:cNvPr id="48" name="CaixaDeTexto 47"/>
          <p:cNvSpPr txBox="1"/>
          <p:nvPr/>
        </p:nvSpPr>
        <p:spPr>
          <a:xfrm>
            <a:off x="9359391" y="3832324"/>
            <a:ext cx="134112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400" b="1" dirty="0">
                <a:solidFill>
                  <a:srgbClr val="BA8C3F"/>
                </a:solidFill>
                <a:latin typeface="Arial Narrow" panose="020B0606020202030204" pitchFamily="34" charset="0"/>
              </a:rPr>
              <a:t>PATOLOGIA</a:t>
            </a:r>
          </a:p>
        </p:txBody>
      </p:sp>
      <p:sp>
        <p:nvSpPr>
          <p:cNvPr id="49" name="CaixaDeTexto 48"/>
          <p:cNvSpPr txBox="1"/>
          <p:nvPr/>
        </p:nvSpPr>
        <p:spPr>
          <a:xfrm>
            <a:off x="7487183" y="5292229"/>
            <a:ext cx="199136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400" b="1" dirty="0">
                <a:solidFill>
                  <a:srgbClr val="BA8C3F"/>
                </a:solidFill>
                <a:latin typeface="Arial Narrow" panose="020B0606020202030204" pitchFamily="34" charset="0"/>
              </a:rPr>
              <a:t>DOR À PALPAÇÃO</a:t>
            </a:r>
          </a:p>
        </p:txBody>
      </p:sp>
      <p:pic>
        <p:nvPicPr>
          <p:cNvPr id="50" name="Imagem 49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959" y="5567223"/>
            <a:ext cx="304800" cy="304800"/>
          </a:xfrm>
          <a:prstGeom prst="rect">
            <a:avLst/>
          </a:prstGeom>
        </p:spPr>
      </p:pic>
      <p:pic>
        <p:nvPicPr>
          <p:cNvPr id="51" name="Imagem 50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959" y="5936661"/>
            <a:ext cx="304800" cy="304800"/>
          </a:xfrm>
          <a:prstGeom prst="rect">
            <a:avLst/>
          </a:prstGeom>
        </p:spPr>
      </p:pic>
      <p:sp>
        <p:nvSpPr>
          <p:cNvPr id="52" name="CaixaDeTexto 51"/>
          <p:cNvSpPr txBox="1"/>
          <p:nvPr/>
        </p:nvSpPr>
        <p:spPr>
          <a:xfrm>
            <a:off x="7780491" y="5568523"/>
            <a:ext cx="85344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Direito</a:t>
            </a:r>
          </a:p>
        </p:txBody>
      </p:sp>
      <p:sp>
        <p:nvSpPr>
          <p:cNvPr id="53" name="CaixaDeTexto 52"/>
          <p:cNvSpPr txBox="1"/>
          <p:nvPr/>
        </p:nvSpPr>
        <p:spPr>
          <a:xfrm>
            <a:off x="7756700" y="5909386"/>
            <a:ext cx="113792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Esquerdo</a:t>
            </a:r>
          </a:p>
        </p:txBody>
      </p:sp>
      <p:sp>
        <p:nvSpPr>
          <p:cNvPr id="54" name="CaixaDeTexto 53"/>
          <p:cNvSpPr txBox="1"/>
          <p:nvPr/>
        </p:nvSpPr>
        <p:spPr>
          <a:xfrm>
            <a:off x="9925261" y="5678821"/>
            <a:ext cx="15748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pt-BR" sz="1400" b="1" dirty="0">
                <a:solidFill>
                  <a:srgbClr val="FFFFFF"/>
                </a:solidFill>
                <a:latin typeface="Arial Narrow" panose="020B0606020202030204" pitchFamily="34" charset="0"/>
              </a:rPr>
              <a:t>Sintomatologia:</a:t>
            </a:r>
          </a:p>
        </p:txBody>
      </p:sp>
      <p:sp>
        <p:nvSpPr>
          <p:cNvPr id="59" name="CaixaDeTexto 58">
            <a:extLst>
              <a:ext uri="{FF2B5EF4-FFF2-40B4-BE49-F238E27FC236}">
                <a16:creationId xmlns:a16="http://schemas.microsoft.com/office/drawing/2014/main" id="{17905AFA-A931-434C-BDEF-BB948AB2C8AB}"/>
              </a:ext>
            </a:extLst>
          </p:cNvPr>
          <p:cNvSpPr txBox="1"/>
          <p:nvPr/>
        </p:nvSpPr>
        <p:spPr>
          <a:xfrm>
            <a:off x="399367" y="203553"/>
            <a:ext cx="5696633" cy="83099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chemeClr val="bg1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Avaliação das </a:t>
            </a:r>
            <a:r>
              <a:rPr lang="pt-BR" sz="1400" dirty="0" err="1">
                <a:solidFill>
                  <a:schemeClr val="bg1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ATM’s</a:t>
            </a:r>
            <a:r>
              <a:rPr lang="pt-BR" sz="1400" dirty="0">
                <a:solidFill>
                  <a:schemeClr val="bg1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 –</a:t>
            </a:r>
            <a:br>
              <a:rPr lang="pt-BR" sz="1400" dirty="0">
                <a:solidFill>
                  <a:schemeClr val="bg1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Posição e forma</a:t>
            </a:r>
          </a:p>
          <a:p>
            <a:endParaRPr lang="pt-BR" sz="2000" dirty="0">
              <a:solidFill>
                <a:srgbClr val="FFFFFF"/>
              </a:solidFill>
              <a:latin typeface="Agency FB" panose="020B0503020202020204" pitchFamily="34" charset="0"/>
            </a:endParaRPr>
          </a:p>
        </p:txBody>
      </p:sp>
      <p:pic>
        <p:nvPicPr>
          <p:cNvPr id="79" name="Imagem 78">
            <a:hlinkClick r:id="rId3" action="ppaction://hlinksldjump"/>
            <a:extLst>
              <a:ext uri="{FF2B5EF4-FFF2-40B4-BE49-F238E27FC236}">
                <a16:creationId xmlns:a16="http://schemas.microsoft.com/office/drawing/2014/main" id="{B7554FA6-E33D-4C14-96F1-1E1344E3C2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pic>
        <p:nvPicPr>
          <p:cNvPr id="81" name="Imagem 80">
            <a:extLst>
              <a:ext uri="{FF2B5EF4-FFF2-40B4-BE49-F238E27FC236}">
                <a16:creationId xmlns:a16="http://schemas.microsoft.com/office/drawing/2014/main" id="{C8E45775-672E-4C4D-BA85-7DB922ED57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8422" y="2503443"/>
            <a:ext cx="334547" cy="361919"/>
          </a:xfrm>
          <a:prstGeom prst="rect">
            <a:avLst/>
          </a:prstGeom>
        </p:spPr>
      </p:pic>
      <p:pic>
        <p:nvPicPr>
          <p:cNvPr id="88" name="Imagem 87">
            <a:extLst>
              <a:ext uri="{FF2B5EF4-FFF2-40B4-BE49-F238E27FC236}">
                <a16:creationId xmlns:a16="http://schemas.microsoft.com/office/drawing/2014/main" id="{383D32FF-6181-45E0-A8B8-B5FE0C1264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607" y="3780061"/>
            <a:ext cx="334547" cy="361919"/>
          </a:xfrm>
          <a:prstGeom prst="rect">
            <a:avLst/>
          </a:prstGeom>
        </p:spPr>
      </p:pic>
      <p:pic>
        <p:nvPicPr>
          <p:cNvPr id="89" name="Imagem 88">
            <a:extLst>
              <a:ext uri="{FF2B5EF4-FFF2-40B4-BE49-F238E27FC236}">
                <a16:creationId xmlns:a16="http://schemas.microsoft.com/office/drawing/2014/main" id="{2129D6D0-4576-475A-8A66-3C53FB6E97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6392" y="3780061"/>
            <a:ext cx="334547" cy="361919"/>
          </a:xfrm>
          <a:prstGeom prst="rect">
            <a:avLst/>
          </a:prstGeom>
        </p:spPr>
      </p:pic>
      <p:pic>
        <p:nvPicPr>
          <p:cNvPr id="90" name="Imagem 89">
            <a:extLst>
              <a:ext uri="{FF2B5EF4-FFF2-40B4-BE49-F238E27FC236}">
                <a16:creationId xmlns:a16="http://schemas.microsoft.com/office/drawing/2014/main" id="{2F183A2F-A6D1-41FC-9BE3-69449937D6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8680" y="3780061"/>
            <a:ext cx="334547" cy="361919"/>
          </a:xfrm>
          <a:prstGeom prst="rect">
            <a:avLst/>
          </a:prstGeom>
        </p:spPr>
      </p:pic>
      <p:pic>
        <p:nvPicPr>
          <p:cNvPr id="91" name="Imagem 90">
            <a:extLst>
              <a:ext uri="{FF2B5EF4-FFF2-40B4-BE49-F238E27FC236}">
                <a16:creationId xmlns:a16="http://schemas.microsoft.com/office/drawing/2014/main" id="{003A58F9-70CA-42AA-9599-53DF0AAB0C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6232" y="5220221"/>
            <a:ext cx="334547" cy="361919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D0760971-26A4-47FD-9645-DCD3860D6086}"/>
              </a:ext>
            </a:extLst>
          </p:cNvPr>
          <p:cNvSpPr txBox="1"/>
          <p:nvPr/>
        </p:nvSpPr>
        <p:spPr>
          <a:xfrm>
            <a:off x="11230957" y="5678821"/>
            <a:ext cx="20754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chemeClr val="bg1"/>
                </a:solidFill>
                <a:latin typeface="Arial Narrow" panose="020B0606020202030204" pitchFamily="34" charset="0"/>
              </a:rPr>
              <a:t>Descreva aqui!</a:t>
            </a:r>
          </a:p>
        </p:txBody>
      </p:sp>
      <p:pic>
        <p:nvPicPr>
          <p:cNvPr id="3" name="Imagem 2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13" y="1457325"/>
            <a:ext cx="1394574" cy="1857375"/>
          </a:xfrm>
          <a:prstGeom prst="rect">
            <a:avLst/>
          </a:prstGeom>
        </p:spPr>
      </p:pic>
      <p:pic>
        <p:nvPicPr>
          <p:cNvPr id="37" name="Imagem 36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514" y="1476375"/>
            <a:ext cx="1386546" cy="1847850"/>
          </a:xfrm>
          <a:prstGeom prst="rect">
            <a:avLst/>
          </a:prstGeom>
        </p:spPr>
      </p:pic>
      <p:pic>
        <p:nvPicPr>
          <p:cNvPr id="38" name="Imagem 37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669" y="1466850"/>
            <a:ext cx="1263487" cy="1847850"/>
          </a:xfrm>
          <a:prstGeom prst="rect">
            <a:avLst/>
          </a:prstGeom>
        </p:spPr>
      </p:pic>
      <p:pic>
        <p:nvPicPr>
          <p:cNvPr id="39" name="Imagem 38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338" y="1457325"/>
            <a:ext cx="1394574" cy="1857375"/>
          </a:xfrm>
          <a:prstGeom prst="rect">
            <a:avLst/>
          </a:prstGeom>
        </p:spPr>
      </p:pic>
      <p:pic>
        <p:nvPicPr>
          <p:cNvPr id="40" name="Imagem 39"/>
          <p:cNvPicPr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770" y="3857625"/>
            <a:ext cx="1218309" cy="1781175"/>
          </a:xfrm>
          <a:prstGeom prst="rect">
            <a:avLst/>
          </a:prstGeom>
        </p:spPr>
      </p:pic>
      <p:pic>
        <p:nvPicPr>
          <p:cNvPr id="55" name="Imagem 54"/>
          <p:cNvPicPr>
            <a:picLocks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025" y="3918829"/>
            <a:ext cx="1914525" cy="1658768"/>
          </a:xfrm>
          <a:prstGeom prst="rect">
            <a:avLst/>
          </a:prstGeom>
        </p:spPr>
      </p:pic>
      <p:pic>
        <p:nvPicPr>
          <p:cNvPr id="56" name="Imagem 55"/>
          <p:cNvPicPr>
            <a:picLocks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725" y="3976281"/>
            <a:ext cx="1914525" cy="1543862"/>
          </a:xfrm>
          <a:prstGeom prst="rect">
            <a:avLst/>
          </a:prstGeom>
        </p:spPr>
      </p:pic>
      <p:pic>
        <p:nvPicPr>
          <p:cNvPr id="57" name="Imagem 56"/>
          <p:cNvPicPr>
            <a:picLocks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23" y="3857625"/>
            <a:ext cx="1142454" cy="1781175"/>
          </a:xfrm>
          <a:prstGeom prst="rect">
            <a:avLst/>
          </a:prstGeom>
        </p:spPr>
      </p:pic>
      <p:pic>
        <p:nvPicPr>
          <p:cNvPr id="95" name="Imagem 94">
            <a:extLst>
              <a:ext uri="{FF2B5EF4-FFF2-40B4-BE49-F238E27FC236}">
                <a16:creationId xmlns:a16="http://schemas.microsoft.com/office/drawing/2014/main" id="{87996966-5022-4018-B151-88C080D7BA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0048" y="2482038"/>
            <a:ext cx="334547" cy="361919"/>
          </a:xfrm>
          <a:prstGeom prst="rect">
            <a:avLst/>
          </a:prstGeom>
        </p:spPr>
      </p:pic>
      <p:pic>
        <p:nvPicPr>
          <p:cNvPr id="96" name="Imagem 95">
            <a:extLst>
              <a:ext uri="{FF2B5EF4-FFF2-40B4-BE49-F238E27FC236}">
                <a16:creationId xmlns:a16="http://schemas.microsoft.com/office/drawing/2014/main" id="{CC5F8105-F3FA-4473-8343-04787767CC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5861" y="2482038"/>
            <a:ext cx="334547" cy="361919"/>
          </a:xfrm>
          <a:prstGeom prst="rect">
            <a:avLst/>
          </a:prstGeom>
        </p:spPr>
      </p:pic>
      <p:pic>
        <p:nvPicPr>
          <p:cNvPr id="97" name="Imagem 96">
            <a:extLst>
              <a:ext uri="{FF2B5EF4-FFF2-40B4-BE49-F238E27FC236}">
                <a16:creationId xmlns:a16="http://schemas.microsoft.com/office/drawing/2014/main" id="{D8E64F44-8833-427D-90AE-E9501B66B6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4235" y="2482038"/>
            <a:ext cx="334547" cy="361919"/>
          </a:xfrm>
          <a:prstGeom prst="rect">
            <a:avLst/>
          </a:prstGeom>
        </p:spPr>
      </p:pic>
      <p:pic>
        <p:nvPicPr>
          <p:cNvPr id="98" name="Imagem 97">
            <a:extLst>
              <a:ext uri="{FF2B5EF4-FFF2-40B4-BE49-F238E27FC236}">
                <a16:creationId xmlns:a16="http://schemas.microsoft.com/office/drawing/2014/main" id="{C8E45775-672E-4C4D-BA85-7DB922ED57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3580" y="1169069"/>
            <a:ext cx="334547" cy="361919"/>
          </a:xfrm>
          <a:prstGeom prst="rect">
            <a:avLst/>
          </a:prstGeom>
        </p:spPr>
      </p:pic>
      <p:pic>
        <p:nvPicPr>
          <p:cNvPr id="99" name="Imagem 98">
            <a:extLst>
              <a:ext uri="{FF2B5EF4-FFF2-40B4-BE49-F238E27FC236}">
                <a16:creationId xmlns:a16="http://schemas.microsoft.com/office/drawing/2014/main" id="{87996966-5022-4018-B151-88C080D7BA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5206" y="1147664"/>
            <a:ext cx="334547" cy="361919"/>
          </a:xfrm>
          <a:prstGeom prst="rect">
            <a:avLst/>
          </a:prstGeom>
        </p:spPr>
      </p:pic>
      <p:pic>
        <p:nvPicPr>
          <p:cNvPr id="100" name="Imagem 99">
            <a:extLst>
              <a:ext uri="{FF2B5EF4-FFF2-40B4-BE49-F238E27FC236}">
                <a16:creationId xmlns:a16="http://schemas.microsoft.com/office/drawing/2014/main" id="{CC5F8105-F3FA-4473-8343-04787767CC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019" y="1147664"/>
            <a:ext cx="334547" cy="361919"/>
          </a:xfrm>
          <a:prstGeom prst="rect">
            <a:avLst/>
          </a:prstGeom>
        </p:spPr>
      </p:pic>
      <p:pic>
        <p:nvPicPr>
          <p:cNvPr id="101" name="Imagem 100">
            <a:extLst>
              <a:ext uri="{FF2B5EF4-FFF2-40B4-BE49-F238E27FC236}">
                <a16:creationId xmlns:a16="http://schemas.microsoft.com/office/drawing/2014/main" id="{D8E64F44-8833-427D-90AE-E9501B66B6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393" y="1147664"/>
            <a:ext cx="334547" cy="361919"/>
          </a:xfrm>
          <a:prstGeom prst="rect">
            <a:avLst/>
          </a:prstGeom>
        </p:spPr>
      </p:pic>
      <p:pic>
        <p:nvPicPr>
          <p:cNvPr id="85" name="Imagem 84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5015" y="3261378"/>
            <a:ext cx="304800" cy="304800"/>
          </a:xfrm>
          <a:prstGeom prst="rect">
            <a:avLst/>
          </a:prstGeom>
        </p:spPr>
      </p:pic>
      <p:sp>
        <p:nvSpPr>
          <p:cNvPr id="86" name="CaixaDeTexto 85"/>
          <p:cNvSpPr txBox="1"/>
          <p:nvPr/>
        </p:nvSpPr>
        <p:spPr>
          <a:xfrm>
            <a:off x="10852553" y="3280981"/>
            <a:ext cx="105664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Anterior</a:t>
            </a:r>
          </a:p>
        </p:txBody>
      </p:sp>
      <p:grpSp>
        <p:nvGrpSpPr>
          <p:cNvPr id="87" name="Agrupar 86">
            <a:extLst>
              <a:ext uri="{FF2B5EF4-FFF2-40B4-BE49-F238E27FC236}">
                <a16:creationId xmlns:a16="http://schemas.microsoft.com/office/drawing/2014/main" id="{8B54FFF7-AE95-41B0-A002-D40F494C6605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3243845" y="7119981"/>
            <a:chExt cx="7228311" cy="355490"/>
          </a:xfrm>
        </p:grpSpPr>
        <p:sp>
          <p:nvSpPr>
            <p:cNvPr id="92" name="Triângulo isósceles 91">
              <a:hlinkClick r:id="rId14" action="ppaction://hlinksldjump"/>
              <a:extLst>
                <a:ext uri="{FF2B5EF4-FFF2-40B4-BE49-F238E27FC236}">
                  <a16:creationId xmlns:a16="http://schemas.microsoft.com/office/drawing/2014/main" id="{47585271-FEE6-4E84-9687-CEB3DC225993}"/>
                </a:ext>
              </a:extLst>
            </p:cNvPr>
            <p:cNvSpPr/>
            <p:nvPr/>
          </p:nvSpPr>
          <p:spPr>
            <a:xfrm rot="16200000">
              <a:off x="3251347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93" name="Triângulo isósceles 92">
              <a:hlinkClick r:id="rId15" action="ppaction://hlinksldjump"/>
              <a:extLst>
                <a:ext uri="{FF2B5EF4-FFF2-40B4-BE49-F238E27FC236}">
                  <a16:creationId xmlns:a16="http://schemas.microsoft.com/office/drawing/2014/main" id="{C24488F2-A628-466C-8764-601B6D31D7B5}"/>
                </a:ext>
              </a:extLst>
            </p:cNvPr>
            <p:cNvSpPr/>
            <p:nvPr/>
          </p:nvSpPr>
          <p:spPr>
            <a:xfrm rot="5400000">
              <a:off x="10109164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94" name="Agrupar 93">
            <a:extLst>
              <a:ext uri="{FF2B5EF4-FFF2-40B4-BE49-F238E27FC236}">
                <a16:creationId xmlns:a16="http://schemas.microsoft.com/office/drawing/2014/main" id="{DD7F8393-F36E-4A41-A643-688734107C08}"/>
              </a:ext>
            </a:extLst>
          </p:cNvPr>
          <p:cNvGrpSpPr/>
          <p:nvPr/>
        </p:nvGrpSpPr>
        <p:grpSpPr>
          <a:xfrm>
            <a:off x="4203519" y="7223682"/>
            <a:ext cx="5308964" cy="148088"/>
            <a:chOff x="4203519" y="7223682"/>
            <a:chExt cx="5308964" cy="148088"/>
          </a:xfrm>
        </p:grpSpPr>
        <p:pic>
          <p:nvPicPr>
            <p:cNvPr id="102" name="Imagem 101" hidden="1">
              <a:hlinkClick r:id="rId16" action="ppaction://hlinksldjump"/>
              <a:extLst>
                <a:ext uri="{FF2B5EF4-FFF2-40B4-BE49-F238E27FC236}">
                  <a16:creationId xmlns:a16="http://schemas.microsoft.com/office/drawing/2014/main" id="{A6B4A801-FA9D-4D1E-8F31-004CF733D1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03519" y="7223682"/>
              <a:ext cx="148088" cy="148088"/>
            </a:xfrm>
            <a:prstGeom prst="rect">
              <a:avLst/>
            </a:prstGeom>
          </p:spPr>
        </p:pic>
        <p:pic>
          <p:nvPicPr>
            <p:cNvPr id="103" name="Imagem 102" hidden="1">
              <a:hlinkClick r:id="rId18" action="ppaction://hlinksldjump"/>
              <a:extLst>
                <a:ext uri="{FF2B5EF4-FFF2-40B4-BE49-F238E27FC236}">
                  <a16:creationId xmlns:a16="http://schemas.microsoft.com/office/drawing/2014/main" id="{5668EE4D-A5BF-47B7-9E90-CBE2D23D2D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40787" y="7223682"/>
              <a:ext cx="148088" cy="148088"/>
            </a:xfrm>
            <a:prstGeom prst="rect">
              <a:avLst/>
            </a:prstGeom>
          </p:spPr>
        </p:pic>
        <p:pic>
          <p:nvPicPr>
            <p:cNvPr id="104" name="Imagem 103" hidden="1">
              <a:hlinkClick r:id="rId19" action="ppaction://hlinksldjump"/>
              <a:extLst>
                <a:ext uri="{FF2B5EF4-FFF2-40B4-BE49-F238E27FC236}">
                  <a16:creationId xmlns:a16="http://schemas.microsoft.com/office/drawing/2014/main" id="{77FBFCD9-BFC6-4ACF-AE87-FBC12F7BD5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78055" y="7223682"/>
              <a:ext cx="148088" cy="148088"/>
            </a:xfrm>
            <a:prstGeom prst="rect">
              <a:avLst/>
            </a:prstGeom>
          </p:spPr>
        </p:pic>
        <p:pic>
          <p:nvPicPr>
            <p:cNvPr id="105" name="Imagem 104">
              <a:hlinkClick r:id="rId14" action="ppaction://hlinksldjump"/>
              <a:extLst>
                <a:ext uri="{FF2B5EF4-FFF2-40B4-BE49-F238E27FC236}">
                  <a16:creationId xmlns:a16="http://schemas.microsoft.com/office/drawing/2014/main" id="{F937A13E-1436-4713-8B07-9C5671B273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15323" y="7223682"/>
              <a:ext cx="148088" cy="148088"/>
            </a:xfrm>
            <a:prstGeom prst="rect">
              <a:avLst/>
            </a:prstGeom>
          </p:spPr>
        </p:pic>
        <p:pic>
          <p:nvPicPr>
            <p:cNvPr id="106" name="Imagem 105">
              <a:hlinkClick r:id="rId20" action="ppaction://hlinksldjump"/>
              <a:extLst>
                <a:ext uri="{FF2B5EF4-FFF2-40B4-BE49-F238E27FC236}">
                  <a16:creationId xmlns:a16="http://schemas.microsoft.com/office/drawing/2014/main" id="{6D942994-6B58-46C7-B52B-EB35D833B8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52591" y="7223682"/>
              <a:ext cx="148088" cy="148088"/>
            </a:xfrm>
            <a:prstGeom prst="rect">
              <a:avLst/>
            </a:prstGeom>
          </p:spPr>
        </p:pic>
        <p:pic>
          <p:nvPicPr>
            <p:cNvPr id="107" name="Imagem 106" hidden="1">
              <a:hlinkClick r:id="rId22" action="ppaction://hlinksldjump"/>
              <a:extLst>
                <a:ext uri="{FF2B5EF4-FFF2-40B4-BE49-F238E27FC236}">
                  <a16:creationId xmlns:a16="http://schemas.microsoft.com/office/drawing/2014/main" id="{ACC570C6-0A70-4C0E-8E3B-3EF175F5FC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89859" y="7223682"/>
              <a:ext cx="148088" cy="148088"/>
            </a:xfrm>
            <a:prstGeom prst="rect">
              <a:avLst/>
            </a:prstGeom>
          </p:spPr>
        </p:pic>
        <p:pic>
          <p:nvPicPr>
            <p:cNvPr id="108" name="Imagem 107" hidden="1">
              <a:hlinkClick r:id="rId23" action="ppaction://hlinksldjump"/>
              <a:extLst>
                <a:ext uri="{FF2B5EF4-FFF2-40B4-BE49-F238E27FC236}">
                  <a16:creationId xmlns:a16="http://schemas.microsoft.com/office/drawing/2014/main" id="{A697E38A-FF1C-4AB5-AD49-3ADA07B3C2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27127" y="7223682"/>
              <a:ext cx="148088" cy="148088"/>
            </a:xfrm>
            <a:prstGeom prst="rect">
              <a:avLst/>
            </a:prstGeom>
          </p:spPr>
        </p:pic>
        <p:pic>
          <p:nvPicPr>
            <p:cNvPr id="109" name="Imagem 108" hidden="1">
              <a:hlinkClick r:id="rId24" action="ppaction://hlinksldjump"/>
              <a:extLst>
                <a:ext uri="{FF2B5EF4-FFF2-40B4-BE49-F238E27FC236}">
                  <a16:creationId xmlns:a16="http://schemas.microsoft.com/office/drawing/2014/main" id="{4260B55F-8754-4CBA-98E9-3608381CC4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64395" y="7223682"/>
              <a:ext cx="148088" cy="1480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925770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3">
            <a:extLst>
              <a:ext uri="{FF2B5EF4-FFF2-40B4-BE49-F238E27FC236}">
                <a16:creationId xmlns:a16="http://schemas.microsoft.com/office/drawing/2014/main" id="{C9E0396C-4E64-4C10-9659-CB69FECC8F2B}"/>
              </a:ext>
            </a:extLst>
          </p:cNvPr>
          <p:cNvGrpSpPr/>
          <p:nvPr/>
        </p:nvGrpSpPr>
        <p:grpSpPr>
          <a:xfrm>
            <a:off x="1061357" y="3218527"/>
            <a:ext cx="11593287" cy="1267085"/>
            <a:chOff x="1160341" y="2012268"/>
            <a:chExt cx="9512589" cy="1127922"/>
          </a:xfrm>
        </p:grpSpPr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id="{392B842E-02C8-4A65-B530-CD54F5663ACF}"/>
                </a:ext>
              </a:extLst>
            </p:cNvPr>
            <p:cNvSpPr txBox="1"/>
            <p:nvPr/>
          </p:nvSpPr>
          <p:spPr>
            <a:xfrm>
              <a:off x="1160341" y="2012268"/>
              <a:ext cx="9512589" cy="684934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pt-BR" sz="4400" dirty="0">
                  <a:solidFill>
                    <a:srgbClr val="FFFFFF"/>
                  </a:solidFill>
                  <a:latin typeface="Arkitech" panose="02000000000000000000" pitchFamily="2" charset="0"/>
                  <a:cs typeface="Segoe UI Light" panose="020B0502040204020203" pitchFamily="34" charset="0"/>
                </a:rPr>
                <a:t>Avaliação das</a:t>
              </a:r>
            </a:p>
          </p:txBody>
        </p:sp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5AAEF371-917B-429E-8732-4AFA03A32F89}"/>
                </a:ext>
              </a:extLst>
            </p:cNvPr>
            <p:cNvSpPr txBox="1"/>
            <p:nvPr/>
          </p:nvSpPr>
          <p:spPr>
            <a:xfrm>
              <a:off x="1809657" y="2455256"/>
              <a:ext cx="8213956" cy="684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4400" dirty="0">
                  <a:solidFill>
                    <a:srgbClr val="BA8C3F"/>
                  </a:solidFill>
                  <a:latin typeface="Arkitech" panose="02000000000000000000" pitchFamily="2" charset="0"/>
                  <a:cs typeface="Segoe UI Light" panose="020B0502040204020203" pitchFamily="34" charset="0"/>
                </a:rPr>
                <a:t>Vias aéreas</a:t>
              </a:r>
            </a:p>
          </p:txBody>
        </p:sp>
      </p:grpSp>
      <p:grpSp>
        <p:nvGrpSpPr>
          <p:cNvPr id="8" name="Agrupar 7">
            <a:extLst>
              <a:ext uri="{FF2B5EF4-FFF2-40B4-BE49-F238E27FC236}">
                <a16:creationId xmlns:a16="http://schemas.microsoft.com/office/drawing/2014/main" id="{3BFF473D-F98D-4399-A4CC-F6CCB426D41D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3243845" y="7119981"/>
            <a:chExt cx="7228311" cy="355490"/>
          </a:xfrm>
        </p:grpSpPr>
        <p:sp>
          <p:nvSpPr>
            <p:cNvPr id="9" name="Triângulo isósceles 8">
              <a:hlinkClick r:id="rId3" action="ppaction://hlinksldjump"/>
              <a:extLst>
                <a:ext uri="{FF2B5EF4-FFF2-40B4-BE49-F238E27FC236}">
                  <a16:creationId xmlns:a16="http://schemas.microsoft.com/office/drawing/2014/main" id="{1A76BACD-A198-4AAF-AC9F-53D238D5CB25}"/>
                </a:ext>
              </a:extLst>
            </p:cNvPr>
            <p:cNvSpPr/>
            <p:nvPr/>
          </p:nvSpPr>
          <p:spPr>
            <a:xfrm rot="16200000">
              <a:off x="3251347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10" name="Triângulo isósceles 9">
              <a:hlinkClick r:id="rId4" action="ppaction://hlinksldjump"/>
              <a:extLst>
                <a:ext uri="{FF2B5EF4-FFF2-40B4-BE49-F238E27FC236}">
                  <a16:creationId xmlns:a16="http://schemas.microsoft.com/office/drawing/2014/main" id="{E763E913-B8CF-4290-97E2-045F91A20D70}"/>
                </a:ext>
              </a:extLst>
            </p:cNvPr>
            <p:cNvSpPr/>
            <p:nvPr/>
          </p:nvSpPr>
          <p:spPr>
            <a:xfrm rot="5400000">
              <a:off x="10109164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786B4794-8234-4B40-8FF5-81399976E6E8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3243845" y="7119981"/>
            <a:chExt cx="7228311" cy="355490"/>
          </a:xfrm>
        </p:grpSpPr>
        <p:sp>
          <p:nvSpPr>
            <p:cNvPr id="12" name="Triângulo isósceles 11">
              <a:hlinkClick r:id="rId5" action="ppaction://hlinksldjump"/>
              <a:extLst>
                <a:ext uri="{FF2B5EF4-FFF2-40B4-BE49-F238E27FC236}">
                  <a16:creationId xmlns:a16="http://schemas.microsoft.com/office/drawing/2014/main" id="{6588B9A6-0F99-4576-AD8F-E71FF50B910A}"/>
                </a:ext>
              </a:extLst>
            </p:cNvPr>
            <p:cNvSpPr/>
            <p:nvPr/>
          </p:nvSpPr>
          <p:spPr>
            <a:xfrm rot="16200000">
              <a:off x="3251347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13" name="Triângulo isósceles 12">
              <a:hlinkClick r:id="rId6" action="ppaction://hlinksldjump"/>
              <a:extLst>
                <a:ext uri="{FF2B5EF4-FFF2-40B4-BE49-F238E27FC236}">
                  <a16:creationId xmlns:a16="http://schemas.microsoft.com/office/drawing/2014/main" id="{F02722DA-7E02-418A-BB47-B17E33A17DEF}"/>
                </a:ext>
              </a:extLst>
            </p:cNvPr>
            <p:cNvSpPr/>
            <p:nvPr/>
          </p:nvSpPr>
          <p:spPr>
            <a:xfrm rot="5400000">
              <a:off x="10109164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0CA0446C-00D8-4319-9014-A08817DBE488}"/>
              </a:ext>
            </a:extLst>
          </p:cNvPr>
          <p:cNvGrpSpPr/>
          <p:nvPr/>
        </p:nvGrpSpPr>
        <p:grpSpPr>
          <a:xfrm>
            <a:off x="4203519" y="7223682"/>
            <a:ext cx="5308964" cy="148088"/>
            <a:chOff x="4203519" y="7223682"/>
            <a:chExt cx="5308964" cy="148088"/>
          </a:xfrm>
        </p:grpSpPr>
        <p:pic>
          <p:nvPicPr>
            <p:cNvPr id="15" name="Imagem 14" hidden="1">
              <a:hlinkClick r:id="rId7" action="ppaction://hlinksldjump"/>
              <a:extLst>
                <a:ext uri="{FF2B5EF4-FFF2-40B4-BE49-F238E27FC236}">
                  <a16:creationId xmlns:a16="http://schemas.microsoft.com/office/drawing/2014/main" id="{E6DE6F42-E410-4BCD-9988-0CCE6482A82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03519" y="7223682"/>
              <a:ext cx="148088" cy="148088"/>
            </a:xfrm>
            <a:prstGeom prst="rect">
              <a:avLst/>
            </a:prstGeom>
          </p:spPr>
        </p:pic>
        <p:pic>
          <p:nvPicPr>
            <p:cNvPr id="16" name="Imagem 15" hidden="1">
              <a:hlinkClick r:id="rId9" action="ppaction://hlinksldjump"/>
              <a:extLst>
                <a:ext uri="{FF2B5EF4-FFF2-40B4-BE49-F238E27FC236}">
                  <a16:creationId xmlns:a16="http://schemas.microsoft.com/office/drawing/2014/main" id="{15D7452D-A040-45E7-97CF-DFB568C482B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40787" y="7223682"/>
              <a:ext cx="148088" cy="148088"/>
            </a:xfrm>
            <a:prstGeom prst="rect">
              <a:avLst/>
            </a:prstGeom>
          </p:spPr>
        </p:pic>
        <p:pic>
          <p:nvPicPr>
            <p:cNvPr id="17" name="Imagem 16" hidden="1">
              <a:hlinkClick r:id="rId10" action="ppaction://hlinksldjump"/>
              <a:extLst>
                <a:ext uri="{FF2B5EF4-FFF2-40B4-BE49-F238E27FC236}">
                  <a16:creationId xmlns:a16="http://schemas.microsoft.com/office/drawing/2014/main" id="{E317A3F1-B3D0-40D7-B167-596BB193BAD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78055" y="7223682"/>
              <a:ext cx="148088" cy="148088"/>
            </a:xfrm>
            <a:prstGeom prst="rect">
              <a:avLst/>
            </a:prstGeom>
          </p:spPr>
        </p:pic>
        <p:pic>
          <p:nvPicPr>
            <p:cNvPr id="18" name="Imagem 17">
              <a:hlinkClick r:id="rId11" action="ppaction://hlinksldjump"/>
              <a:extLst>
                <a:ext uri="{FF2B5EF4-FFF2-40B4-BE49-F238E27FC236}">
                  <a16:creationId xmlns:a16="http://schemas.microsoft.com/office/drawing/2014/main" id="{864FAB3C-50B2-4CF1-BF33-BCE85C8B9E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15323" y="7223682"/>
              <a:ext cx="148088" cy="148088"/>
            </a:xfrm>
            <a:prstGeom prst="rect">
              <a:avLst/>
            </a:prstGeom>
          </p:spPr>
        </p:pic>
        <p:pic>
          <p:nvPicPr>
            <p:cNvPr id="19" name="Imagem 18">
              <a:hlinkClick r:id="rId6" action="ppaction://hlinksldjump"/>
              <a:extLst>
                <a:ext uri="{FF2B5EF4-FFF2-40B4-BE49-F238E27FC236}">
                  <a16:creationId xmlns:a16="http://schemas.microsoft.com/office/drawing/2014/main" id="{CABC31C9-FEC6-4988-92FD-129855AAE05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52591" y="7223682"/>
              <a:ext cx="148088" cy="148088"/>
            </a:xfrm>
            <a:prstGeom prst="rect">
              <a:avLst/>
            </a:prstGeom>
          </p:spPr>
        </p:pic>
        <p:pic>
          <p:nvPicPr>
            <p:cNvPr id="20" name="Imagem 19" hidden="1">
              <a:hlinkClick r:id="rId13" action="ppaction://hlinksldjump"/>
              <a:extLst>
                <a:ext uri="{FF2B5EF4-FFF2-40B4-BE49-F238E27FC236}">
                  <a16:creationId xmlns:a16="http://schemas.microsoft.com/office/drawing/2014/main" id="{C73568FF-B991-4E73-90B9-B09F9B02AD1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89859" y="7223682"/>
              <a:ext cx="148088" cy="148088"/>
            </a:xfrm>
            <a:prstGeom prst="rect">
              <a:avLst/>
            </a:prstGeom>
          </p:spPr>
        </p:pic>
        <p:pic>
          <p:nvPicPr>
            <p:cNvPr id="21" name="Imagem 20" hidden="1">
              <a:hlinkClick r:id="rId14" action="ppaction://hlinksldjump"/>
              <a:extLst>
                <a:ext uri="{FF2B5EF4-FFF2-40B4-BE49-F238E27FC236}">
                  <a16:creationId xmlns:a16="http://schemas.microsoft.com/office/drawing/2014/main" id="{AF47D241-E41D-45CD-8EF2-14A7BE793D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27127" y="7223682"/>
              <a:ext cx="148088" cy="148088"/>
            </a:xfrm>
            <a:prstGeom prst="rect">
              <a:avLst/>
            </a:prstGeom>
          </p:spPr>
        </p:pic>
        <p:pic>
          <p:nvPicPr>
            <p:cNvPr id="22" name="Imagem 21" hidden="1">
              <a:hlinkClick r:id="rId15" action="ppaction://hlinksldjump"/>
              <a:extLst>
                <a:ext uri="{FF2B5EF4-FFF2-40B4-BE49-F238E27FC236}">
                  <a16:creationId xmlns:a16="http://schemas.microsoft.com/office/drawing/2014/main" id="{51B4A416-19C7-402B-8E86-654A24303D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64395" y="7223682"/>
              <a:ext cx="148088" cy="148088"/>
            </a:xfrm>
            <a:prstGeom prst="rect">
              <a:avLst/>
            </a:prstGeom>
          </p:spPr>
        </p:pic>
      </p:grpSp>
      <p:pic>
        <p:nvPicPr>
          <p:cNvPr id="23" name="Imagem 22">
            <a:hlinkClick r:id="rId16" action="ppaction://hlinksldjump"/>
            <a:extLst>
              <a:ext uri="{FF2B5EF4-FFF2-40B4-BE49-F238E27FC236}">
                <a16:creationId xmlns:a16="http://schemas.microsoft.com/office/drawing/2014/main" id="{B63C2CBE-901F-4D37-894B-8CA5C5DDB066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442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9522652" y="4686097"/>
            <a:ext cx="122936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Aumentar</a:t>
            </a:r>
          </a:p>
        </p:txBody>
      </p:sp>
      <p:pic>
        <p:nvPicPr>
          <p:cNvPr id="8" name="Imagem 7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165" y="4681983"/>
            <a:ext cx="304800" cy="304800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9522652" y="5028997"/>
            <a:ext cx="95504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Manter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9522652" y="5371897"/>
            <a:ext cx="106680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Diminuir</a:t>
            </a:r>
          </a:p>
        </p:txBody>
      </p:sp>
      <p:pic>
        <p:nvPicPr>
          <p:cNvPr id="11" name="Imagem 10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165" y="5043933"/>
            <a:ext cx="304800" cy="304800"/>
          </a:xfrm>
          <a:prstGeom prst="rect">
            <a:avLst/>
          </a:prstGeom>
        </p:spPr>
      </p:pic>
      <p:pic>
        <p:nvPicPr>
          <p:cNvPr id="12" name="Imagem 1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165" y="5405883"/>
            <a:ext cx="304800" cy="304800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7AF994E5-0A31-44C3-872E-36E40B84422B}"/>
              </a:ext>
            </a:extLst>
          </p:cNvPr>
          <p:cNvSpPr txBox="1"/>
          <p:nvPr/>
        </p:nvSpPr>
        <p:spPr>
          <a:xfrm>
            <a:off x="399367" y="203553"/>
            <a:ext cx="5696633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chemeClr val="bg1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Avaliação das vias</a:t>
            </a:r>
            <a:br>
              <a:rPr lang="pt-BR" sz="1400" dirty="0">
                <a:solidFill>
                  <a:schemeClr val="bg1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aéreas</a:t>
            </a:r>
            <a:endParaRPr lang="pt-BR" sz="2000" dirty="0">
              <a:solidFill>
                <a:srgbClr val="BA8C3F"/>
              </a:solidFill>
              <a:latin typeface="Agency FB" panose="020B0503020202020204" pitchFamily="34" charset="0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8309ADEF-1056-4B58-9EE0-86EDFEE5173D}"/>
              </a:ext>
            </a:extLst>
          </p:cNvPr>
          <p:cNvSpPr txBox="1"/>
          <p:nvPr/>
        </p:nvSpPr>
        <p:spPr>
          <a:xfrm>
            <a:off x="9162256" y="4336380"/>
            <a:ext cx="408432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400" b="1" dirty="0">
                <a:solidFill>
                  <a:srgbClr val="BA8C3F"/>
                </a:solidFill>
                <a:latin typeface="Arial Narrow" panose="020B0606020202030204" pitchFamily="34" charset="0"/>
              </a:rPr>
              <a:t>ESPAÇO VIAS AÉREAS X TRATAMENTO PROPOSTO</a:t>
            </a:r>
          </a:p>
        </p:txBody>
      </p: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41109EF9-7BD7-49BF-89B7-74DC20BCF4EF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3243845" y="7119981"/>
            <a:chExt cx="7228311" cy="355490"/>
          </a:xfrm>
        </p:grpSpPr>
        <p:sp>
          <p:nvSpPr>
            <p:cNvPr id="17" name="Triângulo isósceles 16">
              <a:hlinkClick r:id="rId3" action="ppaction://hlinksldjump"/>
              <a:extLst>
                <a:ext uri="{FF2B5EF4-FFF2-40B4-BE49-F238E27FC236}">
                  <a16:creationId xmlns:a16="http://schemas.microsoft.com/office/drawing/2014/main" id="{6137648F-5441-4FBE-9DFC-D7636AC7E317}"/>
                </a:ext>
              </a:extLst>
            </p:cNvPr>
            <p:cNvSpPr/>
            <p:nvPr/>
          </p:nvSpPr>
          <p:spPr>
            <a:xfrm rot="16200000">
              <a:off x="3251347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18" name="Triângulo isósceles 17">
              <a:hlinkClick r:id="rId4" action="ppaction://hlinksldjump"/>
              <a:extLst>
                <a:ext uri="{FF2B5EF4-FFF2-40B4-BE49-F238E27FC236}">
                  <a16:creationId xmlns:a16="http://schemas.microsoft.com/office/drawing/2014/main" id="{F7C7DD2F-FC7F-46FF-A9DB-21A52E0E2170}"/>
                </a:ext>
              </a:extLst>
            </p:cNvPr>
            <p:cNvSpPr/>
            <p:nvPr/>
          </p:nvSpPr>
          <p:spPr>
            <a:xfrm rot="5400000">
              <a:off x="10109164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3F2D8B74-75DE-4FBD-859E-E4EE2B1134E9}"/>
              </a:ext>
            </a:extLst>
          </p:cNvPr>
          <p:cNvGrpSpPr/>
          <p:nvPr/>
        </p:nvGrpSpPr>
        <p:grpSpPr>
          <a:xfrm>
            <a:off x="4203519" y="7223682"/>
            <a:ext cx="5308964" cy="148088"/>
            <a:chOff x="4203519" y="7223682"/>
            <a:chExt cx="5308964" cy="148088"/>
          </a:xfrm>
        </p:grpSpPr>
        <p:pic>
          <p:nvPicPr>
            <p:cNvPr id="20" name="Imagem 19" hidden="1">
              <a:hlinkClick r:id="rId5" action="ppaction://hlinksldjump"/>
              <a:extLst>
                <a:ext uri="{FF2B5EF4-FFF2-40B4-BE49-F238E27FC236}">
                  <a16:creationId xmlns:a16="http://schemas.microsoft.com/office/drawing/2014/main" id="{57B33111-3706-456E-9150-0AD690C5D25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03519" y="7223682"/>
              <a:ext cx="148088" cy="148088"/>
            </a:xfrm>
            <a:prstGeom prst="rect">
              <a:avLst/>
            </a:prstGeom>
          </p:spPr>
        </p:pic>
        <p:pic>
          <p:nvPicPr>
            <p:cNvPr id="21" name="Imagem 20" hidden="1">
              <a:hlinkClick r:id="rId7" action="ppaction://hlinksldjump"/>
              <a:extLst>
                <a:ext uri="{FF2B5EF4-FFF2-40B4-BE49-F238E27FC236}">
                  <a16:creationId xmlns:a16="http://schemas.microsoft.com/office/drawing/2014/main" id="{58F6DCC9-293E-4C6C-8281-F8D688527E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40787" y="7223682"/>
              <a:ext cx="148088" cy="148088"/>
            </a:xfrm>
            <a:prstGeom prst="rect">
              <a:avLst/>
            </a:prstGeom>
          </p:spPr>
        </p:pic>
        <p:pic>
          <p:nvPicPr>
            <p:cNvPr id="22" name="Imagem 21" hidden="1">
              <a:hlinkClick r:id="rId8" action="ppaction://hlinksldjump"/>
              <a:extLst>
                <a:ext uri="{FF2B5EF4-FFF2-40B4-BE49-F238E27FC236}">
                  <a16:creationId xmlns:a16="http://schemas.microsoft.com/office/drawing/2014/main" id="{575A3789-F44B-4EF5-BCC2-F4B236384D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78055" y="7223682"/>
              <a:ext cx="148088" cy="148088"/>
            </a:xfrm>
            <a:prstGeom prst="rect">
              <a:avLst/>
            </a:prstGeom>
          </p:spPr>
        </p:pic>
        <p:pic>
          <p:nvPicPr>
            <p:cNvPr id="23" name="Imagem 22">
              <a:hlinkClick r:id="rId3" action="ppaction://hlinksldjump"/>
              <a:extLst>
                <a:ext uri="{FF2B5EF4-FFF2-40B4-BE49-F238E27FC236}">
                  <a16:creationId xmlns:a16="http://schemas.microsoft.com/office/drawing/2014/main" id="{2285B59A-B939-47F9-BCD0-10DF61850A6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15323" y="7223682"/>
              <a:ext cx="148088" cy="148088"/>
            </a:xfrm>
            <a:prstGeom prst="rect">
              <a:avLst/>
            </a:prstGeom>
          </p:spPr>
        </p:pic>
        <p:pic>
          <p:nvPicPr>
            <p:cNvPr id="24" name="Imagem 23">
              <a:hlinkClick r:id="rId9" action="ppaction://hlinksldjump"/>
              <a:extLst>
                <a:ext uri="{FF2B5EF4-FFF2-40B4-BE49-F238E27FC236}">
                  <a16:creationId xmlns:a16="http://schemas.microsoft.com/office/drawing/2014/main" id="{3DDDE0AC-9264-4936-90E4-8C0DE758BF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52591" y="7223682"/>
              <a:ext cx="148088" cy="148088"/>
            </a:xfrm>
            <a:prstGeom prst="rect">
              <a:avLst/>
            </a:prstGeom>
          </p:spPr>
        </p:pic>
        <p:pic>
          <p:nvPicPr>
            <p:cNvPr id="25" name="Imagem 24" hidden="1">
              <a:hlinkClick r:id="rId11" action="ppaction://hlinksldjump"/>
              <a:extLst>
                <a:ext uri="{FF2B5EF4-FFF2-40B4-BE49-F238E27FC236}">
                  <a16:creationId xmlns:a16="http://schemas.microsoft.com/office/drawing/2014/main" id="{A4592C8E-6FB3-41E1-9408-D754321E44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89859" y="7223682"/>
              <a:ext cx="148088" cy="148088"/>
            </a:xfrm>
            <a:prstGeom prst="rect">
              <a:avLst/>
            </a:prstGeom>
          </p:spPr>
        </p:pic>
        <p:pic>
          <p:nvPicPr>
            <p:cNvPr id="26" name="Imagem 25" hidden="1">
              <a:hlinkClick r:id="rId12" action="ppaction://hlinksldjump"/>
              <a:extLst>
                <a:ext uri="{FF2B5EF4-FFF2-40B4-BE49-F238E27FC236}">
                  <a16:creationId xmlns:a16="http://schemas.microsoft.com/office/drawing/2014/main" id="{9EF87BB9-50B0-4713-B9B8-7EE5FD3260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27127" y="7223682"/>
              <a:ext cx="148088" cy="148088"/>
            </a:xfrm>
            <a:prstGeom prst="rect">
              <a:avLst/>
            </a:prstGeom>
          </p:spPr>
        </p:pic>
        <p:pic>
          <p:nvPicPr>
            <p:cNvPr id="27" name="Imagem 26" hidden="1">
              <a:hlinkClick r:id="rId13" action="ppaction://hlinksldjump"/>
              <a:extLst>
                <a:ext uri="{FF2B5EF4-FFF2-40B4-BE49-F238E27FC236}">
                  <a16:creationId xmlns:a16="http://schemas.microsoft.com/office/drawing/2014/main" id="{65944CFC-9CAA-4559-B6B5-CD0532A47A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64395" y="7223682"/>
              <a:ext cx="148088" cy="148088"/>
            </a:xfrm>
            <a:prstGeom prst="rect">
              <a:avLst/>
            </a:prstGeom>
          </p:spPr>
        </p:pic>
      </p:grpSp>
      <p:pic>
        <p:nvPicPr>
          <p:cNvPr id="28" name="Imagem 27">
            <a:hlinkClick r:id="rId14" action="ppaction://hlinksldjump"/>
            <a:extLst>
              <a:ext uri="{FF2B5EF4-FFF2-40B4-BE49-F238E27FC236}">
                <a16:creationId xmlns:a16="http://schemas.microsoft.com/office/drawing/2014/main" id="{79982B2F-56D2-4EFA-8868-E9474C6E168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BBE5BCA2-11D7-4260-AA85-A291F79A582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9302" y="4282238"/>
            <a:ext cx="334547" cy="361919"/>
          </a:xfrm>
          <a:prstGeom prst="rect">
            <a:avLst/>
          </a:prstGeom>
        </p:spPr>
      </p:pic>
      <p:pic>
        <p:nvPicPr>
          <p:cNvPr id="2" name="Imagem 1"/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75" y="1504043"/>
            <a:ext cx="4019550" cy="4030889"/>
          </a:xfrm>
          <a:prstGeom prst="rect">
            <a:avLst/>
          </a:prstGeom>
        </p:spPr>
      </p:pic>
      <p:pic>
        <p:nvPicPr>
          <p:cNvPr id="3" name="Imagem 2"/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504043"/>
            <a:ext cx="4019550" cy="4030889"/>
          </a:xfrm>
          <a:prstGeom prst="rect">
            <a:avLst/>
          </a:prstGeom>
        </p:spPr>
      </p:pic>
      <p:sp>
        <p:nvSpPr>
          <p:cNvPr id="30" name="CaixaDeTexto 29"/>
          <p:cNvSpPr txBox="1"/>
          <p:nvPr/>
        </p:nvSpPr>
        <p:spPr>
          <a:xfrm>
            <a:off x="9296400" y="1352550"/>
            <a:ext cx="3826296" cy="286232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b="1" dirty="0">
                <a:solidFill>
                  <a:srgbClr val="FFFFFF"/>
                </a:solidFill>
                <a:latin typeface="Arial Narrow"/>
              </a:rPr>
              <a:t>Ba-ENP    =    40.32 mm
EAPS    =    11.15 mm
</a:t>
            </a:r>
            <a:r>
              <a:rPr lang="pt-BR" b="1" dirty="0" err="1">
                <a:solidFill>
                  <a:srgbClr val="FFFFFF"/>
                </a:solidFill>
                <a:latin typeface="Arial Narrow"/>
              </a:rPr>
              <a:t>MPPhW-MAPhW</a:t>
            </a:r>
            <a:r>
              <a:rPr lang="pt-BR" b="1" dirty="0">
                <a:solidFill>
                  <a:srgbClr val="FFFFFF"/>
                </a:solidFill>
                <a:latin typeface="Arial Narrow"/>
              </a:rPr>
              <a:t>    =    11.99 mm
EAP    =    8.39 mm
ENP - P    =    40.63 mm
H-PM    =    11.8 mm
H-C3    =    31.84 mm
H-RGN    =    29.09 mm
Largura do Palato Mole    =    7.64 mm
</a:t>
            </a:r>
          </a:p>
        </p:txBody>
      </p:sp>
    </p:spTree>
    <p:extLst>
      <p:ext uri="{BB962C8B-B14F-4D97-AF65-F5344CB8AC3E}">
        <p14:creationId xmlns:p14="http://schemas.microsoft.com/office/powerpoint/2010/main" val="36699049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3">
            <a:extLst>
              <a:ext uri="{FF2B5EF4-FFF2-40B4-BE49-F238E27FC236}">
                <a16:creationId xmlns:a16="http://schemas.microsoft.com/office/drawing/2014/main" id="{FEF9A747-DFC8-4A61-B7A0-46C1B933EDBA}"/>
              </a:ext>
            </a:extLst>
          </p:cNvPr>
          <p:cNvGrpSpPr/>
          <p:nvPr/>
        </p:nvGrpSpPr>
        <p:grpSpPr>
          <a:xfrm>
            <a:off x="1061357" y="3218527"/>
            <a:ext cx="11593287" cy="1267085"/>
            <a:chOff x="1160341" y="2012268"/>
            <a:chExt cx="9512589" cy="1127922"/>
          </a:xfrm>
        </p:grpSpPr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id="{2136C179-94BD-4BAC-9338-C429F57E3055}"/>
                </a:ext>
              </a:extLst>
            </p:cNvPr>
            <p:cNvSpPr txBox="1"/>
            <p:nvPr/>
          </p:nvSpPr>
          <p:spPr>
            <a:xfrm>
              <a:off x="1160341" y="2012268"/>
              <a:ext cx="9512589" cy="684934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pt-BR" sz="4400" dirty="0">
                  <a:solidFill>
                    <a:srgbClr val="FFFFFF"/>
                  </a:solidFill>
                  <a:latin typeface="Arkitech" panose="02000000000000000000" pitchFamily="2" charset="0"/>
                  <a:cs typeface="Segoe UI Light" panose="020B0502040204020203" pitchFamily="34" charset="0"/>
                </a:rPr>
                <a:t>Análise </a:t>
              </a:r>
            </a:p>
          </p:txBody>
        </p:sp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66FE04CF-1F72-4448-8700-EE1E9D99E833}"/>
                </a:ext>
              </a:extLst>
            </p:cNvPr>
            <p:cNvSpPr txBox="1"/>
            <p:nvPr/>
          </p:nvSpPr>
          <p:spPr>
            <a:xfrm>
              <a:off x="1809657" y="2455256"/>
              <a:ext cx="8213956" cy="684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4400" dirty="0">
                  <a:solidFill>
                    <a:srgbClr val="BA8C3F"/>
                  </a:solidFill>
                  <a:latin typeface="Arkitech" panose="02000000000000000000" pitchFamily="2" charset="0"/>
                  <a:cs typeface="Segoe UI Light" panose="020B0502040204020203" pitchFamily="34" charset="0"/>
                </a:rPr>
                <a:t>INTRA - ORAL</a:t>
              </a:r>
            </a:p>
          </p:txBody>
        </p:sp>
      </p:grpSp>
      <p:grpSp>
        <p:nvGrpSpPr>
          <p:cNvPr id="8" name="Agrupar 7">
            <a:extLst>
              <a:ext uri="{FF2B5EF4-FFF2-40B4-BE49-F238E27FC236}">
                <a16:creationId xmlns:a16="http://schemas.microsoft.com/office/drawing/2014/main" id="{471B523B-E8D5-4D2B-9E8F-9D38C1F4B7F3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3243845" y="7119981"/>
            <a:chExt cx="7228311" cy="355490"/>
          </a:xfrm>
        </p:grpSpPr>
        <p:sp>
          <p:nvSpPr>
            <p:cNvPr id="9" name="Triângulo isósceles 8">
              <a:hlinkClick r:id="rId3" action="ppaction://hlinksldjump"/>
              <a:extLst>
                <a:ext uri="{FF2B5EF4-FFF2-40B4-BE49-F238E27FC236}">
                  <a16:creationId xmlns:a16="http://schemas.microsoft.com/office/drawing/2014/main" id="{2F237CCC-CACA-436F-B505-9B80A7872200}"/>
                </a:ext>
              </a:extLst>
            </p:cNvPr>
            <p:cNvSpPr/>
            <p:nvPr/>
          </p:nvSpPr>
          <p:spPr>
            <a:xfrm rot="16200000">
              <a:off x="3251347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10" name="Triângulo isósceles 9">
              <a:hlinkClick r:id="rId4" action="ppaction://hlinksldjump"/>
              <a:extLst>
                <a:ext uri="{FF2B5EF4-FFF2-40B4-BE49-F238E27FC236}">
                  <a16:creationId xmlns:a16="http://schemas.microsoft.com/office/drawing/2014/main" id="{887C826C-92BA-47CA-9279-06CBDFED936E}"/>
                </a:ext>
              </a:extLst>
            </p:cNvPr>
            <p:cNvSpPr/>
            <p:nvPr/>
          </p:nvSpPr>
          <p:spPr>
            <a:xfrm rot="5400000">
              <a:off x="10109164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46888CB5-94D9-46AC-AE3E-43C686D41818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3243845" y="7119981"/>
            <a:chExt cx="7228311" cy="355490"/>
          </a:xfrm>
        </p:grpSpPr>
        <p:sp>
          <p:nvSpPr>
            <p:cNvPr id="12" name="Triângulo isósceles 11">
              <a:hlinkClick r:id="rId5" action="ppaction://hlinksldjump"/>
              <a:extLst>
                <a:ext uri="{FF2B5EF4-FFF2-40B4-BE49-F238E27FC236}">
                  <a16:creationId xmlns:a16="http://schemas.microsoft.com/office/drawing/2014/main" id="{085B81CC-84EF-4169-9CEC-782A67058A8D}"/>
                </a:ext>
              </a:extLst>
            </p:cNvPr>
            <p:cNvSpPr/>
            <p:nvPr/>
          </p:nvSpPr>
          <p:spPr>
            <a:xfrm rot="16200000">
              <a:off x="3251347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13" name="Triângulo isósceles 12">
              <a:hlinkClick r:id="rId6" action="ppaction://hlinksldjump"/>
              <a:extLst>
                <a:ext uri="{FF2B5EF4-FFF2-40B4-BE49-F238E27FC236}">
                  <a16:creationId xmlns:a16="http://schemas.microsoft.com/office/drawing/2014/main" id="{BBF66F0B-60CA-4370-B05C-8123EC70AD36}"/>
                </a:ext>
              </a:extLst>
            </p:cNvPr>
            <p:cNvSpPr/>
            <p:nvPr/>
          </p:nvSpPr>
          <p:spPr>
            <a:xfrm rot="5400000">
              <a:off x="10109164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9F86F83D-36D2-4375-BB43-FE09959994BB}"/>
              </a:ext>
            </a:extLst>
          </p:cNvPr>
          <p:cNvGrpSpPr/>
          <p:nvPr/>
        </p:nvGrpSpPr>
        <p:grpSpPr>
          <a:xfrm>
            <a:off x="4129792" y="7223682"/>
            <a:ext cx="5456416" cy="148088"/>
            <a:chOff x="4129792" y="7223682"/>
            <a:chExt cx="5456416" cy="148088"/>
          </a:xfrm>
        </p:grpSpPr>
        <p:pic>
          <p:nvPicPr>
            <p:cNvPr id="15" name="Imagem 14" hidden="1">
              <a:hlinkClick r:id="rId7" action="ppaction://hlinksldjump"/>
              <a:extLst>
                <a:ext uri="{FF2B5EF4-FFF2-40B4-BE49-F238E27FC236}">
                  <a16:creationId xmlns:a16="http://schemas.microsoft.com/office/drawing/2014/main" id="{3D69FD1E-ACF4-40AD-8C02-B03D01A48B7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29792" y="7223682"/>
              <a:ext cx="148088" cy="148088"/>
            </a:xfrm>
            <a:prstGeom prst="rect">
              <a:avLst/>
            </a:prstGeom>
          </p:spPr>
        </p:pic>
        <p:pic>
          <p:nvPicPr>
            <p:cNvPr id="16" name="Imagem 15" hidden="1">
              <a:hlinkClick r:id="rId9" action="ppaction://hlinksldjump"/>
              <a:extLst>
                <a:ext uri="{FF2B5EF4-FFF2-40B4-BE49-F238E27FC236}">
                  <a16:creationId xmlns:a16="http://schemas.microsoft.com/office/drawing/2014/main" id="{6EE188F0-FF1A-449B-8976-C89C9CFD785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93333" y="7223682"/>
              <a:ext cx="148088" cy="148088"/>
            </a:xfrm>
            <a:prstGeom prst="rect">
              <a:avLst/>
            </a:prstGeom>
          </p:spPr>
        </p:pic>
        <p:pic>
          <p:nvPicPr>
            <p:cNvPr id="17" name="Imagem 16" hidden="1">
              <a:hlinkClick r:id="rId10" action="ppaction://hlinksldjump"/>
              <a:extLst>
                <a:ext uri="{FF2B5EF4-FFF2-40B4-BE49-F238E27FC236}">
                  <a16:creationId xmlns:a16="http://schemas.microsoft.com/office/drawing/2014/main" id="{BFF5D519-628B-498A-823B-56B385B03D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56874" y="7223682"/>
              <a:ext cx="148088" cy="148088"/>
            </a:xfrm>
            <a:prstGeom prst="rect">
              <a:avLst/>
            </a:prstGeom>
          </p:spPr>
        </p:pic>
        <p:pic>
          <p:nvPicPr>
            <p:cNvPr id="18" name="Imagem 17">
              <a:hlinkClick r:id="rId12" action="ppaction://hlinksldjump"/>
              <a:extLst>
                <a:ext uri="{FF2B5EF4-FFF2-40B4-BE49-F238E27FC236}">
                  <a16:creationId xmlns:a16="http://schemas.microsoft.com/office/drawing/2014/main" id="{F8386C3D-B1A6-46C9-A7B4-89C4677FF4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20415" y="7223682"/>
              <a:ext cx="148088" cy="148088"/>
            </a:xfrm>
            <a:prstGeom prst="rect">
              <a:avLst/>
            </a:prstGeom>
          </p:spPr>
        </p:pic>
        <p:pic>
          <p:nvPicPr>
            <p:cNvPr id="19" name="Imagem 18">
              <a:hlinkClick r:id="rId13" action="ppaction://hlinksldjump"/>
              <a:extLst>
                <a:ext uri="{FF2B5EF4-FFF2-40B4-BE49-F238E27FC236}">
                  <a16:creationId xmlns:a16="http://schemas.microsoft.com/office/drawing/2014/main" id="{0154D33C-E226-4A33-9404-3F28D8B13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47497" y="7223682"/>
              <a:ext cx="148088" cy="148088"/>
            </a:xfrm>
            <a:prstGeom prst="rect">
              <a:avLst/>
            </a:prstGeom>
          </p:spPr>
        </p:pic>
        <p:pic>
          <p:nvPicPr>
            <p:cNvPr id="20" name="Imagem 19" hidden="1">
              <a:hlinkClick r:id="rId14" action="ppaction://hlinksldjump"/>
              <a:extLst>
                <a:ext uri="{FF2B5EF4-FFF2-40B4-BE49-F238E27FC236}">
                  <a16:creationId xmlns:a16="http://schemas.microsoft.com/office/drawing/2014/main" id="{C17D1A20-7390-4D10-9859-3C8A6889A1A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11038" y="7223682"/>
              <a:ext cx="148088" cy="148088"/>
            </a:xfrm>
            <a:prstGeom prst="rect">
              <a:avLst/>
            </a:prstGeom>
          </p:spPr>
        </p:pic>
        <p:pic>
          <p:nvPicPr>
            <p:cNvPr id="21" name="Imagem 20" hidden="1">
              <a:hlinkClick r:id="rId15" action="ppaction://hlinksldjump"/>
              <a:extLst>
                <a:ext uri="{FF2B5EF4-FFF2-40B4-BE49-F238E27FC236}">
                  <a16:creationId xmlns:a16="http://schemas.microsoft.com/office/drawing/2014/main" id="{FB690803-B9C0-4A76-A744-27CCC0D2B78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74579" y="7223682"/>
              <a:ext cx="148088" cy="148088"/>
            </a:xfrm>
            <a:prstGeom prst="rect">
              <a:avLst/>
            </a:prstGeom>
          </p:spPr>
        </p:pic>
        <p:pic>
          <p:nvPicPr>
            <p:cNvPr id="22" name="Imagem 21" hidden="1">
              <a:hlinkClick r:id="rId16" action="ppaction://hlinksldjump"/>
              <a:extLst>
                <a:ext uri="{FF2B5EF4-FFF2-40B4-BE49-F238E27FC236}">
                  <a16:creationId xmlns:a16="http://schemas.microsoft.com/office/drawing/2014/main" id="{E78B32D3-9DEB-4E29-BDB6-C41D1DF8EB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438120" y="7223682"/>
              <a:ext cx="148088" cy="148088"/>
            </a:xfrm>
            <a:prstGeom prst="rect">
              <a:avLst/>
            </a:prstGeom>
          </p:spPr>
        </p:pic>
        <p:pic>
          <p:nvPicPr>
            <p:cNvPr id="23" name="Imagem 22">
              <a:hlinkClick r:id="rId6" action="ppaction://hlinksldjump"/>
              <a:extLst>
                <a:ext uri="{FF2B5EF4-FFF2-40B4-BE49-F238E27FC236}">
                  <a16:creationId xmlns:a16="http://schemas.microsoft.com/office/drawing/2014/main" id="{52FA8506-6BD3-4B03-B486-2CE4772CAAE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83956" y="7223682"/>
              <a:ext cx="148088" cy="148088"/>
            </a:xfrm>
            <a:prstGeom prst="rect">
              <a:avLst/>
            </a:prstGeom>
          </p:spPr>
        </p:pic>
      </p:grpSp>
      <p:pic>
        <p:nvPicPr>
          <p:cNvPr id="24" name="Imagem 23">
            <a:hlinkClick r:id="rId17" action="ppaction://hlinksldjump"/>
            <a:extLst>
              <a:ext uri="{FF2B5EF4-FFF2-40B4-BE49-F238E27FC236}">
                <a16:creationId xmlns:a16="http://schemas.microsoft.com/office/drawing/2014/main" id="{8003C34F-255D-4D95-B2B1-6EC5C4A6E6C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103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EBC6C029-4726-4D72-93A2-59D7216B25FB}"/>
              </a:ext>
            </a:extLst>
          </p:cNvPr>
          <p:cNvSpPr txBox="1"/>
          <p:nvPr/>
        </p:nvSpPr>
        <p:spPr>
          <a:xfrm>
            <a:off x="399367" y="203553"/>
            <a:ext cx="5696633" cy="30777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chemeClr val="bg1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Análise </a:t>
            </a:r>
            <a:r>
              <a:rPr lang="pt-BR" sz="1400" dirty="0" err="1">
                <a:solidFill>
                  <a:schemeClr val="bg1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intra-oral</a:t>
            </a:r>
            <a:endParaRPr lang="pt-BR" sz="2000" dirty="0">
              <a:solidFill>
                <a:srgbClr val="BA8C3F"/>
              </a:solidFill>
              <a:latin typeface="Agency FB" panose="020B0503020202020204" pitchFamily="34" charset="0"/>
            </a:endParaRP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DADDF067-9DBC-4FEA-8554-7DD2F7E41288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3243845" y="7119981"/>
            <a:chExt cx="7228311" cy="355490"/>
          </a:xfrm>
        </p:grpSpPr>
        <p:sp>
          <p:nvSpPr>
            <p:cNvPr id="9" name="Triângulo isósceles 8">
              <a:hlinkClick r:id="rId2" action="ppaction://hlinksldjump"/>
              <a:extLst>
                <a:ext uri="{FF2B5EF4-FFF2-40B4-BE49-F238E27FC236}">
                  <a16:creationId xmlns:a16="http://schemas.microsoft.com/office/drawing/2014/main" id="{4F40255D-4D52-41B9-A61D-FCD2F77F7891}"/>
                </a:ext>
              </a:extLst>
            </p:cNvPr>
            <p:cNvSpPr/>
            <p:nvPr/>
          </p:nvSpPr>
          <p:spPr>
            <a:xfrm rot="16200000">
              <a:off x="3251347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10" name="Triângulo isósceles 9">
              <a:hlinkClick r:id="rId3" action="ppaction://hlinksldjump"/>
              <a:extLst>
                <a:ext uri="{FF2B5EF4-FFF2-40B4-BE49-F238E27FC236}">
                  <a16:creationId xmlns:a16="http://schemas.microsoft.com/office/drawing/2014/main" id="{E16330EA-1927-4DF6-BCD8-E5BD1CCEA04A}"/>
                </a:ext>
              </a:extLst>
            </p:cNvPr>
            <p:cNvSpPr/>
            <p:nvPr/>
          </p:nvSpPr>
          <p:spPr>
            <a:xfrm rot="5400000">
              <a:off x="10109164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CBF1B3EE-35AC-45EE-ADE6-B377AFBA9995}"/>
              </a:ext>
            </a:extLst>
          </p:cNvPr>
          <p:cNvGrpSpPr/>
          <p:nvPr/>
        </p:nvGrpSpPr>
        <p:grpSpPr>
          <a:xfrm>
            <a:off x="4129792" y="7223682"/>
            <a:ext cx="5456416" cy="148088"/>
            <a:chOff x="4129792" y="7223682"/>
            <a:chExt cx="5456416" cy="148088"/>
          </a:xfrm>
        </p:grpSpPr>
        <p:pic>
          <p:nvPicPr>
            <p:cNvPr id="12" name="Imagem 11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31F25689-6AD9-4D64-B256-B82EA2D415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29792" y="7223682"/>
              <a:ext cx="148088" cy="148088"/>
            </a:xfrm>
            <a:prstGeom prst="rect">
              <a:avLst/>
            </a:prstGeom>
          </p:spPr>
        </p:pic>
        <p:pic>
          <p:nvPicPr>
            <p:cNvPr id="13" name="Imagem 12" hidden="1">
              <a:hlinkClick r:id="rId6" action="ppaction://hlinksldjump"/>
              <a:extLst>
                <a:ext uri="{FF2B5EF4-FFF2-40B4-BE49-F238E27FC236}">
                  <a16:creationId xmlns:a16="http://schemas.microsoft.com/office/drawing/2014/main" id="{5E5B6B62-061E-4565-AACD-784913E8EB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93333" y="7223682"/>
              <a:ext cx="148088" cy="148088"/>
            </a:xfrm>
            <a:prstGeom prst="rect">
              <a:avLst/>
            </a:prstGeom>
          </p:spPr>
        </p:pic>
        <p:pic>
          <p:nvPicPr>
            <p:cNvPr id="14" name="Imagem 13" hidden="1">
              <a:hlinkClick r:id="rId7" action="ppaction://hlinksldjump"/>
              <a:extLst>
                <a:ext uri="{FF2B5EF4-FFF2-40B4-BE49-F238E27FC236}">
                  <a16:creationId xmlns:a16="http://schemas.microsoft.com/office/drawing/2014/main" id="{78341BC6-0EA3-487F-81C3-11CB6A9284A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56874" y="7223682"/>
              <a:ext cx="148088" cy="148088"/>
            </a:xfrm>
            <a:prstGeom prst="rect">
              <a:avLst/>
            </a:prstGeom>
          </p:spPr>
        </p:pic>
        <p:pic>
          <p:nvPicPr>
            <p:cNvPr id="15" name="Imagem 14">
              <a:hlinkClick r:id="rId2" action="ppaction://hlinksldjump"/>
              <a:extLst>
                <a:ext uri="{FF2B5EF4-FFF2-40B4-BE49-F238E27FC236}">
                  <a16:creationId xmlns:a16="http://schemas.microsoft.com/office/drawing/2014/main" id="{BCD9A1E6-3736-44DF-B482-888CD146FF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20415" y="7223682"/>
              <a:ext cx="148088" cy="148088"/>
            </a:xfrm>
            <a:prstGeom prst="rect">
              <a:avLst/>
            </a:prstGeom>
          </p:spPr>
        </p:pic>
        <p:pic>
          <p:nvPicPr>
            <p:cNvPr id="16" name="Imagem 15">
              <a:hlinkClick r:id="rId3" action="ppaction://hlinksldjump"/>
              <a:extLst>
                <a:ext uri="{FF2B5EF4-FFF2-40B4-BE49-F238E27FC236}">
                  <a16:creationId xmlns:a16="http://schemas.microsoft.com/office/drawing/2014/main" id="{078F16D7-9B9C-48DE-B5EB-FDB92C78B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47497" y="7223682"/>
              <a:ext cx="148088" cy="148088"/>
            </a:xfrm>
            <a:prstGeom prst="rect">
              <a:avLst/>
            </a:prstGeom>
          </p:spPr>
        </p:pic>
        <p:pic>
          <p:nvPicPr>
            <p:cNvPr id="17" name="Imagem 16" hidden="1">
              <a:hlinkClick r:id="rId9" action="ppaction://hlinksldjump"/>
              <a:extLst>
                <a:ext uri="{FF2B5EF4-FFF2-40B4-BE49-F238E27FC236}">
                  <a16:creationId xmlns:a16="http://schemas.microsoft.com/office/drawing/2014/main" id="{CB1C28B6-8240-475C-B5E5-D6A7066F38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11038" y="7223682"/>
              <a:ext cx="148088" cy="148088"/>
            </a:xfrm>
            <a:prstGeom prst="rect">
              <a:avLst/>
            </a:prstGeom>
          </p:spPr>
        </p:pic>
        <p:pic>
          <p:nvPicPr>
            <p:cNvPr id="18" name="Imagem 17" hidden="1">
              <a:hlinkClick r:id="rId10" action="ppaction://hlinksldjump"/>
              <a:extLst>
                <a:ext uri="{FF2B5EF4-FFF2-40B4-BE49-F238E27FC236}">
                  <a16:creationId xmlns:a16="http://schemas.microsoft.com/office/drawing/2014/main" id="{8B38AFE2-F098-447B-8C5B-FDE40048AF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74579" y="7223682"/>
              <a:ext cx="148088" cy="148088"/>
            </a:xfrm>
            <a:prstGeom prst="rect">
              <a:avLst/>
            </a:prstGeom>
          </p:spPr>
        </p:pic>
        <p:pic>
          <p:nvPicPr>
            <p:cNvPr id="19" name="Imagem 18" hidden="1">
              <a:hlinkClick r:id="rId11" action="ppaction://hlinksldjump"/>
              <a:extLst>
                <a:ext uri="{FF2B5EF4-FFF2-40B4-BE49-F238E27FC236}">
                  <a16:creationId xmlns:a16="http://schemas.microsoft.com/office/drawing/2014/main" id="{318EE38E-E58D-4A12-B758-2DB9687D9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438120" y="7223682"/>
              <a:ext cx="148088" cy="148088"/>
            </a:xfrm>
            <a:prstGeom prst="rect">
              <a:avLst/>
            </a:prstGeom>
          </p:spPr>
        </p:pic>
        <p:pic>
          <p:nvPicPr>
            <p:cNvPr id="20" name="Imagem 19">
              <a:hlinkClick r:id="rId12" action="ppaction://hlinksldjump"/>
              <a:extLst>
                <a:ext uri="{FF2B5EF4-FFF2-40B4-BE49-F238E27FC236}">
                  <a16:creationId xmlns:a16="http://schemas.microsoft.com/office/drawing/2014/main" id="{2FE3B60E-D54C-465C-8C91-1DEE3330D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83956" y="7223682"/>
              <a:ext cx="148088" cy="148088"/>
            </a:xfrm>
            <a:prstGeom prst="rect">
              <a:avLst/>
            </a:prstGeom>
          </p:spPr>
        </p:pic>
      </p:grpSp>
      <p:pic>
        <p:nvPicPr>
          <p:cNvPr id="21" name="Imagem 20">
            <a:hlinkClick r:id="rId13" action="ppaction://hlinksldjump"/>
            <a:extLst>
              <a:ext uri="{FF2B5EF4-FFF2-40B4-BE49-F238E27FC236}">
                <a16:creationId xmlns:a16="http://schemas.microsoft.com/office/drawing/2014/main" id="{A20F1751-5F22-4072-9E1C-3A690DDB026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pic>
        <p:nvPicPr>
          <p:cNvPr id="2" name="Imagem 1"/>
          <p:cNvPicPr>
            <a:picLocks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53" y="2686050"/>
            <a:ext cx="4207743" cy="2514600"/>
          </a:xfrm>
          <a:prstGeom prst="rect">
            <a:avLst/>
          </a:prstGeom>
        </p:spPr>
      </p:pic>
      <p:pic>
        <p:nvPicPr>
          <p:cNvPr id="3" name="Imagem 2"/>
          <p:cNvPicPr>
            <a:picLocks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428" y="2686050"/>
            <a:ext cx="3925319" cy="2514600"/>
          </a:xfrm>
          <a:prstGeom prst="rect">
            <a:avLst/>
          </a:prstGeom>
        </p:spPr>
      </p:pic>
      <p:pic>
        <p:nvPicPr>
          <p:cNvPr id="4" name="Imagem 3"/>
          <p:cNvPicPr>
            <a:picLocks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8100" y="2686050"/>
            <a:ext cx="413905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69467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83D22F6E-E093-4E38-8390-5DD6A394AEFF}"/>
              </a:ext>
            </a:extLst>
          </p:cNvPr>
          <p:cNvSpPr txBox="1"/>
          <p:nvPr/>
        </p:nvSpPr>
        <p:spPr>
          <a:xfrm>
            <a:off x="399367" y="203553"/>
            <a:ext cx="5696633" cy="30777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chemeClr val="bg1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Análise </a:t>
            </a:r>
            <a:r>
              <a:rPr lang="pt-BR" sz="1400" dirty="0" err="1">
                <a:solidFill>
                  <a:schemeClr val="bg1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intra-oral</a:t>
            </a:r>
            <a:endParaRPr lang="pt-BR" sz="2000" dirty="0">
              <a:solidFill>
                <a:srgbClr val="BA8C3F"/>
              </a:solidFill>
              <a:latin typeface="Agency FB" panose="020B0503020202020204" pitchFamily="34" charset="0"/>
            </a:endParaRP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F29ADFBF-055E-4C3B-B596-E5E74136FAB0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3243845" y="7119981"/>
            <a:chExt cx="7228311" cy="355490"/>
          </a:xfrm>
        </p:grpSpPr>
        <p:sp>
          <p:nvSpPr>
            <p:cNvPr id="8" name="Triângulo isósceles 7">
              <a:hlinkClick r:id="rId2" action="ppaction://hlinksldjump"/>
              <a:extLst>
                <a:ext uri="{FF2B5EF4-FFF2-40B4-BE49-F238E27FC236}">
                  <a16:creationId xmlns:a16="http://schemas.microsoft.com/office/drawing/2014/main" id="{9F075479-84C6-4AEE-B47B-18091F35C83C}"/>
                </a:ext>
              </a:extLst>
            </p:cNvPr>
            <p:cNvSpPr/>
            <p:nvPr/>
          </p:nvSpPr>
          <p:spPr>
            <a:xfrm rot="16200000">
              <a:off x="3251347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9" name="Triângulo isósceles 8">
              <a:hlinkClick r:id="rId3" action="ppaction://hlinksldjump"/>
              <a:extLst>
                <a:ext uri="{FF2B5EF4-FFF2-40B4-BE49-F238E27FC236}">
                  <a16:creationId xmlns:a16="http://schemas.microsoft.com/office/drawing/2014/main" id="{7AC0B2A2-F095-492A-95FE-E8A7AA4FC5AC}"/>
                </a:ext>
              </a:extLst>
            </p:cNvPr>
            <p:cNvSpPr/>
            <p:nvPr/>
          </p:nvSpPr>
          <p:spPr>
            <a:xfrm rot="5400000">
              <a:off x="10109164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E92D2F26-5527-4E10-B262-883137AC029A}"/>
              </a:ext>
            </a:extLst>
          </p:cNvPr>
          <p:cNvGrpSpPr/>
          <p:nvPr/>
        </p:nvGrpSpPr>
        <p:grpSpPr>
          <a:xfrm>
            <a:off x="4129792" y="7223682"/>
            <a:ext cx="5456416" cy="148088"/>
            <a:chOff x="4129792" y="7223682"/>
            <a:chExt cx="5456416" cy="148088"/>
          </a:xfrm>
        </p:grpSpPr>
        <p:pic>
          <p:nvPicPr>
            <p:cNvPr id="11" name="Imagem 10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522D982D-73AB-4C50-A80C-60AE8EDCC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29792" y="7223682"/>
              <a:ext cx="148088" cy="148088"/>
            </a:xfrm>
            <a:prstGeom prst="rect">
              <a:avLst/>
            </a:prstGeom>
          </p:spPr>
        </p:pic>
        <p:pic>
          <p:nvPicPr>
            <p:cNvPr id="12" name="Imagem 11" hidden="1">
              <a:hlinkClick r:id="rId6" action="ppaction://hlinksldjump"/>
              <a:extLst>
                <a:ext uri="{FF2B5EF4-FFF2-40B4-BE49-F238E27FC236}">
                  <a16:creationId xmlns:a16="http://schemas.microsoft.com/office/drawing/2014/main" id="{14FE616F-F4E1-4695-839B-3F1FF85B7E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93333" y="7223682"/>
              <a:ext cx="148088" cy="148088"/>
            </a:xfrm>
            <a:prstGeom prst="rect">
              <a:avLst/>
            </a:prstGeom>
          </p:spPr>
        </p:pic>
        <p:pic>
          <p:nvPicPr>
            <p:cNvPr id="13" name="Imagem 12" hidden="1">
              <a:hlinkClick r:id="rId7" action="ppaction://hlinksldjump"/>
              <a:extLst>
                <a:ext uri="{FF2B5EF4-FFF2-40B4-BE49-F238E27FC236}">
                  <a16:creationId xmlns:a16="http://schemas.microsoft.com/office/drawing/2014/main" id="{B48443DA-916D-42C4-817A-F20B279F450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56874" y="7223682"/>
              <a:ext cx="148088" cy="148088"/>
            </a:xfrm>
            <a:prstGeom prst="rect">
              <a:avLst/>
            </a:prstGeom>
          </p:spPr>
        </p:pic>
        <p:pic>
          <p:nvPicPr>
            <p:cNvPr id="14" name="Imagem 13">
              <a:hlinkClick r:id="rId9" action="ppaction://hlinksldjump"/>
              <a:extLst>
                <a:ext uri="{FF2B5EF4-FFF2-40B4-BE49-F238E27FC236}">
                  <a16:creationId xmlns:a16="http://schemas.microsoft.com/office/drawing/2014/main" id="{E424DC32-9309-419D-BEA2-C96823043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20415" y="7223682"/>
              <a:ext cx="148088" cy="148088"/>
            </a:xfrm>
            <a:prstGeom prst="rect">
              <a:avLst/>
            </a:prstGeom>
          </p:spPr>
        </p:pic>
        <p:pic>
          <p:nvPicPr>
            <p:cNvPr id="15" name="Imagem 14">
              <a:hlinkClick r:id="rId10" action="ppaction://hlinksldjump"/>
              <a:extLst>
                <a:ext uri="{FF2B5EF4-FFF2-40B4-BE49-F238E27FC236}">
                  <a16:creationId xmlns:a16="http://schemas.microsoft.com/office/drawing/2014/main" id="{80C7EC1A-9784-488A-94A9-CB8BDD4FF0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47497" y="7223682"/>
              <a:ext cx="148088" cy="148088"/>
            </a:xfrm>
            <a:prstGeom prst="rect">
              <a:avLst/>
            </a:prstGeom>
          </p:spPr>
        </p:pic>
        <p:pic>
          <p:nvPicPr>
            <p:cNvPr id="16" name="Imagem 15" hidden="1">
              <a:hlinkClick r:id="rId11" action="ppaction://hlinksldjump"/>
              <a:extLst>
                <a:ext uri="{FF2B5EF4-FFF2-40B4-BE49-F238E27FC236}">
                  <a16:creationId xmlns:a16="http://schemas.microsoft.com/office/drawing/2014/main" id="{5FF64660-32E5-4212-B503-7EACABE7A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11038" y="7223682"/>
              <a:ext cx="148088" cy="148088"/>
            </a:xfrm>
            <a:prstGeom prst="rect">
              <a:avLst/>
            </a:prstGeom>
          </p:spPr>
        </p:pic>
        <p:pic>
          <p:nvPicPr>
            <p:cNvPr id="17" name="Imagem 16" hidden="1">
              <a:hlinkClick r:id="rId12" action="ppaction://hlinksldjump"/>
              <a:extLst>
                <a:ext uri="{FF2B5EF4-FFF2-40B4-BE49-F238E27FC236}">
                  <a16:creationId xmlns:a16="http://schemas.microsoft.com/office/drawing/2014/main" id="{9EF32C8F-3C5A-4455-9E97-37521A6EB2F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74579" y="7223682"/>
              <a:ext cx="148088" cy="148088"/>
            </a:xfrm>
            <a:prstGeom prst="rect">
              <a:avLst/>
            </a:prstGeom>
          </p:spPr>
        </p:pic>
        <p:pic>
          <p:nvPicPr>
            <p:cNvPr id="18" name="Imagem 17" hidden="1">
              <a:hlinkClick r:id="rId13" action="ppaction://hlinksldjump"/>
              <a:extLst>
                <a:ext uri="{FF2B5EF4-FFF2-40B4-BE49-F238E27FC236}">
                  <a16:creationId xmlns:a16="http://schemas.microsoft.com/office/drawing/2014/main" id="{C5E5638B-9C4C-49AE-BA0D-42BF2C4915F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438120" y="7223682"/>
              <a:ext cx="148088" cy="148088"/>
            </a:xfrm>
            <a:prstGeom prst="rect">
              <a:avLst/>
            </a:prstGeom>
          </p:spPr>
        </p:pic>
        <p:pic>
          <p:nvPicPr>
            <p:cNvPr id="19" name="Imagem 18">
              <a:hlinkClick r:id="rId2" action="ppaction://hlinksldjump"/>
              <a:extLst>
                <a:ext uri="{FF2B5EF4-FFF2-40B4-BE49-F238E27FC236}">
                  <a16:creationId xmlns:a16="http://schemas.microsoft.com/office/drawing/2014/main" id="{0CC0C108-6EFD-4B23-983A-842998D712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83956" y="7223682"/>
              <a:ext cx="148088" cy="148088"/>
            </a:xfrm>
            <a:prstGeom prst="rect">
              <a:avLst/>
            </a:prstGeom>
          </p:spPr>
        </p:pic>
      </p:grpSp>
      <p:pic>
        <p:nvPicPr>
          <p:cNvPr id="20" name="Imagem 19">
            <a:hlinkClick r:id="rId14" action="ppaction://hlinksldjump"/>
            <a:extLst>
              <a:ext uri="{FF2B5EF4-FFF2-40B4-BE49-F238E27FC236}">
                <a16:creationId xmlns:a16="http://schemas.microsoft.com/office/drawing/2014/main" id="{920B4C5C-0E09-4E69-9B43-8ED7062E571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pic>
        <p:nvPicPr>
          <p:cNvPr id="2" name="Imagem 1"/>
          <p:cNvPicPr>
            <a:picLocks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300" y="1876425"/>
            <a:ext cx="4700849" cy="3838575"/>
          </a:xfrm>
          <a:prstGeom prst="rect">
            <a:avLst/>
          </a:prstGeom>
        </p:spPr>
      </p:pic>
      <p:pic>
        <p:nvPicPr>
          <p:cNvPr id="3" name="Imagem 2"/>
          <p:cNvPicPr>
            <a:picLocks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174" y="1876425"/>
            <a:ext cx="4389327" cy="383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75021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3">
            <a:extLst>
              <a:ext uri="{FF2B5EF4-FFF2-40B4-BE49-F238E27FC236}">
                <a16:creationId xmlns:a16="http://schemas.microsoft.com/office/drawing/2014/main" id="{567F1E37-CD33-4A60-9FF5-35FF69ED9CC9}"/>
              </a:ext>
            </a:extLst>
          </p:cNvPr>
          <p:cNvGrpSpPr/>
          <p:nvPr/>
        </p:nvGrpSpPr>
        <p:grpSpPr>
          <a:xfrm>
            <a:off x="136653" y="3131989"/>
            <a:ext cx="13706123" cy="1340395"/>
            <a:chOff x="1160341" y="2012268"/>
            <a:chExt cx="9512589" cy="986784"/>
          </a:xfrm>
        </p:grpSpPr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id="{77220541-CB39-4853-9EFB-2AA8A4D13D2B}"/>
                </a:ext>
              </a:extLst>
            </p:cNvPr>
            <p:cNvSpPr txBox="1"/>
            <p:nvPr/>
          </p:nvSpPr>
          <p:spPr>
            <a:xfrm>
              <a:off x="1160341" y="2012268"/>
              <a:ext cx="9512589" cy="555126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pt-BR" sz="4200" dirty="0">
                  <a:solidFill>
                    <a:srgbClr val="FFFFFF"/>
                  </a:solidFill>
                  <a:latin typeface="Arkitech" panose="02000000000000000000" pitchFamily="2" charset="0"/>
                  <a:cs typeface="Segoe UI Light" panose="020B0502040204020203" pitchFamily="34" charset="0"/>
                </a:rPr>
                <a:t>Avaliação de compensação </a:t>
              </a:r>
            </a:p>
          </p:txBody>
        </p:sp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53C9A071-1DA2-427B-B4FD-5E84940B2944}"/>
                </a:ext>
              </a:extLst>
            </p:cNvPr>
            <p:cNvSpPr txBox="1"/>
            <p:nvPr/>
          </p:nvSpPr>
          <p:spPr>
            <a:xfrm>
              <a:off x="1809657" y="2455256"/>
              <a:ext cx="8213956" cy="5437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4200" dirty="0">
                  <a:solidFill>
                    <a:srgbClr val="BA8C3F"/>
                  </a:solidFill>
                  <a:latin typeface="Arkitech" panose="02000000000000000000" pitchFamily="2" charset="0"/>
                  <a:cs typeface="Segoe UI Light" panose="020B0502040204020203" pitchFamily="34" charset="0"/>
                </a:rPr>
                <a:t>Sagital </a:t>
              </a:r>
              <a:r>
                <a:rPr lang="pt-BR" sz="4200" dirty="0" err="1">
                  <a:solidFill>
                    <a:srgbClr val="BA8C3F"/>
                  </a:solidFill>
                  <a:latin typeface="Arkitech" panose="02000000000000000000" pitchFamily="2" charset="0"/>
                  <a:cs typeface="Segoe UI Light" panose="020B0502040204020203" pitchFamily="34" charset="0"/>
                </a:rPr>
                <a:t>dentoalveolar</a:t>
              </a:r>
              <a:endParaRPr lang="pt-BR" sz="42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8" name="Agrupar 7">
            <a:extLst>
              <a:ext uri="{FF2B5EF4-FFF2-40B4-BE49-F238E27FC236}">
                <a16:creationId xmlns:a16="http://schemas.microsoft.com/office/drawing/2014/main" id="{AA0E7C87-0648-4310-90F0-710464A8A553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3243845" y="7119981"/>
            <a:chExt cx="7228311" cy="355490"/>
          </a:xfrm>
        </p:grpSpPr>
        <p:sp>
          <p:nvSpPr>
            <p:cNvPr id="9" name="Triângulo isósceles 8">
              <a:hlinkClick r:id="rId3" action="ppaction://hlinksldjump"/>
              <a:extLst>
                <a:ext uri="{FF2B5EF4-FFF2-40B4-BE49-F238E27FC236}">
                  <a16:creationId xmlns:a16="http://schemas.microsoft.com/office/drawing/2014/main" id="{940E73A7-D502-4B99-8AB2-2E2D5BE709C9}"/>
                </a:ext>
              </a:extLst>
            </p:cNvPr>
            <p:cNvSpPr/>
            <p:nvPr/>
          </p:nvSpPr>
          <p:spPr>
            <a:xfrm rot="16200000">
              <a:off x="3251347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10" name="Triângulo isósceles 9">
              <a:hlinkClick r:id="rId4" action="ppaction://hlinksldjump"/>
              <a:extLst>
                <a:ext uri="{FF2B5EF4-FFF2-40B4-BE49-F238E27FC236}">
                  <a16:creationId xmlns:a16="http://schemas.microsoft.com/office/drawing/2014/main" id="{EF071346-E1C7-4F2F-AF71-54D726091D11}"/>
                </a:ext>
              </a:extLst>
            </p:cNvPr>
            <p:cNvSpPr/>
            <p:nvPr/>
          </p:nvSpPr>
          <p:spPr>
            <a:xfrm rot="5400000">
              <a:off x="10109164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6917946A-695B-4FE4-AE65-26A831AE21FF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3243845" y="7119981"/>
            <a:chExt cx="7228311" cy="355490"/>
          </a:xfrm>
        </p:grpSpPr>
        <p:sp>
          <p:nvSpPr>
            <p:cNvPr id="12" name="Triângulo isósceles 11">
              <a:hlinkClick r:id="rId5" action="ppaction://hlinksldjump"/>
              <a:extLst>
                <a:ext uri="{FF2B5EF4-FFF2-40B4-BE49-F238E27FC236}">
                  <a16:creationId xmlns:a16="http://schemas.microsoft.com/office/drawing/2014/main" id="{E2FE1E76-ABC4-4587-B6FA-BFADF760632E}"/>
                </a:ext>
              </a:extLst>
            </p:cNvPr>
            <p:cNvSpPr/>
            <p:nvPr/>
          </p:nvSpPr>
          <p:spPr>
            <a:xfrm rot="16200000">
              <a:off x="3251347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13" name="Triângulo isósceles 12">
              <a:hlinkClick r:id="rId6" action="ppaction://hlinksldjump"/>
              <a:extLst>
                <a:ext uri="{FF2B5EF4-FFF2-40B4-BE49-F238E27FC236}">
                  <a16:creationId xmlns:a16="http://schemas.microsoft.com/office/drawing/2014/main" id="{9823280B-E1BF-4949-B8A6-C59C4FB0F5D4}"/>
                </a:ext>
              </a:extLst>
            </p:cNvPr>
            <p:cNvSpPr/>
            <p:nvPr/>
          </p:nvSpPr>
          <p:spPr>
            <a:xfrm rot="5400000">
              <a:off x="10109164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ABE8FE13-A6FE-456B-8FD7-634A35C70E19}"/>
              </a:ext>
            </a:extLst>
          </p:cNvPr>
          <p:cNvGrpSpPr/>
          <p:nvPr/>
        </p:nvGrpSpPr>
        <p:grpSpPr>
          <a:xfrm>
            <a:off x="4129792" y="7223682"/>
            <a:ext cx="5456416" cy="148088"/>
            <a:chOff x="4129792" y="7223682"/>
            <a:chExt cx="5456416" cy="148088"/>
          </a:xfrm>
        </p:grpSpPr>
        <p:pic>
          <p:nvPicPr>
            <p:cNvPr id="15" name="Imagem 14" hidden="1">
              <a:hlinkClick r:id="rId7" action="ppaction://hlinksldjump"/>
              <a:extLst>
                <a:ext uri="{FF2B5EF4-FFF2-40B4-BE49-F238E27FC236}">
                  <a16:creationId xmlns:a16="http://schemas.microsoft.com/office/drawing/2014/main" id="{7DF0AA9D-B0F1-4019-B9DD-61D498060BD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29792" y="7223682"/>
              <a:ext cx="148088" cy="148088"/>
            </a:xfrm>
            <a:prstGeom prst="rect">
              <a:avLst/>
            </a:prstGeom>
          </p:spPr>
        </p:pic>
        <p:pic>
          <p:nvPicPr>
            <p:cNvPr id="16" name="Imagem 15" hidden="1">
              <a:hlinkClick r:id="rId9" action="ppaction://hlinksldjump"/>
              <a:extLst>
                <a:ext uri="{FF2B5EF4-FFF2-40B4-BE49-F238E27FC236}">
                  <a16:creationId xmlns:a16="http://schemas.microsoft.com/office/drawing/2014/main" id="{F49CFA58-2A77-4293-A32A-05BFD83CD7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93333" y="7223682"/>
              <a:ext cx="148088" cy="148088"/>
            </a:xfrm>
            <a:prstGeom prst="rect">
              <a:avLst/>
            </a:prstGeom>
          </p:spPr>
        </p:pic>
        <p:pic>
          <p:nvPicPr>
            <p:cNvPr id="17" name="Imagem 16" hidden="1">
              <a:hlinkClick r:id="rId10" action="ppaction://hlinksldjump"/>
              <a:extLst>
                <a:ext uri="{FF2B5EF4-FFF2-40B4-BE49-F238E27FC236}">
                  <a16:creationId xmlns:a16="http://schemas.microsoft.com/office/drawing/2014/main" id="{E88DDC08-9E22-4E77-8BB7-AA173F6919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56874" y="7223682"/>
              <a:ext cx="148088" cy="148088"/>
            </a:xfrm>
            <a:prstGeom prst="rect">
              <a:avLst/>
            </a:prstGeom>
          </p:spPr>
        </p:pic>
        <p:pic>
          <p:nvPicPr>
            <p:cNvPr id="18" name="Imagem 17">
              <a:hlinkClick r:id="rId12" action="ppaction://hlinksldjump"/>
              <a:extLst>
                <a:ext uri="{FF2B5EF4-FFF2-40B4-BE49-F238E27FC236}">
                  <a16:creationId xmlns:a16="http://schemas.microsoft.com/office/drawing/2014/main" id="{2BF7EC52-60FC-4D5D-9A91-FFF6CADE42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20415" y="7223682"/>
              <a:ext cx="148088" cy="148088"/>
            </a:xfrm>
            <a:prstGeom prst="rect">
              <a:avLst/>
            </a:prstGeom>
          </p:spPr>
        </p:pic>
        <p:pic>
          <p:nvPicPr>
            <p:cNvPr id="19" name="Imagem 18">
              <a:hlinkClick r:id="rId13" action="ppaction://hlinksldjump"/>
              <a:extLst>
                <a:ext uri="{FF2B5EF4-FFF2-40B4-BE49-F238E27FC236}">
                  <a16:creationId xmlns:a16="http://schemas.microsoft.com/office/drawing/2014/main" id="{9F9D0F19-75E0-4502-8301-BEBB9B7A8E8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47497" y="7223682"/>
              <a:ext cx="148088" cy="148088"/>
            </a:xfrm>
            <a:prstGeom prst="rect">
              <a:avLst/>
            </a:prstGeom>
          </p:spPr>
        </p:pic>
        <p:pic>
          <p:nvPicPr>
            <p:cNvPr id="20" name="Imagem 19" hidden="1">
              <a:hlinkClick r:id="rId14" action="ppaction://hlinksldjump"/>
              <a:extLst>
                <a:ext uri="{FF2B5EF4-FFF2-40B4-BE49-F238E27FC236}">
                  <a16:creationId xmlns:a16="http://schemas.microsoft.com/office/drawing/2014/main" id="{9FC3A636-AB4D-46DA-B8EA-720F8A922C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11038" y="7223682"/>
              <a:ext cx="148088" cy="148088"/>
            </a:xfrm>
            <a:prstGeom prst="rect">
              <a:avLst/>
            </a:prstGeom>
          </p:spPr>
        </p:pic>
        <p:pic>
          <p:nvPicPr>
            <p:cNvPr id="21" name="Imagem 20" hidden="1">
              <a:hlinkClick r:id="rId15" action="ppaction://hlinksldjump"/>
              <a:extLst>
                <a:ext uri="{FF2B5EF4-FFF2-40B4-BE49-F238E27FC236}">
                  <a16:creationId xmlns:a16="http://schemas.microsoft.com/office/drawing/2014/main" id="{FE6760A4-903B-4E56-BB60-D5A8E359393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74579" y="7223682"/>
              <a:ext cx="148088" cy="148088"/>
            </a:xfrm>
            <a:prstGeom prst="rect">
              <a:avLst/>
            </a:prstGeom>
          </p:spPr>
        </p:pic>
        <p:pic>
          <p:nvPicPr>
            <p:cNvPr id="22" name="Imagem 21" hidden="1">
              <a:hlinkClick r:id="rId16" action="ppaction://hlinksldjump"/>
              <a:extLst>
                <a:ext uri="{FF2B5EF4-FFF2-40B4-BE49-F238E27FC236}">
                  <a16:creationId xmlns:a16="http://schemas.microsoft.com/office/drawing/2014/main" id="{A8A14696-6B6B-4FFD-90BF-3C6810751E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438120" y="7223682"/>
              <a:ext cx="148088" cy="148088"/>
            </a:xfrm>
            <a:prstGeom prst="rect">
              <a:avLst/>
            </a:prstGeom>
          </p:spPr>
        </p:pic>
        <p:pic>
          <p:nvPicPr>
            <p:cNvPr id="23" name="Imagem 22">
              <a:hlinkClick r:id="rId6" action="ppaction://hlinksldjump"/>
              <a:extLst>
                <a:ext uri="{FF2B5EF4-FFF2-40B4-BE49-F238E27FC236}">
                  <a16:creationId xmlns:a16="http://schemas.microsoft.com/office/drawing/2014/main" id="{AF290E66-0E67-4315-A142-89416F05048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83956" y="7223682"/>
              <a:ext cx="148088" cy="148088"/>
            </a:xfrm>
            <a:prstGeom prst="rect">
              <a:avLst/>
            </a:prstGeom>
          </p:spPr>
        </p:pic>
      </p:grpSp>
      <p:pic>
        <p:nvPicPr>
          <p:cNvPr id="24" name="Imagem 23">
            <a:hlinkClick r:id="rId17" action="ppaction://hlinksldjump"/>
            <a:extLst>
              <a:ext uri="{FF2B5EF4-FFF2-40B4-BE49-F238E27FC236}">
                <a16:creationId xmlns:a16="http://schemas.microsoft.com/office/drawing/2014/main" id="{7AB35E4B-2414-4430-85DF-A3BFFEACCDE5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98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D546BABA-123F-4534-B6A0-08F660711006}"/>
              </a:ext>
            </a:extLst>
          </p:cNvPr>
          <p:cNvSpPr txBox="1"/>
          <p:nvPr/>
        </p:nvSpPr>
        <p:spPr>
          <a:xfrm>
            <a:off x="399367" y="203553"/>
            <a:ext cx="5882569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chemeClr val="bg1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Avaliação de compensação sagital </a:t>
            </a:r>
            <a:r>
              <a:rPr lang="pt-BR" sz="1400" dirty="0" err="1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dentoalveolar</a:t>
            </a:r>
            <a:endParaRPr lang="pt-BR" sz="2000" dirty="0">
              <a:solidFill>
                <a:srgbClr val="BA8C3F"/>
              </a:solidFill>
              <a:latin typeface="Agency FB" panose="020B0503020202020204" pitchFamily="34" charset="0"/>
            </a:endParaRPr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16D21631-52AD-4316-B17D-83BF30B8C6B3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3243845" y="7119981"/>
            <a:chExt cx="7228311" cy="355490"/>
          </a:xfrm>
        </p:grpSpPr>
        <p:sp>
          <p:nvSpPr>
            <p:cNvPr id="10" name="Triângulo isósceles 9">
              <a:hlinkClick r:id="rId2" action="ppaction://hlinksldjump"/>
              <a:extLst>
                <a:ext uri="{FF2B5EF4-FFF2-40B4-BE49-F238E27FC236}">
                  <a16:creationId xmlns:a16="http://schemas.microsoft.com/office/drawing/2014/main" id="{77B19425-097B-443C-9CC2-B67506979AF3}"/>
                </a:ext>
              </a:extLst>
            </p:cNvPr>
            <p:cNvSpPr/>
            <p:nvPr/>
          </p:nvSpPr>
          <p:spPr>
            <a:xfrm rot="16200000">
              <a:off x="3251347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11" name="Triângulo isósceles 10">
              <a:hlinkClick r:id="rId3" action="ppaction://hlinksldjump"/>
              <a:extLst>
                <a:ext uri="{FF2B5EF4-FFF2-40B4-BE49-F238E27FC236}">
                  <a16:creationId xmlns:a16="http://schemas.microsoft.com/office/drawing/2014/main" id="{52E747BD-2782-4E97-BB07-D2FDE1898FD8}"/>
                </a:ext>
              </a:extLst>
            </p:cNvPr>
            <p:cNvSpPr/>
            <p:nvPr/>
          </p:nvSpPr>
          <p:spPr>
            <a:xfrm rot="5400000">
              <a:off x="10109164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982051EF-3FD8-4472-BCEC-B06690CF9288}"/>
              </a:ext>
            </a:extLst>
          </p:cNvPr>
          <p:cNvGrpSpPr/>
          <p:nvPr/>
        </p:nvGrpSpPr>
        <p:grpSpPr>
          <a:xfrm>
            <a:off x="4129792" y="7223682"/>
            <a:ext cx="5456416" cy="148088"/>
            <a:chOff x="4129792" y="7223682"/>
            <a:chExt cx="5456416" cy="148088"/>
          </a:xfrm>
        </p:grpSpPr>
        <p:pic>
          <p:nvPicPr>
            <p:cNvPr id="13" name="Imagem 12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1E639900-8482-4D35-B0D9-1C3E58C29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29792" y="7223682"/>
              <a:ext cx="148088" cy="148088"/>
            </a:xfrm>
            <a:prstGeom prst="rect">
              <a:avLst/>
            </a:prstGeom>
          </p:spPr>
        </p:pic>
        <p:pic>
          <p:nvPicPr>
            <p:cNvPr id="14" name="Imagem 13" hidden="1">
              <a:hlinkClick r:id="rId6" action="ppaction://hlinksldjump"/>
              <a:extLst>
                <a:ext uri="{FF2B5EF4-FFF2-40B4-BE49-F238E27FC236}">
                  <a16:creationId xmlns:a16="http://schemas.microsoft.com/office/drawing/2014/main" id="{93F86FC6-F14B-4BD7-A5AD-8BC644D2B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93333" y="7223682"/>
              <a:ext cx="148088" cy="148088"/>
            </a:xfrm>
            <a:prstGeom prst="rect">
              <a:avLst/>
            </a:prstGeom>
          </p:spPr>
        </p:pic>
        <p:pic>
          <p:nvPicPr>
            <p:cNvPr id="15" name="Imagem 14" hidden="1">
              <a:hlinkClick r:id="rId7" action="ppaction://hlinksldjump"/>
              <a:extLst>
                <a:ext uri="{FF2B5EF4-FFF2-40B4-BE49-F238E27FC236}">
                  <a16:creationId xmlns:a16="http://schemas.microsoft.com/office/drawing/2014/main" id="{52962190-2AAE-4C79-A3AF-64B17D8EF0B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56874" y="7223682"/>
              <a:ext cx="148088" cy="148088"/>
            </a:xfrm>
            <a:prstGeom prst="rect">
              <a:avLst/>
            </a:prstGeom>
          </p:spPr>
        </p:pic>
        <p:pic>
          <p:nvPicPr>
            <p:cNvPr id="16" name="Imagem 15">
              <a:hlinkClick r:id="rId2" action="ppaction://hlinksldjump"/>
              <a:extLst>
                <a:ext uri="{FF2B5EF4-FFF2-40B4-BE49-F238E27FC236}">
                  <a16:creationId xmlns:a16="http://schemas.microsoft.com/office/drawing/2014/main" id="{3E73F044-4F7B-47C9-AE2D-4DEB8E0995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20415" y="7223682"/>
              <a:ext cx="148088" cy="148088"/>
            </a:xfrm>
            <a:prstGeom prst="rect">
              <a:avLst/>
            </a:prstGeom>
          </p:spPr>
        </p:pic>
        <p:pic>
          <p:nvPicPr>
            <p:cNvPr id="17" name="Imagem 16">
              <a:hlinkClick r:id="rId3" action="ppaction://hlinksldjump"/>
              <a:extLst>
                <a:ext uri="{FF2B5EF4-FFF2-40B4-BE49-F238E27FC236}">
                  <a16:creationId xmlns:a16="http://schemas.microsoft.com/office/drawing/2014/main" id="{28571231-6277-4327-AB2B-206B81F37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47497" y="7223682"/>
              <a:ext cx="148088" cy="148088"/>
            </a:xfrm>
            <a:prstGeom prst="rect">
              <a:avLst/>
            </a:prstGeom>
          </p:spPr>
        </p:pic>
        <p:pic>
          <p:nvPicPr>
            <p:cNvPr id="18" name="Imagem 17" hidden="1">
              <a:hlinkClick r:id="rId9" action="ppaction://hlinksldjump"/>
              <a:extLst>
                <a:ext uri="{FF2B5EF4-FFF2-40B4-BE49-F238E27FC236}">
                  <a16:creationId xmlns:a16="http://schemas.microsoft.com/office/drawing/2014/main" id="{C4EE28E2-3706-4495-B1BC-B0A836B809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11038" y="7223682"/>
              <a:ext cx="148088" cy="148088"/>
            </a:xfrm>
            <a:prstGeom prst="rect">
              <a:avLst/>
            </a:prstGeom>
          </p:spPr>
        </p:pic>
        <p:pic>
          <p:nvPicPr>
            <p:cNvPr id="19" name="Imagem 18" hidden="1">
              <a:hlinkClick r:id="rId10" action="ppaction://hlinksldjump"/>
              <a:extLst>
                <a:ext uri="{FF2B5EF4-FFF2-40B4-BE49-F238E27FC236}">
                  <a16:creationId xmlns:a16="http://schemas.microsoft.com/office/drawing/2014/main" id="{46772F5C-DCF0-4CFF-9778-50948A1047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74579" y="7223682"/>
              <a:ext cx="148088" cy="148088"/>
            </a:xfrm>
            <a:prstGeom prst="rect">
              <a:avLst/>
            </a:prstGeom>
          </p:spPr>
        </p:pic>
        <p:pic>
          <p:nvPicPr>
            <p:cNvPr id="20" name="Imagem 19" hidden="1">
              <a:hlinkClick r:id="rId11" action="ppaction://hlinksldjump"/>
              <a:extLst>
                <a:ext uri="{FF2B5EF4-FFF2-40B4-BE49-F238E27FC236}">
                  <a16:creationId xmlns:a16="http://schemas.microsoft.com/office/drawing/2014/main" id="{7DDD1364-0838-41DE-B26F-25BC6F356AC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438120" y="7223682"/>
              <a:ext cx="148088" cy="148088"/>
            </a:xfrm>
            <a:prstGeom prst="rect">
              <a:avLst/>
            </a:prstGeom>
          </p:spPr>
        </p:pic>
        <p:pic>
          <p:nvPicPr>
            <p:cNvPr id="21" name="Imagem 20">
              <a:hlinkClick r:id="rId12" action="ppaction://hlinksldjump"/>
              <a:extLst>
                <a:ext uri="{FF2B5EF4-FFF2-40B4-BE49-F238E27FC236}">
                  <a16:creationId xmlns:a16="http://schemas.microsoft.com/office/drawing/2014/main" id="{398CCFEF-7EA6-412C-9FA5-CF32E8DA9DA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83956" y="7223682"/>
              <a:ext cx="148088" cy="148088"/>
            </a:xfrm>
            <a:prstGeom prst="rect">
              <a:avLst/>
            </a:prstGeom>
          </p:spPr>
        </p:pic>
      </p:grpSp>
      <p:pic>
        <p:nvPicPr>
          <p:cNvPr id="22" name="Imagem 21">
            <a:hlinkClick r:id="rId13" action="ppaction://hlinksldjump"/>
            <a:extLst>
              <a:ext uri="{FF2B5EF4-FFF2-40B4-BE49-F238E27FC236}">
                <a16:creationId xmlns:a16="http://schemas.microsoft.com/office/drawing/2014/main" id="{55823550-CAE1-427C-8F6E-FCBFEAC339B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pic>
        <p:nvPicPr>
          <p:cNvPr id="2" name="Imagem 1"/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723" y="1057275"/>
            <a:ext cx="4568928" cy="4562475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2028825" y="5876925"/>
            <a:ext cx="393192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 dirty="0">
                <a:solidFill>
                  <a:srgbClr val="FFFFFF"/>
                </a:solidFill>
                <a:latin typeface="Arial Narrow"/>
              </a:rPr>
              <a:t>Discrepância UDM - A    =    8.22 mm
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8239125" y="5876925"/>
            <a:ext cx="397256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 dirty="0">
                <a:solidFill>
                  <a:srgbClr val="FFFFFF"/>
                </a:solidFill>
                <a:latin typeface="Arial Narrow"/>
              </a:rPr>
              <a:t>Discrepância LDM - B    =    10.53 mm
</a:t>
            </a:r>
          </a:p>
        </p:txBody>
      </p:sp>
      <p:pic>
        <p:nvPicPr>
          <p:cNvPr id="5" name="Imagem 4"/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449" y="1057275"/>
            <a:ext cx="4568928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6422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logo 3Di">
            <a:hlinkClick r:id="rId3" action="ppaction://hlinksldjump"/>
            <a:extLst>
              <a:ext uri="{FF2B5EF4-FFF2-40B4-BE49-F238E27FC236}">
                <a16:creationId xmlns:a16="http://schemas.microsoft.com/office/drawing/2014/main" id="{970BDCA4-E84D-4A04-84B5-822D6F95F6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473" y="3328888"/>
            <a:ext cx="2489055" cy="979301"/>
          </a:xfrm>
          <a:prstGeom prst="rect">
            <a:avLst/>
          </a:prstGeom>
        </p:spPr>
      </p:pic>
      <p:pic>
        <p:nvPicPr>
          <p:cNvPr id="51" name="Imagem 50">
            <a:hlinkClick r:id="rId5" action="ppaction://hlinksldjump"/>
            <a:extLst>
              <a:ext uri="{FF2B5EF4-FFF2-40B4-BE49-F238E27FC236}">
                <a16:creationId xmlns:a16="http://schemas.microsoft.com/office/drawing/2014/main" id="{7F86C4FF-0883-4657-8E92-8BCE3E201AF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45432" y="519597"/>
            <a:ext cx="3758479" cy="412764"/>
          </a:xfrm>
          <a:prstGeom prst="rect">
            <a:avLst/>
          </a:prstGeom>
        </p:spPr>
      </p:pic>
      <p:pic>
        <p:nvPicPr>
          <p:cNvPr id="52" name="Imagem 51">
            <a:hlinkClick r:id="rId7" action="ppaction://hlinksldjump"/>
            <a:extLst>
              <a:ext uri="{FF2B5EF4-FFF2-40B4-BE49-F238E27FC236}">
                <a16:creationId xmlns:a16="http://schemas.microsoft.com/office/drawing/2014/main" id="{CA6BE945-6956-427D-92F7-00E2CFE5C9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9368" y="2574374"/>
            <a:ext cx="3746374" cy="417609"/>
          </a:xfrm>
          <a:prstGeom prst="rect">
            <a:avLst/>
          </a:prstGeom>
        </p:spPr>
      </p:pic>
      <p:pic>
        <p:nvPicPr>
          <p:cNvPr id="53" name="Imagem 52">
            <a:hlinkClick r:id="rId9" action="ppaction://hlinksldjump"/>
            <a:extLst>
              <a:ext uri="{FF2B5EF4-FFF2-40B4-BE49-F238E27FC236}">
                <a16:creationId xmlns:a16="http://schemas.microsoft.com/office/drawing/2014/main" id="{1BDA18C1-5065-42FC-B07D-87A4D4F00A0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5352" y="3231164"/>
            <a:ext cx="3697938" cy="417607"/>
          </a:xfrm>
          <a:prstGeom prst="rect">
            <a:avLst/>
          </a:prstGeom>
        </p:spPr>
      </p:pic>
      <p:pic>
        <p:nvPicPr>
          <p:cNvPr id="54" name="Imagem 53">
            <a:hlinkClick r:id="rId11" action="ppaction://hlinksldjump"/>
            <a:extLst>
              <a:ext uri="{FF2B5EF4-FFF2-40B4-BE49-F238E27FC236}">
                <a16:creationId xmlns:a16="http://schemas.microsoft.com/office/drawing/2014/main" id="{C4479332-8E98-4BD0-9E7E-ADF3C2BDB2C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1260" y="3887952"/>
            <a:ext cx="3620476" cy="412914"/>
          </a:xfrm>
          <a:prstGeom prst="rect">
            <a:avLst/>
          </a:prstGeom>
        </p:spPr>
      </p:pic>
      <p:pic>
        <p:nvPicPr>
          <p:cNvPr id="55" name="Imagem 54">
            <a:hlinkClick r:id="rId13" action="ppaction://hlinksldjump"/>
            <a:extLst>
              <a:ext uri="{FF2B5EF4-FFF2-40B4-BE49-F238E27FC236}">
                <a16:creationId xmlns:a16="http://schemas.microsoft.com/office/drawing/2014/main" id="{731D9527-299F-4E40-8CDE-1B795F2D042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6089" y="5187835"/>
            <a:ext cx="3667695" cy="417609"/>
          </a:xfrm>
          <a:prstGeom prst="rect">
            <a:avLst/>
          </a:prstGeom>
        </p:spPr>
      </p:pic>
      <p:pic>
        <p:nvPicPr>
          <p:cNvPr id="56" name="Imagem 55">
            <a:hlinkClick r:id="rId15" action="ppaction://hlinksldjump"/>
            <a:extLst>
              <a:ext uri="{FF2B5EF4-FFF2-40B4-BE49-F238E27FC236}">
                <a16:creationId xmlns:a16="http://schemas.microsoft.com/office/drawing/2014/main" id="{61A2100F-D109-4279-9B25-67B479FB2A1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4050" y="5844625"/>
            <a:ext cx="3767766" cy="426890"/>
          </a:xfrm>
          <a:prstGeom prst="rect">
            <a:avLst/>
          </a:prstGeom>
        </p:spPr>
      </p:pic>
      <p:pic>
        <p:nvPicPr>
          <p:cNvPr id="57" name="Imagem 56">
            <a:hlinkClick r:id="rId17" action="ppaction://hlinksldjump"/>
            <a:extLst>
              <a:ext uri="{FF2B5EF4-FFF2-40B4-BE49-F238E27FC236}">
                <a16:creationId xmlns:a16="http://schemas.microsoft.com/office/drawing/2014/main" id="{A69E5F85-357C-46D7-92C1-181A5B5FDDD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7346" y="6623006"/>
            <a:ext cx="3812502" cy="428441"/>
          </a:xfrm>
          <a:prstGeom prst="rect">
            <a:avLst/>
          </a:prstGeom>
        </p:spPr>
      </p:pic>
      <p:pic>
        <p:nvPicPr>
          <p:cNvPr id="58" name="Imagem 57">
            <a:hlinkClick r:id="rId19" action="ppaction://hlinksldjump"/>
            <a:extLst>
              <a:ext uri="{FF2B5EF4-FFF2-40B4-BE49-F238E27FC236}">
                <a16:creationId xmlns:a16="http://schemas.microsoft.com/office/drawing/2014/main" id="{27AAF45A-5D87-4915-B6A1-5C4733B1A61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70885" y="1192774"/>
            <a:ext cx="3851078" cy="426902"/>
          </a:xfrm>
          <a:prstGeom prst="rect">
            <a:avLst/>
          </a:prstGeom>
        </p:spPr>
      </p:pic>
      <p:pic>
        <p:nvPicPr>
          <p:cNvPr id="59" name="Imagem 58">
            <a:hlinkClick r:id="rId21" action="ppaction://hlinksldjump"/>
            <a:extLst>
              <a:ext uri="{FF2B5EF4-FFF2-40B4-BE49-F238E27FC236}">
                <a16:creationId xmlns:a16="http://schemas.microsoft.com/office/drawing/2014/main" id="{9A9FE880-A4A9-4E52-8D61-D7774064AAC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54877" y="1874473"/>
            <a:ext cx="3763763" cy="422276"/>
          </a:xfrm>
          <a:prstGeom prst="rect">
            <a:avLst/>
          </a:prstGeom>
        </p:spPr>
      </p:pic>
      <p:pic>
        <p:nvPicPr>
          <p:cNvPr id="60" name="Imagem 59">
            <a:hlinkClick r:id="rId23" action="ppaction://hlinksldjump"/>
            <a:extLst>
              <a:ext uri="{FF2B5EF4-FFF2-40B4-BE49-F238E27FC236}">
                <a16:creationId xmlns:a16="http://schemas.microsoft.com/office/drawing/2014/main" id="{2335F4AC-C26D-41B5-8755-623C15A56AE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07190" y="2551546"/>
            <a:ext cx="3827474" cy="425961"/>
          </a:xfrm>
          <a:prstGeom prst="rect">
            <a:avLst/>
          </a:prstGeom>
        </p:spPr>
      </p:pic>
      <p:pic>
        <p:nvPicPr>
          <p:cNvPr id="61" name="Imagem 60">
            <a:hlinkClick r:id="rId25" action="ppaction://hlinksldjump"/>
            <a:extLst>
              <a:ext uri="{FF2B5EF4-FFF2-40B4-BE49-F238E27FC236}">
                <a16:creationId xmlns:a16="http://schemas.microsoft.com/office/drawing/2014/main" id="{D2627184-7231-4CB1-876A-257777146AAA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15445" y="3233381"/>
            <a:ext cx="3663235" cy="411534"/>
          </a:xfrm>
          <a:prstGeom prst="rect">
            <a:avLst/>
          </a:prstGeom>
        </p:spPr>
      </p:pic>
      <p:pic>
        <p:nvPicPr>
          <p:cNvPr id="62" name="Imagem 61">
            <a:hlinkClick r:id="rId27" action="ppaction://hlinksldjump"/>
            <a:extLst>
              <a:ext uri="{FF2B5EF4-FFF2-40B4-BE49-F238E27FC236}">
                <a16:creationId xmlns:a16="http://schemas.microsoft.com/office/drawing/2014/main" id="{B2FEA2D1-E4CE-46BC-A31E-892CD7979D04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7222" y="4540047"/>
            <a:ext cx="3648693" cy="408607"/>
          </a:xfrm>
          <a:prstGeom prst="rect">
            <a:avLst/>
          </a:prstGeom>
        </p:spPr>
      </p:pic>
      <p:pic>
        <p:nvPicPr>
          <p:cNvPr id="63" name="Imagem 62">
            <a:hlinkClick r:id="rId29" action="ppaction://hlinksldjump"/>
            <a:extLst>
              <a:ext uri="{FF2B5EF4-FFF2-40B4-BE49-F238E27FC236}">
                <a16:creationId xmlns:a16="http://schemas.microsoft.com/office/drawing/2014/main" id="{211534D3-22B6-43A0-9384-DD8368A8958E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4073" y="3900954"/>
            <a:ext cx="3606615" cy="412927"/>
          </a:xfrm>
          <a:prstGeom prst="rect">
            <a:avLst/>
          </a:prstGeom>
        </p:spPr>
      </p:pic>
      <p:pic>
        <p:nvPicPr>
          <p:cNvPr id="64" name="Imagem 63">
            <a:hlinkClick r:id="rId31" action="ppaction://hlinksldjump"/>
            <a:extLst>
              <a:ext uri="{FF2B5EF4-FFF2-40B4-BE49-F238E27FC236}">
                <a16:creationId xmlns:a16="http://schemas.microsoft.com/office/drawing/2014/main" id="{74EFEA12-738C-4D25-95D6-752158AC67CB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03484" y="4568844"/>
            <a:ext cx="3803188" cy="430265"/>
          </a:xfrm>
          <a:prstGeom prst="rect">
            <a:avLst/>
          </a:prstGeom>
        </p:spPr>
      </p:pic>
      <p:pic>
        <p:nvPicPr>
          <p:cNvPr id="65" name="Imagem 64">
            <a:hlinkClick r:id="rId33" action="ppaction://hlinksldjump"/>
            <a:extLst>
              <a:ext uri="{FF2B5EF4-FFF2-40B4-BE49-F238E27FC236}">
                <a16:creationId xmlns:a16="http://schemas.microsoft.com/office/drawing/2014/main" id="{08FD8F78-3B34-499C-A0FD-5BC173106F4B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32941" y="5253906"/>
            <a:ext cx="3757707" cy="427153"/>
          </a:xfrm>
          <a:prstGeom prst="rect">
            <a:avLst/>
          </a:prstGeom>
        </p:spPr>
      </p:pic>
      <p:pic>
        <p:nvPicPr>
          <p:cNvPr id="66" name="Imagem 65">
            <a:hlinkClick r:id="rId35" action="ppaction://hlinksldjump"/>
            <a:extLst>
              <a:ext uri="{FF2B5EF4-FFF2-40B4-BE49-F238E27FC236}">
                <a16:creationId xmlns:a16="http://schemas.microsoft.com/office/drawing/2014/main" id="{7BD9E9A1-7638-4F75-83A1-8D3EFB06301B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59877" y="6617805"/>
            <a:ext cx="3898723" cy="438845"/>
          </a:xfrm>
          <a:prstGeom prst="rect">
            <a:avLst/>
          </a:prstGeom>
        </p:spPr>
      </p:pic>
      <p:pic>
        <p:nvPicPr>
          <p:cNvPr id="67" name="Imagem 66">
            <a:extLst>
              <a:ext uri="{FF2B5EF4-FFF2-40B4-BE49-F238E27FC236}">
                <a16:creationId xmlns:a16="http://schemas.microsoft.com/office/drawing/2014/main" id="{3053A86B-3021-4862-941C-5C396EF1FD3A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150" y="26029"/>
            <a:ext cx="1359050" cy="7704138"/>
          </a:xfrm>
          <a:prstGeom prst="rect">
            <a:avLst/>
          </a:prstGeom>
        </p:spPr>
      </p:pic>
      <p:pic>
        <p:nvPicPr>
          <p:cNvPr id="68" name="Imagem 67">
            <a:extLst>
              <a:ext uri="{FF2B5EF4-FFF2-40B4-BE49-F238E27FC236}">
                <a16:creationId xmlns:a16="http://schemas.microsoft.com/office/drawing/2014/main" id="{A07666E6-A6E3-4B31-838B-6A04A5DF3229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808" y="26029"/>
            <a:ext cx="1359050" cy="7704138"/>
          </a:xfrm>
          <a:prstGeom prst="rect">
            <a:avLst/>
          </a:prstGeom>
        </p:spPr>
      </p:pic>
      <p:pic>
        <p:nvPicPr>
          <p:cNvPr id="69" name="Imagem 68">
            <a:hlinkClick r:id="rId3" action="ppaction://hlinksldjump"/>
            <a:extLst>
              <a:ext uri="{FF2B5EF4-FFF2-40B4-BE49-F238E27FC236}">
                <a16:creationId xmlns:a16="http://schemas.microsoft.com/office/drawing/2014/main" id="{CDA1360A-6A05-450F-9E42-E121F54AD147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12209" y="4642161"/>
            <a:ext cx="1891583" cy="417590"/>
          </a:xfrm>
          <a:prstGeom prst="rect">
            <a:avLst/>
          </a:prstGeom>
        </p:spPr>
      </p:pic>
      <p:pic>
        <p:nvPicPr>
          <p:cNvPr id="70" name="Imagem 69">
            <a:hlinkClick r:id="rId40" action="ppaction://hlinksldjump"/>
            <a:extLst>
              <a:ext uri="{FF2B5EF4-FFF2-40B4-BE49-F238E27FC236}">
                <a16:creationId xmlns:a16="http://schemas.microsoft.com/office/drawing/2014/main" id="{004EAD13-F8C3-4B14-8CAA-9A1FE14BB308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33679" y="513982"/>
            <a:ext cx="3824921" cy="423995"/>
          </a:xfrm>
          <a:prstGeom prst="rect">
            <a:avLst/>
          </a:prstGeom>
        </p:spPr>
      </p:pic>
      <p:pic>
        <p:nvPicPr>
          <p:cNvPr id="71" name="Imagem 70">
            <a:hlinkClick r:id="rId42" action="ppaction://hlinksldjump"/>
            <a:extLst>
              <a:ext uri="{FF2B5EF4-FFF2-40B4-BE49-F238E27FC236}">
                <a16:creationId xmlns:a16="http://schemas.microsoft.com/office/drawing/2014/main" id="{7DE17988-3298-4534-A87E-133628F7C124}"/>
              </a:ext>
            </a:extLst>
          </p:cNvPr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2658" y="1920505"/>
            <a:ext cx="3758479" cy="414688"/>
          </a:xfrm>
          <a:prstGeom prst="rect">
            <a:avLst/>
          </a:prstGeom>
        </p:spPr>
      </p:pic>
      <p:pic>
        <p:nvPicPr>
          <p:cNvPr id="75" name="Imagem 74">
            <a:hlinkClick r:id="rId44" action="ppaction://hlinksldjump"/>
            <a:extLst>
              <a:ext uri="{FF2B5EF4-FFF2-40B4-BE49-F238E27FC236}">
                <a16:creationId xmlns:a16="http://schemas.microsoft.com/office/drawing/2014/main" id="{ACD972FA-BE57-4E4E-8784-4AFBB39C25A6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61202" y="5935856"/>
            <a:ext cx="3813422" cy="427153"/>
          </a:xfrm>
          <a:prstGeom prst="rect">
            <a:avLst/>
          </a:prstGeom>
        </p:spPr>
      </p:pic>
      <p:pic>
        <p:nvPicPr>
          <p:cNvPr id="25" name="Imagem 24">
            <a:hlinkClick r:id="rId46" action="ppaction://hlinksldjump"/>
            <a:extLst>
              <a:ext uri="{FF2B5EF4-FFF2-40B4-BE49-F238E27FC236}">
                <a16:creationId xmlns:a16="http://schemas.microsoft.com/office/drawing/2014/main" id="{F22706EA-8876-4AF6-996B-508CCCFD2816}"/>
              </a:ext>
            </a:extLst>
          </p:cNvPr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0275" y="1268410"/>
            <a:ext cx="3733549" cy="412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181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path" presetSubtype="0" decel="8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 -0.00144 L -0.32431 -0.00144 " pathEditMode="relative" rAng="0" ptsTypes="AA">
                                      <p:cBhvr>
                                        <p:cTn id="12" dur="19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11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decel="8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01 -0.00494 L 0.33831 -0.00391 " pathEditMode="relative" rAng="0" ptsTypes="AA">
                                      <p:cBhvr>
                                        <p:cTn id="14" dur="19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60" y="4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7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7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7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7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7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7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7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7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7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17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17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17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17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17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17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17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17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17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7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17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:a16="http://schemas.microsoft.com/office/drawing/2014/main" id="{96EA681F-A400-4B64-808A-698769B017B8}"/>
              </a:ext>
            </a:extLst>
          </p:cNvPr>
          <p:cNvSpPr txBox="1"/>
          <p:nvPr/>
        </p:nvSpPr>
        <p:spPr>
          <a:xfrm>
            <a:off x="399367" y="203553"/>
            <a:ext cx="5882569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chemeClr val="bg1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Avaliação de compensação sagital </a:t>
            </a:r>
            <a:r>
              <a:rPr lang="pt-BR" sz="1400" dirty="0" err="1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dentoalveolar</a:t>
            </a:r>
            <a:endParaRPr lang="pt-BR" sz="2000" dirty="0">
              <a:solidFill>
                <a:srgbClr val="BA8C3F"/>
              </a:solidFill>
              <a:latin typeface="Agency FB" panose="020B0503020202020204" pitchFamily="34" charset="0"/>
            </a:endParaRP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ECE56CE4-6A3D-42C6-BB04-CB26016DCFB1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3243845" y="7119981"/>
            <a:chExt cx="7228311" cy="355490"/>
          </a:xfrm>
        </p:grpSpPr>
        <p:sp>
          <p:nvSpPr>
            <p:cNvPr id="12" name="Triângulo isósceles 11">
              <a:hlinkClick r:id="rId2" action="ppaction://hlinksldjump"/>
              <a:extLst>
                <a:ext uri="{FF2B5EF4-FFF2-40B4-BE49-F238E27FC236}">
                  <a16:creationId xmlns:a16="http://schemas.microsoft.com/office/drawing/2014/main" id="{E594EE7A-72E4-4AD7-8E5C-10D87BA1EA4C}"/>
                </a:ext>
              </a:extLst>
            </p:cNvPr>
            <p:cNvSpPr/>
            <p:nvPr/>
          </p:nvSpPr>
          <p:spPr>
            <a:xfrm rot="16200000">
              <a:off x="3251347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13" name="Triângulo isósceles 12">
              <a:hlinkClick r:id="rId3" action="ppaction://hlinksldjump"/>
              <a:extLst>
                <a:ext uri="{FF2B5EF4-FFF2-40B4-BE49-F238E27FC236}">
                  <a16:creationId xmlns:a16="http://schemas.microsoft.com/office/drawing/2014/main" id="{C7168780-1C30-4E1D-BE83-927841B5FE01}"/>
                </a:ext>
              </a:extLst>
            </p:cNvPr>
            <p:cNvSpPr/>
            <p:nvPr/>
          </p:nvSpPr>
          <p:spPr>
            <a:xfrm rot="5400000">
              <a:off x="10109164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371484C7-DD83-435C-A6AA-A0330087B895}"/>
              </a:ext>
            </a:extLst>
          </p:cNvPr>
          <p:cNvGrpSpPr/>
          <p:nvPr/>
        </p:nvGrpSpPr>
        <p:grpSpPr>
          <a:xfrm>
            <a:off x="4129792" y="7223682"/>
            <a:ext cx="5456416" cy="148088"/>
            <a:chOff x="4129792" y="7223682"/>
            <a:chExt cx="5456416" cy="148088"/>
          </a:xfrm>
        </p:grpSpPr>
        <p:pic>
          <p:nvPicPr>
            <p:cNvPr id="15" name="Imagem 14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5DE33A65-78D7-42D0-B8C0-9CFD9A0EE2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29792" y="7223682"/>
              <a:ext cx="148088" cy="148088"/>
            </a:xfrm>
            <a:prstGeom prst="rect">
              <a:avLst/>
            </a:prstGeom>
          </p:spPr>
        </p:pic>
        <p:pic>
          <p:nvPicPr>
            <p:cNvPr id="16" name="Imagem 15" hidden="1">
              <a:hlinkClick r:id="rId6" action="ppaction://hlinksldjump"/>
              <a:extLst>
                <a:ext uri="{FF2B5EF4-FFF2-40B4-BE49-F238E27FC236}">
                  <a16:creationId xmlns:a16="http://schemas.microsoft.com/office/drawing/2014/main" id="{C6D6CCA4-E7DC-421D-A857-5776DBAEFA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93333" y="7223682"/>
              <a:ext cx="148088" cy="148088"/>
            </a:xfrm>
            <a:prstGeom prst="rect">
              <a:avLst/>
            </a:prstGeom>
          </p:spPr>
        </p:pic>
        <p:pic>
          <p:nvPicPr>
            <p:cNvPr id="17" name="Imagem 16" hidden="1">
              <a:hlinkClick r:id="rId7" action="ppaction://hlinksldjump"/>
              <a:extLst>
                <a:ext uri="{FF2B5EF4-FFF2-40B4-BE49-F238E27FC236}">
                  <a16:creationId xmlns:a16="http://schemas.microsoft.com/office/drawing/2014/main" id="{22488D68-989E-4382-B009-03C695099AE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56874" y="7223682"/>
              <a:ext cx="148088" cy="148088"/>
            </a:xfrm>
            <a:prstGeom prst="rect">
              <a:avLst/>
            </a:prstGeom>
          </p:spPr>
        </p:pic>
        <p:pic>
          <p:nvPicPr>
            <p:cNvPr id="18" name="Imagem 17">
              <a:hlinkClick r:id="rId9" action="ppaction://hlinksldjump"/>
              <a:extLst>
                <a:ext uri="{FF2B5EF4-FFF2-40B4-BE49-F238E27FC236}">
                  <a16:creationId xmlns:a16="http://schemas.microsoft.com/office/drawing/2014/main" id="{7DD9E40A-AD5A-437C-A873-6FDB24ED21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20415" y="7223682"/>
              <a:ext cx="148088" cy="148088"/>
            </a:xfrm>
            <a:prstGeom prst="rect">
              <a:avLst/>
            </a:prstGeom>
          </p:spPr>
        </p:pic>
        <p:pic>
          <p:nvPicPr>
            <p:cNvPr id="19" name="Imagem 18">
              <a:hlinkClick r:id="rId10" action="ppaction://hlinksldjump"/>
              <a:extLst>
                <a:ext uri="{FF2B5EF4-FFF2-40B4-BE49-F238E27FC236}">
                  <a16:creationId xmlns:a16="http://schemas.microsoft.com/office/drawing/2014/main" id="{1E50BFDD-6CB3-4F65-AB2C-96C04C283A1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47497" y="7223682"/>
              <a:ext cx="148088" cy="148088"/>
            </a:xfrm>
            <a:prstGeom prst="rect">
              <a:avLst/>
            </a:prstGeom>
          </p:spPr>
        </p:pic>
        <p:pic>
          <p:nvPicPr>
            <p:cNvPr id="20" name="Imagem 19" hidden="1">
              <a:hlinkClick r:id="rId11" action="ppaction://hlinksldjump"/>
              <a:extLst>
                <a:ext uri="{FF2B5EF4-FFF2-40B4-BE49-F238E27FC236}">
                  <a16:creationId xmlns:a16="http://schemas.microsoft.com/office/drawing/2014/main" id="{C0013DBA-71A2-4D22-8F1F-5FAB9D645E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11038" y="7223682"/>
              <a:ext cx="148088" cy="148088"/>
            </a:xfrm>
            <a:prstGeom prst="rect">
              <a:avLst/>
            </a:prstGeom>
          </p:spPr>
        </p:pic>
        <p:pic>
          <p:nvPicPr>
            <p:cNvPr id="21" name="Imagem 20" hidden="1">
              <a:hlinkClick r:id="rId12" action="ppaction://hlinksldjump"/>
              <a:extLst>
                <a:ext uri="{FF2B5EF4-FFF2-40B4-BE49-F238E27FC236}">
                  <a16:creationId xmlns:a16="http://schemas.microsoft.com/office/drawing/2014/main" id="{9E102781-7318-4B20-879D-8B1BF19BD8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74579" y="7223682"/>
              <a:ext cx="148088" cy="148088"/>
            </a:xfrm>
            <a:prstGeom prst="rect">
              <a:avLst/>
            </a:prstGeom>
          </p:spPr>
        </p:pic>
        <p:pic>
          <p:nvPicPr>
            <p:cNvPr id="22" name="Imagem 21" hidden="1">
              <a:hlinkClick r:id="rId13" action="ppaction://hlinksldjump"/>
              <a:extLst>
                <a:ext uri="{FF2B5EF4-FFF2-40B4-BE49-F238E27FC236}">
                  <a16:creationId xmlns:a16="http://schemas.microsoft.com/office/drawing/2014/main" id="{E3668089-A59E-4BFB-9A0C-2C6A19740F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438120" y="7223682"/>
              <a:ext cx="148088" cy="148088"/>
            </a:xfrm>
            <a:prstGeom prst="rect">
              <a:avLst/>
            </a:prstGeom>
          </p:spPr>
        </p:pic>
        <p:pic>
          <p:nvPicPr>
            <p:cNvPr id="23" name="Imagem 22">
              <a:hlinkClick r:id="rId2" action="ppaction://hlinksldjump"/>
              <a:extLst>
                <a:ext uri="{FF2B5EF4-FFF2-40B4-BE49-F238E27FC236}">
                  <a16:creationId xmlns:a16="http://schemas.microsoft.com/office/drawing/2014/main" id="{15AD76FD-6C2C-471E-8C4D-020745D67C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83956" y="7223682"/>
              <a:ext cx="148088" cy="148088"/>
            </a:xfrm>
            <a:prstGeom prst="rect">
              <a:avLst/>
            </a:prstGeom>
          </p:spPr>
        </p:pic>
      </p:grpSp>
      <p:pic>
        <p:nvPicPr>
          <p:cNvPr id="24" name="Imagem 23">
            <a:hlinkClick r:id="rId14" action="ppaction://hlinksldjump"/>
            <a:extLst>
              <a:ext uri="{FF2B5EF4-FFF2-40B4-BE49-F238E27FC236}">
                <a16:creationId xmlns:a16="http://schemas.microsoft.com/office/drawing/2014/main" id="{FFCD8DC9-7E8C-4E40-BF21-10C39BC41D2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pic>
        <p:nvPicPr>
          <p:cNvPr id="2" name="Imagem 1"/>
          <p:cNvPicPr>
            <a:picLocks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938" y="4514850"/>
            <a:ext cx="3235500" cy="1933575"/>
          </a:xfrm>
          <a:prstGeom prst="rect">
            <a:avLst/>
          </a:prstGeom>
        </p:spPr>
      </p:pic>
      <p:pic>
        <p:nvPicPr>
          <p:cNvPr id="3" name="Imagem 2"/>
          <p:cNvPicPr>
            <a:picLocks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574" y="4514850"/>
            <a:ext cx="3182678" cy="1933575"/>
          </a:xfrm>
          <a:prstGeom prst="rect">
            <a:avLst/>
          </a:prstGeom>
        </p:spPr>
      </p:pic>
      <p:pic>
        <p:nvPicPr>
          <p:cNvPr id="4" name="Imagem 3"/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325" y="809625"/>
            <a:ext cx="3242175" cy="3438525"/>
          </a:xfrm>
          <a:prstGeom prst="rect">
            <a:avLst/>
          </a:prstGeom>
        </p:spPr>
      </p:pic>
      <p:pic>
        <p:nvPicPr>
          <p:cNvPr id="5" name="Imagem 4"/>
          <p:cNvPicPr>
            <a:picLocks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675" y="809625"/>
            <a:ext cx="3242175" cy="3438525"/>
          </a:xfrm>
          <a:prstGeom prst="rect">
            <a:avLst/>
          </a:prstGeom>
        </p:spPr>
      </p:pic>
      <p:pic>
        <p:nvPicPr>
          <p:cNvPr id="6" name="Imagem 5"/>
          <p:cNvPicPr>
            <a:picLocks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4937" y="514350"/>
            <a:ext cx="2766177" cy="2933700"/>
          </a:xfrm>
          <a:prstGeom prst="rect">
            <a:avLst/>
          </a:prstGeom>
        </p:spPr>
      </p:pic>
      <p:pic>
        <p:nvPicPr>
          <p:cNvPr id="7" name="Imagem 6"/>
          <p:cNvPicPr>
            <a:picLocks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6875" y="3684660"/>
            <a:ext cx="3276600" cy="2774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07564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3">
            <a:extLst>
              <a:ext uri="{FF2B5EF4-FFF2-40B4-BE49-F238E27FC236}">
                <a16:creationId xmlns:a16="http://schemas.microsoft.com/office/drawing/2014/main" id="{9AAFBB3F-C75F-49DC-B153-D7F61EC28109}"/>
              </a:ext>
            </a:extLst>
          </p:cNvPr>
          <p:cNvGrpSpPr/>
          <p:nvPr/>
        </p:nvGrpSpPr>
        <p:grpSpPr>
          <a:xfrm>
            <a:off x="1061357" y="3218527"/>
            <a:ext cx="11593287" cy="1267085"/>
            <a:chOff x="1160341" y="2012268"/>
            <a:chExt cx="9512589" cy="1127922"/>
          </a:xfrm>
        </p:grpSpPr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id="{9ABC98AE-6823-4EB5-8680-E9A63F917BD4}"/>
                </a:ext>
              </a:extLst>
            </p:cNvPr>
            <p:cNvSpPr txBox="1"/>
            <p:nvPr/>
          </p:nvSpPr>
          <p:spPr>
            <a:xfrm>
              <a:off x="1160341" y="2012268"/>
              <a:ext cx="9512589" cy="684934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pt-BR" sz="4400" dirty="0">
                  <a:solidFill>
                    <a:srgbClr val="FFFFFF"/>
                  </a:solidFill>
                  <a:latin typeface="Arkitech" panose="02000000000000000000" pitchFamily="2" charset="0"/>
                  <a:cs typeface="Segoe UI Light" panose="020B0502040204020203" pitchFamily="34" charset="0"/>
                </a:rPr>
                <a:t>Avaliação de</a:t>
              </a:r>
            </a:p>
          </p:txBody>
        </p:sp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0F29EF19-9E5A-46C7-B527-1C6930AEC011}"/>
                </a:ext>
              </a:extLst>
            </p:cNvPr>
            <p:cNvSpPr txBox="1"/>
            <p:nvPr/>
          </p:nvSpPr>
          <p:spPr>
            <a:xfrm>
              <a:off x="1809657" y="2455256"/>
              <a:ext cx="8213956" cy="684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4400" dirty="0">
                  <a:solidFill>
                    <a:srgbClr val="BA8C3F"/>
                  </a:solidFill>
                  <a:latin typeface="Arkitech" panose="02000000000000000000" pitchFamily="2" charset="0"/>
                  <a:cs typeface="Segoe UI Light" panose="020B0502040204020203" pitchFamily="34" charset="0"/>
                </a:rPr>
                <a:t>Simetria dentária</a:t>
              </a:r>
            </a:p>
          </p:txBody>
        </p:sp>
      </p:grpSp>
      <p:grpSp>
        <p:nvGrpSpPr>
          <p:cNvPr id="8" name="Agrupar 7">
            <a:extLst>
              <a:ext uri="{FF2B5EF4-FFF2-40B4-BE49-F238E27FC236}">
                <a16:creationId xmlns:a16="http://schemas.microsoft.com/office/drawing/2014/main" id="{9CC9683A-07A4-4E27-A159-5BBF558E044B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3243845" y="7119981"/>
            <a:chExt cx="7228311" cy="355490"/>
          </a:xfrm>
        </p:grpSpPr>
        <p:sp>
          <p:nvSpPr>
            <p:cNvPr id="9" name="Triângulo isósceles 8">
              <a:hlinkClick r:id="rId3" action="ppaction://hlinksldjump"/>
              <a:extLst>
                <a:ext uri="{FF2B5EF4-FFF2-40B4-BE49-F238E27FC236}">
                  <a16:creationId xmlns:a16="http://schemas.microsoft.com/office/drawing/2014/main" id="{5FD60292-720F-4104-B76C-E3161D480ED3}"/>
                </a:ext>
              </a:extLst>
            </p:cNvPr>
            <p:cNvSpPr/>
            <p:nvPr/>
          </p:nvSpPr>
          <p:spPr>
            <a:xfrm rot="16200000">
              <a:off x="3251347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10" name="Triângulo isósceles 9">
              <a:hlinkClick r:id="rId4" action="ppaction://hlinksldjump"/>
              <a:extLst>
                <a:ext uri="{FF2B5EF4-FFF2-40B4-BE49-F238E27FC236}">
                  <a16:creationId xmlns:a16="http://schemas.microsoft.com/office/drawing/2014/main" id="{D7988D2C-B227-44FA-865C-D343C828D31A}"/>
                </a:ext>
              </a:extLst>
            </p:cNvPr>
            <p:cNvSpPr/>
            <p:nvPr/>
          </p:nvSpPr>
          <p:spPr>
            <a:xfrm rot="5400000">
              <a:off x="10109164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0F9B98B9-9E1A-42A9-A505-9CEAC59D90CA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3243845" y="7119981"/>
            <a:chExt cx="7228311" cy="355490"/>
          </a:xfrm>
        </p:grpSpPr>
        <p:sp>
          <p:nvSpPr>
            <p:cNvPr id="12" name="Triângulo isósceles 11">
              <a:hlinkClick r:id="rId5" action="ppaction://hlinksldjump"/>
              <a:extLst>
                <a:ext uri="{FF2B5EF4-FFF2-40B4-BE49-F238E27FC236}">
                  <a16:creationId xmlns:a16="http://schemas.microsoft.com/office/drawing/2014/main" id="{1AC93AC6-7B81-4325-BC59-277F66F7DE7B}"/>
                </a:ext>
              </a:extLst>
            </p:cNvPr>
            <p:cNvSpPr/>
            <p:nvPr/>
          </p:nvSpPr>
          <p:spPr>
            <a:xfrm rot="16200000">
              <a:off x="3251347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13" name="Triângulo isósceles 12">
              <a:hlinkClick r:id="rId6" action="ppaction://hlinksldjump"/>
              <a:extLst>
                <a:ext uri="{FF2B5EF4-FFF2-40B4-BE49-F238E27FC236}">
                  <a16:creationId xmlns:a16="http://schemas.microsoft.com/office/drawing/2014/main" id="{D9704CB9-802C-41A7-A6AB-2C47B9705DAA}"/>
                </a:ext>
              </a:extLst>
            </p:cNvPr>
            <p:cNvSpPr/>
            <p:nvPr/>
          </p:nvSpPr>
          <p:spPr>
            <a:xfrm rot="5400000">
              <a:off x="10109164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AC7B7E83-C879-4C3B-BA6E-22397A0C37C8}"/>
              </a:ext>
            </a:extLst>
          </p:cNvPr>
          <p:cNvGrpSpPr/>
          <p:nvPr/>
        </p:nvGrpSpPr>
        <p:grpSpPr>
          <a:xfrm>
            <a:off x="4129792" y="7223682"/>
            <a:ext cx="5456416" cy="148088"/>
            <a:chOff x="4129792" y="7223682"/>
            <a:chExt cx="5456416" cy="148088"/>
          </a:xfrm>
        </p:grpSpPr>
        <p:pic>
          <p:nvPicPr>
            <p:cNvPr id="15" name="Imagem 14" hidden="1">
              <a:hlinkClick r:id="rId7" action="ppaction://hlinksldjump"/>
              <a:extLst>
                <a:ext uri="{FF2B5EF4-FFF2-40B4-BE49-F238E27FC236}">
                  <a16:creationId xmlns:a16="http://schemas.microsoft.com/office/drawing/2014/main" id="{B93E530D-60B5-486F-995A-18E61B56F85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29792" y="7223682"/>
              <a:ext cx="148088" cy="148088"/>
            </a:xfrm>
            <a:prstGeom prst="rect">
              <a:avLst/>
            </a:prstGeom>
          </p:spPr>
        </p:pic>
        <p:pic>
          <p:nvPicPr>
            <p:cNvPr id="16" name="Imagem 15" hidden="1">
              <a:hlinkClick r:id="rId9" action="ppaction://hlinksldjump"/>
              <a:extLst>
                <a:ext uri="{FF2B5EF4-FFF2-40B4-BE49-F238E27FC236}">
                  <a16:creationId xmlns:a16="http://schemas.microsoft.com/office/drawing/2014/main" id="{4BDFBD0C-54C3-41C4-B827-36B162B18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93333" y="7223682"/>
              <a:ext cx="148088" cy="148088"/>
            </a:xfrm>
            <a:prstGeom prst="rect">
              <a:avLst/>
            </a:prstGeom>
          </p:spPr>
        </p:pic>
        <p:pic>
          <p:nvPicPr>
            <p:cNvPr id="17" name="Imagem 16" hidden="1">
              <a:hlinkClick r:id="rId10" action="ppaction://hlinksldjump"/>
              <a:extLst>
                <a:ext uri="{FF2B5EF4-FFF2-40B4-BE49-F238E27FC236}">
                  <a16:creationId xmlns:a16="http://schemas.microsoft.com/office/drawing/2014/main" id="{E8B12576-25F1-4CB6-882F-8FCE3D8FB9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56874" y="7223682"/>
              <a:ext cx="148088" cy="148088"/>
            </a:xfrm>
            <a:prstGeom prst="rect">
              <a:avLst/>
            </a:prstGeom>
          </p:spPr>
        </p:pic>
        <p:pic>
          <p:nvPicPr>
            <p:cNvPr id="18" name="Imagem 17">
              <a:hlinkClick r:id="rId12" action="ppaction://hlinksldjump"/>
              <a:extLst>
                <a:ext uri="{FF2B5EF4-FFF2-40B4-BE49-F238E27FC236}">
                  <a16:creationId xmlns:a16="http://schemas.microsoft.com/office/drawing/2014/main" id="{5126B1A3-8B3E-4D17-8C01-D6B2DACF4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20415" y="7223682"/>
              <a:ext cx="148088" cy="148088"/>
            </a:xfrm>
            <a:prstGeom prst="rect">
              <a:avLst/>
            </a:prstGeom>
          </p:spPr>
        </p:pic>
        <p:pic>
          <p:nvPicPr>
            <p:cNvPr id="19" name="Imagem 18">
              <a:hlinkClick r:id="rId13" action="ppaction://hlinksldjump"/>
              <a:extLst>
                <a:ext uri="{FF2B5EF4-FFF2-40B4-BE49-F238E27FC236}">
                  <a16:creationId xmlns:a16="http://schemas.microsoft.com/office/drawing/2014/main" id="{C1C5E21D-2A2D-4349-B0D9-A7186369C60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47497" y="7223682"/>
              <a:ext cx="148088" cy="148088"/>
            </a:xfrm>
            <a:prstGeom prst="rect">
              <a:avLst/>
            </a:prstGeom>
          </p:spPr>
        </p:pic>
        <p:pic>
          <p:nvPicPr>
            <p:cNvPr id="20" name="Imagem 19" hidden="1">
              <a:hlinkClick r:id="rId14" action="ppaction://hlinksldjump"/>
              <a:extLst>
                <a:ext uri="{FF2B5EF4-FFF2-40B4-BE49-F238E27FC236}">
                  <a16:creationId xmlns:a16="http://schemas.microsoft.com/office/drawing/2014/main" id="{78F23314-86BF-49C6-9168-80E95C9FB5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11038" y="7223682"/>
              <a:ext cx="148088" cy="148088"/>
            </a:xfrm>
            <a:prstGeom prst="rect">
              <a:avLst/>
            </a:prstGeom>
          </p:spPr>
        </p:pic>
        <p:pic>
          <p:nvPicPr>
            <p:cNvPr id="21" name="Imagem 20" hidden="1">
              <a:hlinkClick r:id="rId15" action="ppaction://hlinksldjump"/>
              <a:extLst>
                <a:ext uri="{FF2B5EF4-FFF2-40B4-BE49-F238E27FC236}">
                  <a16:creationId xmlns:a16="http://schemas.microsoft.com/office/drawing/2014/main" id="{EB53BA87-C605-46C4-91F0-410D9BCCC27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74579" y="7223682"/>
              <a:ext cx="148088" cy="148088"/>
            </a:xfrm>
            <a:prstGeom prst="rect">
              <a:avLst/>
            </a:prstGeom>
          </p:spPr>
        </p:pic>
        <p:pic>
          <p:nvPicPr>
            <p:cNvPr id="22" name="Imagem 21" hidden="1">
              <a:hlinkClick r:id="rId16" action="ppaction://hlinksldjump"/>
              <a:extLst>
                <a:ext uri="{FF2B5EF4-FFF2-40B4-BE49-F238E27FC236}">
                  <a16:creationId xmlns:a16="http://schemas.microsoft.com/office/drawing/2014/main" id="{82B8F547-9DD7-4B26-B7C0-FF305BCD65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438120" y="7223682"/>
              <a:ext cx="148088" cy="148088"/>
            </a:xfrm>
            <a:prstGeom prst="rect">
              <a:avLst/>
            </a:prstGeom>
          </p:spPr>
        </p:pic>
        <p:pic>
          <p:nvPicPr>
            <p:cNvPr id="23" name="Imagem 22">
              <a:hlinkClick r:id="rId6" action="ppaction://hlinksldjump"/>
              <a:extLst>
                <a:ext uri="{FF2B5EF4-FFF2-40B4-BE49-F238E27FC236}">
                  <a16:creationId xmlns:a16="http://schemas.microsoft.com/office/drawing/2014/main" id="{96171DCF-84B9-4225-B6F5-0F4237B4F75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83956" y="7223682"/>
              <a:ext cx="148088" cy="148088"/>
            </a:xfrm>
            <a:prstGeom prst="rect">
              <a:avLst/>
            </a:prstGeom>
          </p:spPr>
        </p:pic>
      </p:grpSp>
      <p:pic>
        <p:nvPicPr>
          <p:cNvPr id="24" name="Imagem 23">
            <a:hlinkClick r:id="rId17" action="ppaction://hlinksldjump"/>
            <a:extLst>
              <a:ext uri="{FF2B5EF4-FFF2-40B4-BE49-F238E27FC236}">
                <a16:creationId xmlns:a16="http://schemas.microsoft.com/office/drawing/2014/main" id="{2A3FF885-C62D-414D-A389-DAF27A4424F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814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6378591" y="1090567"/>
            <a:ext cx="222504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400" b="1" dirty="0">
                <a:solidFill>
                  <a:srgbClr val="BA8C3F"/>
                </a:solidFill>
                <a:latin typeface="Arial Narrow" panose="020B0606020202030204" pitchFamily="34" charset="0"/>
              </a:rPr>
              <a:t>DENTES ANTERIORES</a:t>
            </a:r>
          </a:p>
        </p:txBody>
      </p:sp>
      <p:pic>
        <p:nvPicPr>
          <p:cNvPr id="8" name="Imagem 7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1362075"/>
            <a:ext cx="304800" cy="304800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6735445" y="1379657"/>
            <a:ext cx="154432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 err="1">
                <a:solidFill>
                  <a:srgbClr val="FFFFFF"/>
                </a:solidFill>
                <a:latin typeface="Arial Narrow" panose="020B0606020202030204" pitchFamily="34" charset="0"/>
              </a:rPr>
              <a:t>Vestibularizar</a:t>
            </a:r>
            <a:endParaRPr lang="pt-BR" sz="1500" b="1" dirty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  <p:pic>
        <p:nvPicPr>
          <p:cNvPr id="10" name="Imagem 9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2085975"/>
            <a:ext cx="304800" cy="304800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6735445" y="1726541"/>
            <a:ext cx="91440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Manter</a:t>
            </a:r>
          </a:p>
        </p:txBody>
      </p:sp>
      <p:pic>
        <p:nvPicPr>
          <p:cNvPr id="12" name="Imagem 1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1733550"/>
            <a:ext cx="304800" cy="304800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6735445" y="2078966"/>
            <a:ext cx="87376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Retrair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5979100" y="2713821"/>
            <a:ext cx="113792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>
                <a:solidFill>
                  <a:srgbClr val="BA8C3F"/>
                </a:solidFill>
                <a:latin typeface="Arial Narrow" panose="020B0606020202030204" pitchFamily="34" charset="0"/>
              </a:rPr>
              <a:t>CANINOS: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6555428" y="3070597"/>
            <a:ext cx="155448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400" b="1" dirty="0">
                <a:solidFill>
                  <a:srgbClr val="BA8C3F"/>
                </a:solidFill>
                <a:latin typeface="Arial Narrow" panose="020B0606020202030204" pitchFamily="34" charset="0"/>
              </a:rPr>
              <a:t>LADO  DIREITO</a:t>
            </a:r>
          </a:p>
        </p:txBody>
      </p:sp>
      <p:pic>
        <p:nvPicPr>
          <p:cNvPr id="16" name="Imagem 15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262" y="3378740"/>
            <a:ext cx="304800" cy="304800"/>
          </a:xfrm>
          <a:prstGeom prst="rect">
            <a:avLst/>
          </a:prstGeom>
        </p:spPr>
      </p:pic>
      <p:pic>
        <p:nvPicPr>
          <p:cNvPr id="17" name="Imagem 16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262" y="3727147"/>
            <a:ext cx="304800" cy="304800"/>
          </a:xfrm>
          <a:prstGeom prst="rect">
            <a:avLst/>
          </a:prstGeom>
        </p:spPr>
      </p:pic>
      <p:pic>
        <p:nvPicPr>
          <p:cNvPr id="18" name="Imagem 17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262" y="4075554"/>
            <a:ext cx="304800" cy="304800"/>
          </a:xfrm>
          <a:prstGeom prst="rect">
            <a:avLst/>
          </a:prstGeom>
        </p:spPr>
      </p:pic>
      <p:sp>
        <p:nvSpPr>
          <p:cNvPr id="19" name="CaixaDeTexto 18"/>
          <p:cNvSpPr txBox="1"/>
          <p:nvPr/>
        </p:nvSpPr>
        <p:spPr>
          <a:xfrm>
            <a:off x="6930997" y="4066372"/>
            <a:ext cx="118872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 err="1">
                <a:solidFill>
                  <a:srgbClr val="FFFFFF"/>
                </a:solidFill>
                <a:latin typeface="Arial Narrow" panose="020B0606020202030204" pitchFamily="34" charset="0"/>
              </a:rPr>
              <a:t>Mesializar</a:t>
            </a:r>
            <a:endParaRPr lang="pt-BR" sz="1500" b="1" dirty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  <p:sp>
        <p:nvSpPr>
          <p:cNvPr id="20" name="CaixaDeTexto 19"/>
          <p:cNvSpPr txBox="1"/>
          <p:nvPr/>
        </p:nvSpPr>
        <p:spPr>
          <a:xfrm>
            <a:off x="6930997" y="3717965"/>
            <a:ext cx="88392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Manter</a:t>
            </a:r>
          </a:p>
        </p:txBody>
      </p:sp>
      <p:sp>
        <p:nvSpPr>
          <p:cNvPr id="21" name="CaixaDeTexto 20"/>
          <p:cNvSpPr txBox="1"/>
          <p:nvPr/>
        </p:nvSpPr>
        <p:spPr>
          <a:xfrm>
            <a:off x="6930997" y="3369558"/>
            <a:ext cx="111760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 err="1">
                <a:solidFill>
                  <a:srgbClr val="FFFFFF"/>
                </a:solidFill>
                <a:latin typeface="Arial Narrow" panose="020B0606020202030204" pitchFamily="34" charset="0"/>
              </a:rPr>
              <a:t>Distalizar</a:t>
            </a:r>
            <a:endParaRPr lang="pt-BR" sz="1500" b="1" dirty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  <p:sp>
        <p:nvSpPr>
          <p:cNvPr id="22" name="CaixaDeTexto 21"/>
          <p:cNvSpPr txBox="1"/>
          <p:nvPr/>
        </p:nvSpPr>
        <p:spPr>
          <a:xfrm>
            <a:off x="5979100" y="4676775"/>
            <a:ext cx="125984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>
                <a:solidFill>
                  <a:srgbClr val="BA8C3F"/>
                </a:solidFill>
                <a:latin typeface="Arial Narrow" panose="020B0606020202030204" pitchFamily="34" charset="0"/>
              </a:rPr>
              <a:t>MOLARES:</a:t>
            </a:r>
          </a:p>
        </p:txBody>
      </p:sp>
      <p:sp>
        <p:nvSpPr>
          <p:cNvPr id="23" name="CaixaDeTexto 22"/>
          <p:cNvSpPr txBox="1"/>
          <p:nvPr/>
        </p:nvSpPr>
        <p:spPr>
          <a:xfrm>
            <a:off x="6555428" y="5018931"/>
            <a:ext cx="155448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400" b="1" dirty="0">
                <a:solidFill>
                  <a:srgbClr val="BA8C3F"/>
                </a:solidFill>
                <a:latin typeface="Arial Narrow" panose="020B0606020202030204" pitchFamily="34" charset="0"/>
              </a:rPr>
              <a:t>LADO  DIREITO</a:t>
            </a:r>
          </a:p>
        </p:txBody>
      </p:sp>
      <p:sp>
        <p:nvSpPr>
          <p:cNvPr id="24" name="CaixaDeTexto 23"/>
          <p:cNvSpPr txBox="1"/>
          <p:nvPr/>
        </p:nvSpPr>
        <p:spPr>
          <a:xfrm>
            <a:off x="6910677" y="5372373"/>
            <a:ext cx="113792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 err="1">
                <a:solidFill>
                  <a:srgbClr val="FFFFFF"/>
                </a:solidFill>
                <a:latin typeface="Arial Narrow" panose="020B0606020202030204" pitchFamily="34" charset="0"/>
              </a:rPr>
              <a:t>Distalizar</a:t>
            </a:r>
            <a:endParaRPr lang="pt-BR" sz="1500" b="1" dirty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  <p:sp>
        <p:nvSpPr>
          <p:cNvPr id="25" name="CaixaDeTexto 24"/>
          <p:cNvSpPr txBox="1"/>
          <p:nvPr/>
        </p:nvSpPr>
        <p:spPr>
          <a:xfrm>
            <a:off x="6910677" y="5715273"/>
            <a:ext cx="95504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Manter</a:t>
            </a:r>
          </a:p>
        </p:txBody>
      </p:sp>
      <p:sp>
        <p:nvSpPr>
          <p:cNvPr id="26" name="CaixaDeTexto 25"/>
          <p:cNvSpPr txBox="1"/>
          <p:nvPr/>
        </p:nvSpPr>
        <p:spPr>
          <a:xfrm>
            <a:off x="6910677" y="6058173"/>
            <a:ext cx="119888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 err="1">
                <a:solidFill>
                  <a:srgbClr val="FFFFFF"/>
                </a:solidFill>
                <a:latin typeface="Arial Narrow" panose="020B0606020202030204" pitchFamily="34" charset="0"/>
              </a:rPr>
              <a:t>Mesializar</a:t>
            </a:r>
            <a:endParaRPr lang="pt-BR" sz="1500" b="1" dirty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  <p:pic>
        <p:nvPicPr>
          <p:cNvPr id="27" name="Imagem 26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262" y="5715000"/>
            <a:ext cx="304800" cy="304800"/>
          </a:xfrm>
          <a:prstGeom prst="rect">
            <a:avLst/>
          </a:prstGeom>
        </p:spPr>
      </p:pic>
      <p:pic>
        <p:nvPicPr>
          <p:cNvPr id="28" name="Imagem 27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262" y="5353050"/>
            <a:ext cx="304800" cy="304800"/>
          </a:xfrm>
          <a:prstGeom prst="rect">
            <a:avLst/>
          </a:prstGeom>
        </p:spPr>
      </p:pic>
      <p:pic>
        <p:nvPicPr>
          <p:cNvPr id="29" name="Imagem 28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262" y="6076950"/>
            <a:ext cx="304800" cy="304800"/>
          </a:xfrm>
          <a:prstGeom prst="rect">
            <a:avLst/>
          </a:prstGeom>
        </p:spPr>
      </p:pic>
      <p:sp>
        <p:nvSpPr>
          <p:cNvPr id="30" name="CaixaDeTexto 29"/>
          <p:cNvSpPr txBox="1"/>
          <p:nvPr/>
        </p:nvSpPr>
        <p:spPr>
          <a:xfrm>
            <a:off x="8686800" y="5018931"/>
            <a:ext cx="18796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400" b="1" dirty="0">
                <a:solidFill>
                  <a:srgbClr val="BA8C3F"/>
                </a:solidFill>
                <a:latin typeface="Arial Narrow" panose="020B0606020202030204" pitchFamily="34" charset="0"/>
              </a:rPr>
              <a:t>LADO  ESQUERDO</a:t>
            </a:r>
          </a:p>
        </p:txBody>
      </p:sp>
      <p:pic>
        <p:nvPicPr>
          <p:cNvPr id="31" name="Imagem 30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862" y="5353050"/>
            <a:ext cx="304800" cy="304800"/>
          </a:xfrm>
          <a:prstGeom prst="rect">
            <a:avLst/>
          </a:prstGeom>
        </p:spPr>
      </p:pic>
      <p:pic>
        <p:nvPicPr>
          <p:cNvPr id="32" name="Imagem 3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862" y="5715000"/>
            <a:ext cx="304800" cy="304800"/>
          </a:xfrm>
          <a:prstGeom prst="rect">
            <a:avLst/>
          </a:prstGeom>
        </p:spPr>
      </p:pic>
      <p:pic>
        <p:nvPicPr>
          <p:cNvPr id="33" name="Imagem 3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862" y="6076950"/>
            <a:ext cx="304800" cy="304800"/>
          </a:xfrm>
          <a:prstGeom prst="rect">
            <a:avLst/>
          </a:prstGeom>
        </p:spPr>
      </p:pic>
      <p:sp>
        <p:nvSpPr>
          <p:cNvPr id="34" name="CaixaDeTexto 33"/>
          <p:cNvSpPr txBox="1"/>
          <p:nvPr/>
        </p:nvSpPr>
        <p:spPr>
          <a:xfrm>
            <a:off x="9049702" y="6058173"/>
            <a:ext cx="116840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 err="1">
                <a:solidFill>
                  <a:srgbClr val="FFFFFF"/>
                </a:solidFill>
                <a:latin typeface="Arial Narrow" panose="020B0606020202030204" pitchFamily="34" charset="0"/>
              </a:rPr>
              <a:t>Mesializar</a:t>
            </a:r>
            <a:endParaRPr lang="pt-BR" sz="1500" b="1" dirty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  <p:sp>
        <p:nvSpPr>
          <p:cNvPr id="35" name="CaixaDeTexto 34"/>
          <p:cNvSpPr txBox="1"/>
          <p:nvPr/>
        </p:nvSpPr>
        <p:spPr>
          <a:xfrm>
            <a:off x="9049702" y="5715273"/>
            <a:ext cx="86360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Manter</a:t>
            </a:r>
          </a:p>
        </p:txBody>
      </p:sp>
      <p:sp>
        <p:nvSpPr>
          <p:cNvPr id="36" name="CaixaDeTexto 35"/>
          <p:cNvSpPr txBox="1"/>
          <p:nvPr/>
        </p:nvSpPr>
        <p:spPr>
          <a:xfrm>
            <a:off x="9049702" y="5372373"/>
            <a:ext cx="111760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 err="1">
                <a:solidFill>
                  <a:srgbClr val="FFFFFF"/>
                </a:solidFill>
                <a:latin typeface="Arial Narrow" panose="020B0606020202030204" pitchFamily="34" charset="0"/>
              </a:rPr>
              <a:t>Distalizar</a:t>
            </a:r>
            <a:endParaRPr lang="pt-BR" sz="1500" b="1" dirty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  <p:sp>
        <p:nvSpPr>
          <p:cNvPr id="37" name="CaixaDeTexto 36"/>
          <p:cNvSpPr txBox="1"/>
          <p:nvPr/>
        </p:nvSpPr>
        <p:spPr>
          <a:xfrm>
            <a:off x="9034780" y="4048125"/>
            <a:ext cx="120904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 err="1">
                <a:solidFill>
                  <a:srgbClr val="FFFFFF"/>
                </a:solidFill>
                <a:latin typeface="Arial Narrow" panose="020B0606020202030204" pitchFamily="34" charset="0"/>
              </a:rPr>
              <a:t>Mesializar</a:t>
            </a:r>
            <a:endParaRPr lang="pt-BR" sz="1500" b="1" dirty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  <p:sp>
        <p:nvSpPr>
          <p:cNvPr id="38" name="CaixaDeTexto 37"/>
          <p:cNvSpPr txBox="1"/>
          <p:nvPr/>
        </p:nvSpPr>
        <p:spPr>
          <a:xfrm>
            <a:off x="9034780" y="3705225"/>
            <a:ext cx="97536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Manter</a:t>
            </a:r>
          </a:p>
        </p:txBody>
      </p:sp>
      <p:sp>
        <p:nvSpPr>
          <p:cNvPr id="39" name="CaixaDeTexto 38"/>
          <p:cNvSpPr txBox="1"/>
          <p:nvPr/>
        </p:nvSpPr>
        <p:spPr>
          <a:xfrm>
            <a:off x="9034780" y="3362325"/>
            <a:ext cx="115824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 err="1">
                <a:solidFill>
                  <a:srgbClr val="FFFFFF"/>
                </a:solidFill>
                <a:latin typeface="Arial Narrow" panose="020B0606020202030204" pitchFamily="34" charset="0"/>
              </a:rPr>
              <a:t>Distalizar</a:t>
            </a:r>
            <a:endParaRPr lang="pt-BR" sz="1500" b="1" dirty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  <p:sp>
        <p:nvSpPr>
          <p:cNvPr id="40" name="CaixaDeTexto 39"/>
          <p:cNvSpPr txBox="1"/>
          <p:nvPr/>
        </p:nvSpPr>
        <p:spPr>
          <a:xfrm>
            <a:off x="8686800" y="3060799"/>
            <a:ext cx="18796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400" b="1" dirty="0">
                <a:solidFill>
                  <a:srgbClr val="BA8C3F"/>
                </a:solidFill>
                <a:latin typeface="Arial Narrow" panose="020B0606020202030204" pitchFamily="34" charset="0"/>
              </a:rPr>
              <a:t>LADO  ESQUERDO</a:t>
            </a:r>
          </a:p>
        </p:txBody>
      </p:sp>
      <p:pic>
        <p:nvPicPr>
          <p:cNvPr id="41" name="Imagem 40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862" y="3362325"/>
            <a:ext cx="304800" cy="304800"/>
          </a:xfrm>
          <a:prstGeom prst="rect">
            <a:avLst/>
          </a:prstGeom>
        </p:spPr>
      </p:pic>
      <p:pic>
        <p:nvPicPr>
          <p:cNvPr id="42" name="Imagem 4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862" y="3724275"/>
            <a:ext cx="304800" cy="304800"/>
          </a:xfrm>
          <a:prstGeom prst="rect">
            <a:avLst/>
          </a:prstGeom>
        </p:spPr>
      </p:pic>
      <p:pic>
        <p:nvPicPr>
          <p:cNvPr id="43" name="Imagem 4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862" y="4086225"/>
            <a:ext cx="304800" cy="304800"/>
          </a:xfrm>
          <a:prstGeom prst="rect">
            <a:avLst/>
          </a:prstGeom>
        </p:spPr>
      </p:pic>
      <p:sp>
        <p:nvSpPr>
          <p:cNvPr id="46" name="CaixaDeTexto 45"/>
          <p:cNvSpPr txBox="1"/>
          <p:nvPr/>
        </p:nvSpPr>
        <p:spPr>
          <a:xfrm>
            <a:off x="9248140" y="1090567"/>
            <a:ext cx="189992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400" b="1" dirty="0">
                <a:solidFill>
                  <a:srgbClr val="BA8C3F"/>
                </a:solidFill>
                <a:latin typeface="Arial Narrow" panose="020B0606020202030204" pitchFamily="34" charset="0"/>
              </a:rPr>
              <a:t>LM DENTÁRIA SUP</a:t>
            </a:r>
          </a:p>
        </p:txBody>
      </p:sp>
      <p:pic>
        <p:nvPicPr>
          <p:cNvPr id="47" name="Imagem 46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0" y="1362075"/>
            <a:ext cx="304800" cy="304800"/>
          </a:xfrm>
          <a:prstGeom prst="rect">
            <a:avLst/>
          </a:prstGeom>
        </p:spPr>
      </p:pic>
      <p:pic>
        <p:nvPicPr>
          <p:cNvPr id="48" name="Imagem 47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0" y="1733550"/>
            <a:ext cx="304800" cy="304800"/>
          </a:xfrm>
          <a:prstGeom prst="rect">
            <a:avLst/>
          </a:prstGeom>
        </p:spPr>
      </p:pic>
      <p:pic>
        <p:nvPicPr>
          <p:cNvPr id="49" name="Imagem 48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0" y="2085975"/>
            <a:ext cx="304800" cy="304800"/>
          </a:xfrm>
          <a:prstGeom prst="rect">
            <a:avLst/>
          </a:prstGeom>
        </p:spPr>
      </p:pic>
      <p:sp>
        <p:nvSpPr>
          <p:cNvPr id="50" name="CaixaDeTexto 49"/>
          <p:cNvSpPr txBox="1"/>
          <p:nvPr/>
        </p:nvSpPr>
        <p:spPr>
          <a:xfrm>
            <a:off x="9604573" y="2077498"/>
            <a:ext cx="161544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Para esquerda</a:t>
            </a:r>
          </a:p>
        </p:txBody>
      </p:sp>
      <p:sp>
        <p:nvSpPr>
          <p:cNvPr id="51" name="CaixaDeTexto 50"/>
          <p:cNvSpPr txBox="1"/>
          <p:nvPr/>
        </p:nvSpPr>
        <p:spPr>
          <a:xfrm>
            <a:off x="9604573" y="1725073"/>
            <a:ext cx="97536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Manter</a:t>
            </a:r>
          </a:p>
        </p:txBody>
      </p:sp>
      <p:sp>
        <p:nvSpPr>
          <p:cNvPr id="52" name="CaixaDeTexto 51"/>
          <p:cNvSpPr txBox="1"/>
          <p:nvPr/>
        </p:nvSpPr>
        <p:spPr>
          <a:xfrm>
            <a:off x="9604573" y="1378189"/>
            <a:ext cx="134112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Para direita</a:t>
            </a:r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662D7D57-AEFC-40EC-895C-B2F4EE0C9F16}"/>
              </a:ext>
            </a:extLst>
          </p:cNvPr>
          <p:cNvSpPr txBox="1"/>
          <p:nvPr/>
        </p:nvSpPr>
        <p:spPr>
          <a:xfrm>
            <a:off x="399367" y="203553"/>
            <a:ext cx="5882569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chemeClr val="bg1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Avaliação de simetria dentária</a:t>
            </a:r>
            <a:br>
              <a:rPr lang="pt-BR" sz="1400" dirty="0">
                <a:solidFill>
                  <a:schemeClr val="bg1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superior</a:t>
            </a:r>
            <a:endParaRPr lang="pt-BR" sz="2000" dirty="0">
              <a:solidFill>
                <a:srgbClr val="BA8C3F"/>
              </a:solidFill>
              <a:latin typeface="Agency FB" panose="020B0503020202020204" pitchFamily="34" charset="0"/>
            </a:endParaRPr>
          </a:p>
        </p:txBody>
      </p:sp>
      <p:grpSp>
        <p:nvGrpSpPr>
          <p:cNvPr id="56" name="Agrupar 55">
            <a:extLst>
              <a:ext uri="{FF2B5EF4-FFF2-40B4-BE49-F238E27FC236}">
                <a16:creationId xmlns:a16="http://schemas.microsoft.com/office/drawing/2014/main" id="{F2452D50-8F88-42D7-BB01-E1611065FCB1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3243845" y="7119981"/>
            <a:chExt cx="7228311" cy="355490"/>
          </a:xfrm>
        </p:grpSpPr>
        <p:sp>
          <p:nvSpPr>
            <p:cNvPr id="57" name="Triângulo isósceles 56">
              <a:hlinkClick r:id="rId3" action="ppaction://hlinksldjump"/>
              <a:extLst>
                <a:ext uri="{FF2B5EF4-FFF2-40B4-BE49-F238E27FC236}">
                  <a16:creationId xmlns:a16="http://schemas.microsoft.com/office/drawing/2014/main" id="{0F7C203E-8ACC-4BAE-8E06-51C6D6E821B7}"/>
                </a:ext>
              </a:extLst>
            </p:cNvPr>
            <p:cNvSpPr/>
            <p:nvPr/>
          </p:nvSpPr>
          <p:spPr>
            <a:xfrm rot="16200000">
              <a:off x="3251347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58" name="Triângulo isósceles 57">
              <a:hlinkClick r:id="rId4" action="ppaction://hlinksldjump"/>
              <a:extLst>
                <a:ext uri="{FF2B5EF4-FFF2-40B4-BE49-F238E27FC236}">
                  <a16:creationId xmlns:a16="http://schemas.microsoft.com/office/drawing/2014/main" id="{95A28246-8229-431C-ABC8-94C63CC4E5BF}"/>
                </a:ext>
              </a:extLst>
            </p:cNvPr>
            <p:cNvSpPr/>
            <p:nvPr/>
          </p:nvSpPr>
          <p:spPr>
            <a:xfrm rot="5400000">
              <a:off x="10109164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59" name="Agrupar 58">
            <a:extLst>
              <a:ext uri="{FF2B5EF4-FFF2-40B4-BE49-F238E27FC236}">
                <a16:creationId xmlns:a16="http://schemas.microsoft.com/office/drawing/2014/main" id="{4AE3C4FA-45D0-45F2-9A41-02576CA1F730}"/>
              </a:ext>
            </a:extLst>
          </p:cNvPr>
          <p:cNvGrpSpPr/>
          <p:nvPr/>
        </p:nvGrpSpPr>
        <p:grpSpPr>
          <a:xfrm>
            <a:off x="4129792" y="7223682"/>
            <a:ext cx="5456416" cy="148088"/>
            <a:chOff x="4129792" y="7223682"/>
            <a:chExt cx="5456416" cy="148088"/>
          </a:xfrm>
        </p:grpSpPr>
        <p:pic>
          <p:nvPicPr>
            <p:cNvPr id="60" name="Imagem 59" hidden="1">
              <a:hlinkClick r:id="rId5" action="ppaction://hlinksldjump"/>
              <a:extLst>
                <a:ext uri="{FF2B5EF4-FFF2-40B4-BE49-F238E27FC236}">
                  <a16:creationId xmlns:a16="http://schemas.microsoft.com/office/drawing/2014/main" id="{4D3B798E-FAE5-418E-BF44-8299FED384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29792" y="7223682"/>
              <a:ext cx="148088" cy="148088"/>
            </a:xfrm>
            <a:prstGeom prst="rect">
              <a:avLst/>
            </a:prstGeom>
          </p:spPr>
        </p:pic>
        <p:pic>
          <p:nvPicPr>
            <p:cNvPr id="61" name="Imagem 60" hidden="1">
              <a:hlinkClick r:id="rId7" action="ppaction://hlinksldjump"/>
              <a:extLst>
                <a:ext uri="{FF2B5EF4-FFF2-40B4-BE49-F238E27FC236}">
                  <a16:creationId xmlns:a16="http://schemas.microsoft.com/office/drawing/2014/main" id="{B9DBA033-DC49-4058-AA62-CC335DDA84A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93333" y="7223682"/>
              <a:ext cx="148088" cy="148088"/>
            </a:xfrm>
            <a:prstGeom prst="rect">
              <a:avLst/>
            </a:prstGeom>
          </p:spPr>
        </p:pic>
        <p:pic>
          <p:nvPicPr>
            <p:cNvPr id="62" name="Imagem 61" hidden="1">
              <a:hlinkClick r:id="rId8" action="ppaction://hlinksldjump"/>
              <a:extLst>
                <a:ext uri="{FF2B5EF4-FFF2-40B4-BE49-F238E27FC236}">
                  <a16:creationId xmlns:a16="http://schemas.microsoft.com/office/drawing/2014/main" id="{F1667C6F-19DE-4433-84A3-2F0F70B4DE1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56874" y="7223682"/>
              <a:ext cx="148088" cy="148088"/>
            </a:xfrm>
            <a:prstGeom prst="rect">
              <a:avLst/>
            </a:prstGeom>
          </p:spPr>
        </p:pic>
        <p:pic>
          <p:nvPicPr>
            <p:cNvPr id="63" name="Imagem 62">
              <a:hlinkClick r:id="rId3" action="ppaction://hlinksldjump"/>
              <a:extLst>
                <a:ext uri="{FF2B5EF4-FFF2-40B4-BE49-F238E27FC236}">
                  <a16:creationId xmlns:a16="http://schemas.microsoft.com/office/drawing/2014/main" id="{21F76578-2AE5-4AAA-B86D-0DD4B82F414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20415" y="7223682"/>
              <a:ext cx="148088" cy="148088"/>
            </a:xfrm>
            <a:prstGeom prst="rect">
              <a:avLst/>
            </a:prstGeom>
          </p:spPr>
        </p:pic>
        <p:pic>
          <p:nvPicPr>
            <p:cNvPr id="64" name="Imagem 63">
              <a:hlinkClick r:id="rId4" action="ppaction://hlinksldjump"/>
              <a:extLst>
                <a:ext uri="{FF2B5EF4-FFF2-40B4-BE49-F238E27FC236}">
                  <a16:creationId xmlns:a16="http://schemas.microsoft.com/office/drawing/2014/main" id="{FFC41AF3-AE1B-42C2-9F7F-9B4AA86362D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47497" y="7223682"/>
              <a:ext cx="148088" cy="148088"/>
            </a:xfrm>
            <a:prstGeom prst="rect">
              <a:avLst/>
            </a:prstGeom>
          </p:spPr>
        </p:pic>
        <p:pic>
          <p:nvPicPr>
            <p:cNvPr id="65" name="Imagem 64" hidden="1">
              <a:hlinkClick r:id="rId10" action="ppaction://hlinksldjump"/>
              <a:extLst>
                <a:ext uri="{FF2B5EF4-FFF2-40B4-BE49-F238E27FC236}">
                  <a16:creationId xmlns:a16="http://schemas.microsoft.com/office/drawing/2014/main" id="{5F1D0C20-B473-46B6-8DC1-50A29FF27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11038" y="7223682"/>
              <a:ext cx="148088" cy="148088"/>
            </a:xfrm>
            <a:prstGeom prst="rect">
              <a:avLst/>
            </a:prstGeom>
          </p:spPr>
        </p:pic>
        <p:pic>
          <p:nvPicPr>
            <p:cNvPr id="66" name="Imagem 65" hidden="1">
              <a:hlinkClick r:id="rId11" action="ppaction://hlinksldjump"/>
              <a:extLst>
                <a:ext uri="{FF2B5EF4-FFF2-40B4-BE49-F238E27FC236}">
                  <a16:creationId xmlns:a16="http://schemas.microsoft.com/office/drawing/2014/main" id="{6AADB12E-0CE3-4F28-A841-D291831D717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74579" y="7223682"/>
              <a:ext cx="148088" cy="148088"/>
            </a:xfrm>
            <a:prstGeom prst="rect">
              <a:avLst/>
            </a:prstGeom>
          </p:spPr>
        </p:pic>
        <p:pic>
          <p:nvPicPr>
            <p:cNvPr id="67" name="Imagem 66" hidden="1">
              <a:hlinkClick r:id="rId12" action="ppaction://hlinksldjump"/>
              <a:extLst>
                <a:ext uri="{FF2B5EF4-FFF2-40B4-BE49-F238E27FC236}">
                  <a16:creationId xmlns:a16="http://schemas.microsoft.com/office/drawing/2014/main" id="{E7BE1149-B9C4-4758-9334-79C31B78CBE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438120" y="7223682"/>
              <a:ext cx="148088" cy="148088"/>
            </a:xfrm>
            <a:prstGeom prst="rect">
              <a:avLst/>
            </a:prstGeom>
          </p:spPr>
        </p:pic>
        <p:pic>
          <p:nvPicPr>
            <p:cNvPr id="68" name="Imagem 67">
              <a:hlinkClick r:id="rId13" action="ppaction://hlinksldjump"/>
              <a:extLst>
                <a:ext uri="{FF2B5EF4-FFF2-40B4-BE49-F238E27FC236}">
                  <a16:creationId xmlns:a16="http://schemas.microsoft.com/office/drawing/2014/main" id="{F5B30530-77A5-49AE-ADD7-6135373A379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83956" y="7223682"/>
              <a:ext cx="148088" cy="148088"/>
            </a:xfrm>
            <a:prstGeom prst="rect">
              <a:avLst/>
            </a:prstGeom>
          </p:spPr>
        </p:pic>
      </p:grpSp>
      <p:pic>
        <p:nvPicPr>
          <p:cNvPr id="69" name="Imagem 68">
            <a:hlinkClick r:id="rId14" action="ppaction://hlinksldjump"/>
            <a:extLst>
              <a:ext uri="{FF2B5EF4-FFF2-40B4-BE49-F238E27FC236}">
                <a16:creationId xmlns:a16="http://schemas.microsoft.com/office/drawing/2014/main" id="{D5BBC9B1-8FC5-4A85-A6FC-7CFAAD1F2CF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pic>
        <p:nvPicPr>
          <p:cNvPr id="70" name="Imagem 69">
            <a:extLst>
              <a:ext uri="{FF2B5EF4-FFF2-40B4-BE49-F238E27FC236}">
                <a16:creationId xmlns:a16="http://schemas.microsoft.com/office/drawing/2014/main" id="{691D38CA-27C7-4FCF-9C4B-7D87855AB17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5386" y="2983587"/>
            <a:ext cx="334547" cy="361919"/>
          </a:xfrm>
          <a:prstGeom prst="rect">
            <a:avLst/>
          </a:prstGeom>
        </p:spPr>
      </p:pic>
      <p:pic>
        <p:nvPicPr>
          <p:cNvPr id="71" name="Imagem 70">
            <a:extLst>
              <a:ext uri="{FF2B5EF4-FFF2-40B4-BE49-F238E27FC236}">
                <a16:creationId xmlns:a16="http://schemas.microsoft.com/office/drawing/2014/main" id="{20B9C18D-2326-4018-AA4A-ACBA84678FB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090" y="2983221"/>
            <a:ext cx="334547" cy="361919"/>
          </a:xfrm>
          <a:prstGeom prst="rect">
            <a:avLst/>
          </a:prstGeom>
        </p:spPr>
      </p:pic>
      <p:pic>
        <p:nvPicPr>
          <p:cNvPr id="72" name="Imagem 71">
            <a:extLst>
              <a:ext uri="{FF2B5EF4-FFF2-40B4-BE49-F238E27FC236}">
                <a16:creationId xmlns:a16="http://schemas.microsoft.com/office/drawing/2014/main" id="{46740DA0-3F2D-4789-AFBF-67B6110744B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513" y="1024275"/>
            <a:ext cx="334547" cy="361919"/>
          </a:xfrm>
          <a:prstGeom prst="rect">
            <a:avLst/>
          </a:prstGeom>
        </p:spPr>
      </p:pic>
      <p:pic>
        <p:nvPicPr>
          <p:cNvPr id="73" name="Imagem 72">
            <a:extLst>
              <a:ext uri="{FF2B5EF4-FFF2-40B4-BE49-F238E27FC236}">
                <a16:creationId xmlns:a16="http://schemas.microsoft.com/office/drawing/2014/main" id="{EA0C72E0-8FEA-4A76-8453-98A7B3E1397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089" y="4916790"/>
            <a:ext cx="334547" cy="361919"/>
          </a:xfrm>
          <a:prstGeom prst="rect">
            <a:avLst/>
          </a:prstGeom>
        </p:spPr>
      </p:pic>
      <p:pic>
        <p:nvPicPr>
          <p:cNvPr id="74" name="Imagem 73">
            <a:extLst>
              <a:ext uri="{FF2B5EF4-FFF2-40B4-BE49-F238E27FC236}">
                <a16:creationId xmlns:a16="http://schemas.microsoft.com/office/drawing/2014/main" id="{3ED0C8A0-D391-46EF-8D79-0F9C1A2BF4A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657" y="4916791"/>
            <a:ext cx="334547" cy="361919"/>
          </a:xfrm>
          <a:prstGeom prst="rect">
            <a:avLst/>
          </a:prstGeom>
        </p:spPr>
      </p:pic>
      <p:pic>
        <p:nvPicPr>
          <p:cNvPr id="75" name="Imagem 74">
            <a:extLst>
              <a:ext uri="{FF2B5EF4-FFF2-40B4-BE49-F238E27FC236}">
                <a16:creationId xmlns:a16="http://schemas.microsoft.com/office/drawing/2014/main" id="{3715C2F4-7F0D-4001-9F4E-66130CE5338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637" y="1051022"/>
            <a:ext cx="334547" cy="361919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609600" y="5086350"/>
            <a:ext cx="2794000" cy="38472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900" b="1">
                <a:solidFill>
                  <a:srgbClr val="FF0000"/>
                </a:solidFill>
                <a:latin typeface="Arial Narrow"/>
              </a:rPr>
              <a:t>Simetria Ântero Posterior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609600" y="5524500"/>
            <a:ext cx="3281680" cy="147732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 dirty="0">
                <a:solidFill>
                  <a:srgbClr val="FFFFFF"/>
                </a:solidFill>
                <a:latin typeface="Arial Narrow"/>
              </a:rPr>
              <a:t>13 - </a:t>
            </a:r>
            <a:r>
              <a:rPr lang="pt-BR" b="1" dirty="0" err="1">
                <a:solidFill>
                  <a:srgbClr val="FFFFFF"/>
                </a:solidFill>
                <a:latin typeface="Arial Narrow"/>
              </a:rPr>
              <a:t>Pl</a:t>
            </a:r>
            <a:r>
              <a:rPr lang="pt-BR" b="1" dirty="0">
                <a:solidFill>
                  <a:srgbClr val="FFFFFF"/>
                </a:solidFill>
                <a:latin typeface="Arial Narrow"/>
              </a:rPr>
              <a:t> Coronal    =    87.19 mm
23 - </a:t>
            </a:r>
            <a:r>
              <a:rPr lang="pt-BR" b="1" dirty="0" err="1">
                <a:solidFill>
                  <a:srgbClr val="FFFFFF"/>
                </a:solidFill>
                <a:latin typeface="Arial Narrow"/>
              </a:rPr>
              <a:t>Pl</a:t>
            </a:r>
            <a:r>
              <a:rPr lang="pt-BR" b="1" dirty="0">
                <a:solidFill>
                  <a:srgbClr val="FFFFFF"/>
                </a:solidFill>
                <a:latin typeface="Arial Narrow"/>
              </a:rPr>
              <a:t> Coronal    =    86.15 mm
16 - </a:t>
            </a:r>
            <a:r>
              <a:rPr lang="pt-BR" b="1" dirty="0" err="1">
                <a:solidFill>
                  <a:srgbClr val="FFFFFF"/>
                </a:solidFill>
                <a:latin typeface="Arial Narrow"/>
              </a:rPr>
              <a:t>Pl</a:t>
            </a:r>
            <a:r>
              <a:rPr lang="pt-BR" b="1" dirty="0">
                <a:solidFill>
                  <a:srgbClr val="FFFFFF"/>
                </a:solidFill>
                <a:latin typeface="Arial Narrow"/>
              </a:rPr>
              <a:t> Coronal    =    63.89 mm
26 - </a:t>
            </a:r>
            <a:r>
              <a:rPr lang="pt-BR" b="1" dirty="0" err="1">
                <a:solidFill>
                  <a:srgbClr val="FFFFFF"/>
                </a:solidFill>
                <a:latin typeface="Arial Narrow"/>
              </a:rPr>
              <a:t>Pl</a:t>
            </a:r>
            <a:r>
              <a:rPr lang="pt-BR" b="1" dirty="0">
                <a:solidFill>
                  <a:srgbClr val="FFFFFF"/>
                </a:solidFill>
                <a:latin typeface="Arial Narrow"/>
              </a:rPr>
              <a:t> Coronal    =    61.63 mm
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3867150" y="5553075"/>
            <a:ext cx="2834640" cy="147732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 dirty="0">
                <a:solidFill>
                  <a:srgbClr val="FFFFFF"/>
                </a:solidFill>
                <a:latin typeface="Arial Narrow"/>
              </a:rPr>
              <a:t>13 - PSM     =    14.1 mm
23 - PSM     =    20.55 mm
16 - PSM     =    16.72 mm
26 - PSM     =    21.14 mm
LMDS-PSM    =    2.93 mm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3867150" y="5114925"/>
            <a:ext cx="2225040" cy="38472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900" b="1">
                <a:solidFill>
                  <a:srgbClr val="008040"/>
                </a:solidFill>
                <a:latin typeface="Arial Narrow"/>
              </a:rPr>
              <a:t>Simetria Transversal</a:t>
            </a:r>
          </a:p>
        </p:txBody>
      </p:sp>
      <p:pic>
        <p:nvPicPr>
          <p:cNvPr id="44" name="Imagem 43"/>
          <p:cNvPicPr>
            <a:picLocks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3260" y="3981450"/>
            <a:ext cx="1301081" cy="1562100"/>
          </a:xfrm>
          <a:prstGeom prst="rect">
            <a:avLst/>
          </a:prstGeom>
        </p:spPr>
      </p:pic>
      <p:pic>
        <p:nvPicPr>
          <p:cNvPr id="45" name="Imagem 44"/>
          <p:cNvPicPr>
            <a:picLocks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7260" y="3981450"/>
            <a:ext cx="1301081" cy="1562100"/>
          </a:xfrm>
          <a:prstGeom prst="rect">
            <a:avLst/>
          </a:prstGeom>
        </p:spPr>
      </p:pic>
      <p:pic>
        <p:nvPicPr>
          <p:cNvPr id="53" name="Imagem 52" descr="Recorte de Tela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/>
          <a:stretch/>
        </p:blipFill>
        <p:spPr>
          <a:xfrm>
            <a:off x="1601416" y="889381"/>
            <a:ext cx="3715187" cy="397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0733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aixaDeTexto 52">
            <a:extLst>
              <a:ext uri="{FF2B5EF4-FFF2-40B4-BE49-F238E27FC236}">
                <a16:creationId xmlns:a16="http://schemas.microsoft.com/office/drawing/2014/main" id="{9AEAB756-2D1F-4E78-9609-1BB65909A6E9}"/>
              </a:ext>
            </a:extLst>
          </p:cNvPr>
          <p:cNvSpPr txBox="1"/>
          <p:nvPr/>
        </p:nvSpPr>
        <p:spPr>
          <a:xfrm>
            <a:off x="399367" y="203553"/>
            <a:ext cx="5882569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chemeClr val="bg1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Avaliação de simetria dentária</a:t>
            </a:r>
            <a:br>
              <a:rPr lang="pt-BR" sz="1400" dirty="0">
                <a:solidFill>
                  <a:schemeClr val="bg1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inferior</a:t>
            </a:r>
          </a:p>
        </p:txBody>
      </p:sp>
      <p:sp>
        <p:nvSpPr>
          <p:cNvPr id="144" name="CaixaDeTexto 143">
            <a:extLst>
              <a:ext uri="{FF2B5EF4-FFF2-40B4-BE49-F238E27FC236}">
                <a16:creationId xmlns:a16="http://schemas.microsoft.com/office/drawing/2014/main" id="{B2197B61-2309-4D40-AC7B-768ADD4B56EC}"/>
              </a:ext>
            </a:extLst>
          </p:cNvPr>
          <p:cNvSpPr txBox="1"/>
          <p:nvPr/>
        </p:nvSpPr>
        <p:spPr>
          <a:xfrm>
            <a:off x="7194805" y="1043757"/>
            <a:ext cx="222504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400" b="1" dirty="0">
                <a:solidFill>
                  <a:srgbClr val="BA8C3F"/>
                </a:solidFill>
                <a:latin typeface="Arial Narrow" panose="020B0606020202030204" pitchFamily="34" charset="0"/>
              </a:rPr>
              <a:t>DENTES ANTERIORES</a:t>
            </a:r>
          </a:p>
        </p:txBody>
      </p:sp>
      <p:pic>
        <p:nvPicPr>
          <p:cNvPr id="145" name="Imagem 144">
            <a:extLst>
              <a:ext uri="{FF2B5EF4-FFF2-40B4-BE49-F238E27FC236}">
                <a16:creationId xmlns:a16="http://schemas.microsoft.com/office/drawing/2014/main" id="{5C27BCF9-F83A-408F-94CE-069477356E4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214" y="1315265"/>
            <a:ext cx="304800" cy="304800"/>
          </a:xfrm>
          <a:prstGeom prst="rect">
            <a:avLst/>
          </a:prstGeom>
        </p:spPr>
      </p:pic>
      <p:sp>
        <p:nvSpPr>
          <p:cNvPr id="146" name="CaixaDeTexto 145">
            <a:extLst>
              <a:ext uri="{FF2B5EF4-FFF2-40B4-BE49-F238E27FC236}">
                <a16:creationId xmlns:a16="http://schemas.microsoft.com/office/drawing/2014/main" id="{00E2F8C0-CFB7-4889-A8CF-C0915C09CCE3}"/>
              </a:ext>
            </a:extLst>
          </p:cNvPr>
          <p:cNvSpPr txBox="1"/>
          <p:nvPr/>
        </p:nvSpPr>
        <p:spPr>
          <a:xfrm>
            <a:off x="7551659" y="1332847"/>
            <a:ext cx="154432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 err="1">
                <a:solidFill>
                  <a:srgbClr val="FFFFFF"/>
                </a:solidFill>
                <a:latin typeface="Arial Narrow" panose="020B0606020202030204" pitchFamily="34" charset="0"/>
              </a:rPr>
              <a:t>Vestibularizar</a:t>
            </a:r>
            <a:endParaRPr lang="pt-BR" sz="1500" b="1" dirty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  <p:pic>
        <p:nvPicPr>
          <p:cNvPr id="147" name="Imagem 146">
            <a:extLst>
              <a:ext uri="{FF2B5EF4-FFF2-40B4-BE49-F238E27FC236}">
                <a16:creationId xmlns:a16="http://schemas.microsoft.com/office/drawing/2014/main" id="{1F5EC888-3189-462E-9141-A13D118E0CC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214" y="2039165"/>
            <a:ext cx="304800" cy="304800"/>
          </a:xfrm>
          <a:prstGeom prst="rect">
            <a:avLst/>
          </a:prstGeom>
        </p:spPr>
      </p:pic>
      <p:sp>
        <p:nvSpPr>
          <p:cNvPr id="148" name="CaixaDeTexto 147">
            <a:extLst>
              <a:ext uri="{FF2B5EF4-FFF2-40B4-BE49-F238E27FC236}">
                <a16:creationId xmlns:a16="http://schemas.microsoft.com/office/drawing/2014/main" id="{0D9DE6DD-6D78-4C27-AB6F-70A84680BDBE}"/>
              </a:ext>
            </a:extLst>
          </p:cNvPr>
          <p:cNvSpPr txBox="1"/>
          <p:nvPr/>
        </p:nvSpPr>
        <p:spPr>
          <a:xfrm>
            <a:off x="7551659" y="1679731"/>
            <a:ext cx="91440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Manter</a:t>
            </a:r>
          </a:p>
        </p:txBody>
      </p:sp>
      <p:pic>
        <p:nvPicPr>
          <p:cNvPr id="149" name="Imagem 148">
            <a:extLst>
              <a:ext uri="{FF2B5EF4-FFF2-40B4-BE49-F238E27FC236}">
                <a16:creationId xmlns:a16="http://schemas.microsoft.com/office/drawing/2014/main" id="{DC93CF6C-7791-4C93-ACB9-61E559FFAB6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214" y="1686740"/>
            <a:ext cx="304800" cy="304800"/>
          </a:xfrm>
          <a:prstGeom prst="rect">
            <a:avLst/>
          </a:prstGeom>
        </p:spPr>
      </p:pic>
      <p:sp>
        <p:nvSpPr>
          <p:cNvPr id="150" name="CaixaDeTexto 149">
            <a:extLst>
              <a:ext uri="{FF2B5EF4-FFF2-40B4-BE49-F238E27FC236}">
                <a16:creationId xmlns:a16="http://schemas.microsoft.com/office/drawing/2014/main" id="{4F0913D3-B8D5-428F-AA5D-571D22664C11}"/>
              </a:ext>
            </a:extLst>
          </p:cNvPr>
          <p:cNvSpPr txBox="1"/>
          <p:nvPr/>
        </p:nvSpPr>
        <p:spPr>
          <a:xfrm>
            <a:off x="7551659" y="2032156"/>
            <a:ext cx="87376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Retrair</a:t>
            </a:r>
          </a:p>
        </p:txBody>
      </p:sp>
      <p:sp>
        <p:nvSpPr>
          <p:cNvPr id="151" name="CaixaDeTexto 150">
            <a:extLst>
              <a:ext uri="{FF2B5EF4-FFF2-40B4-BE49-F238E27FC236}">
                <a16:creationId xmlns:a16="http://schemas.microsoft.com/office/drawing/2014/main" id="{732C8FEF-3B9D-48B1-8E23-748C3380E40C}"/>
              </a:ext>
            </a:extLst>
          </p:cNvPr>
          <p:cNvSpPr txBox="1"/>
          <p:nvPr/>
        </p:nvSpPr>
        <p:spPr>
          <a:xfrm>
            <a:off x="6795314" y="2667011"/>
            <a:ext cx="113792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>
                <a:solidFill>
                  <a:srgbClr val="BA8C3F"/>
                </a:solidFill>
                <a:latin typeface="Arial Narrow" panose="020B0606020202030204" pitchFamily="34" charset="0"/>
              </a:rPr>
              <a:t>CANINOS:</a:t>
            </a:r>
          </a:p>
        </p:txBody>
      </p:sp>
      <p:sp>
        <p:nvSpPr>
          <p:cNvPr id="152" name="CaixaDeTexto 151">
            <a:extLst>
              <a:ext uri="{FF2B5EF4-FFF2-40B4-BE49-F238E27FC236}">
                <a16:creationId xmlns:a16="http://schemas.microsoft.com/office/drawing/2014/main" id="{F944C720-3859-4006-ADF4-713C2319B715}"/>
              </a:ext>
            </a:extLst>
          </p:cNvPr>
          <p:cNvSpPr txBox="1"/>
          <p:nvPr/>
        </p:nvSpPr>
        <p:spPr>
          <a:xfrm>
            <a:off x="7371642" y="3023787"/>
            <a:ext cx="155448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400" b="1" dirty="0">
                <a:solidFill>
                  <a:srgbClr val="BA8C3F"/>
                </a:solidFill>
                <a:latin typeface="Arial Narrow" panose="020B0606020202030204" pitchFamily="34" charset="0"/>
              </a:rPr>
              <a:t>LADO  DIREITO</a:t>
            </a:r>
          </a:p>
        </p:txBody>
      </p:sp>
      <p:pic>
        <p:nvPicPr>
          <p:cNvPr id="153" name="Imagem 152">
            <a:extLst>
              <a:ext uri="{FF2B5EF4-FFF2-40B4-BE49-F238E27FC236}">
                <a16:creationId xmlns:a16="http://schemas.microsoft.com/office/drawing/2014/main" id="{61B31D57-3934-43CA-A4CE-C9D2B1FC2DC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476" y="3331930"/>
            <a:ext cx="304800" cy="304800"/>
          </a:xfrm>
          <a:prstGeom prst="rect">
            <a:avLst/>
          </a:prstGeom>
        </p:spPr>
      </p:pic>
      <p:pic>
        <p:nvPicPr>
          <p:cNvPr id="154" name="Imagem 153">
            <a:extLst>
              <a:ext uri="{FF2B5EF4-FFF2-40B4-BE49-F238E27FC236}">
                <a16:creationId xmlns:a16="http://schemas.microsoft.com/office/drawing/2014/main" id="{DB01FFFC-A41C-4852-9910-AB0AB0F4842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476" y="3680337"/>
            <a:ext cx="304800" cy="304800"/>
          </a:xfrm>
          <a:prstGeom prst="rect">
            <a:avLst/>
          </a:prstGeom>
        </p:spPr>
      </p:pic>
      <p:pic>
        <p:nvPicPr>
          <p:cNvPr id="155" name="Imagem 154">
            <a:extLst>
              <a:ext uri="{FF2B5EF4-FFF2-40B4-BE49-F238E27FC236}">
                <a16:creationId xmlns:a16="http://schemas.microsoft.com/office/drawing/2014/main" id="{97239596-2FE7-4B1E-A185-03B51406290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476" y="4028744"/>
            <a:ext cx="304800" cy="304800"/>
          </a:xfrm>
          <a:prstGeom prst="rect">
            <a:avLst/>
          </a:prstGeom>
        </p:spPr>
      </p:pic>
      <p:sp>
        <p:nvSpPr>
          <p:cNvPr id="156" name="CaixaDeTexto 155">
            <a:extLst>
              <a:ext uri="{FF2B5EF4-FFF2-40B4-BE49-F238E27FC236}">
                <a16:creationId xmlns:a16="http://schemas.microsoft.com/office/drawing/2014/main" id="{7D1DB46B-2289-41E4-AD55-87D189CD1004}"/>
              </a:ext>
            </a:extLst>
          </p:cNvPr>
          <p:cNvSpPr txBox="1"/>
          <p:nvPr/>
        </p:nvSpPr>
        <p:spPr>
          <a:xfrm>
            <a:off x="7747211" y="4019562"/>
            <a:ext cx="118872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 err="1">
                <a:solidFill>
                  <a:srgbClr val="FFFFFF"/>
                </a:solidFill>
                <a:latin typeface="Arial Narrow" panose="020B0606020202030204" pitchFamily="34" charset="0"/>
              </a:rPr>
              <a:t>Mesializar</a:t>
            </a:r>
            <a:endParaRPr lang="pt-BR" sz="1500" b="1" dirty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  <p:sp>
        <p:nvSpPr>
          <p:cNvPr id="157" name="CaixaDeTexto 156">
            <a:extLst>
              <a:ext uri="{FF2B5EF4-FFF2-40B4-BE49-F238E27FC236}">
                <a16:creationId xmlns:a16="http://schemas.microsoft.com/office/drawing/2014/main" id="{4AF9ADF5-311F-4A9B-B347-8BA81BF337FF}"/>
              </a:ext>
            </a:extLst>
          </p:cNvPr>
          <p:cNvSpPr txBox="1"/>
          <p:nvPr/>
        </p:nvSpPr>
        <p:spPr>
          <a:xfrm>
            <a:off x="7747211" y="3671155"/>
            <a:ext cx="88392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Manter</a:t>
            </a:r>
          </a:p>
        </p:txBody>
      </p:sp>
      <p:sp>
        <p:nvSpPr>
          <p:cNvPr id="158" name="CaixaDeTexto 157">
            <a:extLst>
              <a:ext uri="{FF2B5EF4-FFF2-40B4-BE49-F238E27FC236}">
                <a16:creationId xmlns:a16="http://schemas.microsoft.com/office/drawing/2014/main" id="{C23C7359-CEB1-4B05-AF27-A0F7B7B53F44}"/>
              </a:ext>
            </a:extLst>
          </p:cNvPr>
          <p:cNvSpPr txBox="1"/>
          <p:nvPr/>
        </p:nvSpPr>
        <p:spPr>
          <a:xfrm>
            <a:off x="7747211" y="3322748"/>
            <a:ext cx="111760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 err="1">
                <a:solidFill>
                  <a:srgbClr val="FFFFFF"/>
                </a:solidFill>
                <a:latin typeface="Arial Narrow" panose="020B0606020202030204" pitchFamily="34" charset="0"/>
              </a:rPr>
              <a:t>Distalizar</a:t>
            </a:r>
            <a:endParaRPr lang="pt-BR" sz="1500" b="1" dirty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  <p:sp>
        <p:nvSpPr>
          <p:cNvPr id="159" name="CaixaDeTexto 158">
            <a:extLst>
              <a:ext uri="{FF2B5EF4-FFF2-40B4-BE49-F238E27FC236}">
                <a16:creationId xmlns:a16="http://schemas.microsoft.com/office/drawing/2014/main" id="{B65F8BA3-98F7-4A82-BE3E-D7E8685D3C27}"/>
              </a:ext>
            </a:extLst>
          </p:cNvPr>
          <p:cNvSpPr txBox="1"/>
          <p:nvPr/>
        </p:nvSpPr>
        <p:spPr>
          <a:xfrm>
            <a:off x="6795314" y="4629965"/>
            <a:ext cx="125984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>
                <a:solidFill>
                  <a:srgbClr val="BA8C3F"/>
                </a:solidFill>
                <a:latin typeface="Arial Narrow" panose="020B0606020202030204" pitchFamily="34" charset="0"/>
              </a:rPr>
              <a:t>MOLARES:</a:t>
            </a:r>
          </a:p>
        </p:txBody>
      </p:sp>
      <p:sp>
        <p:nvSpPr>
          <p:cNvPr id="160" name="CaixaDeTexto 159">
            <a:extLst>
              <a:ext uri="{FF2B5EF4-FFF2-40B4-BE49-F238E27FC236}">
                <a16:creationId xmlns:a16="http://schemas.microsoft.com/office/drawing/2014/main" id="{5C3C6F41-A54A-45BA-9BAB-552813747BC2}"/>
              </a:ext>
            </a:extLst>
          </p:cNvPr>
          <p:cNvSpPr txBox="1"/>
          <p:nvPr/>
        </p:nvSpPr>
        <p:spPr>
          <a:xfrm>
            <a:off x="7371642" y="4972121"/>
            <a:ext cx="155448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400" b="1" dirty="0">
                <a:solidFill>
                  <a:srgbClr val="BA8C3F"/>
                </a:solidFill>
                <a:latin typeface="Arial Narrow" panose="020B0606020202030204" pitchFamily="34" charset="0"/>
              </a:rPr>
              <a:t>LADO  DIREITO</a:t>
            </a:r>
          </a:p>
        </p:txBody>
      </p:sp>
      <p:sp>
        <p:nvSpPr>
          <p:cNvPr id="161" name="CaixaDeTexto 160">
            <a:extLst>
              <a:ext uri="{FF2B5EF4-FFF2-40B4-BE49-F238E27FC236}">
                <a16:creationId xmlns:a16="http://schemas.microsoft.com/office/drawing/2014/main" id="{FF33138E-249F-4C94-8B51-665F27CF3C13}"/>
              </a:ext>
            </a:extLst>
          </p:cNvPr>
          <p:cNvSpPr txBox="1"/>
          <p:nvPr/>
        </p:nvSpPr>
        <p:spPr>
          <a:xfrm>
            <a:off x="7726891" y="5325563"/>
            <a:ext cx="113792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 err="1">
                <a:solidFill>
                  <a:srgbClr val="FFFFFF"/>
                </a:solidFill>
                <a:latin typeface="Arial Narrow" panose="020B0606020202030204" pitchFamily="34" charset="0"/>
              </a:rPr>
              <a:t>Distalizar</a:t>
            </a:r>
            <a:endParaRPr lang="pt-BR" sz="1500" b="1" dirty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  <p:sp>
        <p:nvSpPr>
          <p:cNvPr id="162" name="CaixaDeTexto 161">
            <a:extLst>
              <a:ext uri="{FF2B5EF4-FFF2-40B4-BE49-F238E27FC236}">
                <a16:creationId xmlns:a16="http://schemas.microsoft.com/office/drawing/2014/main" id="{868329E6-370D-4D5A-B7C7-4DAFAE502CD9}"/>
              </a:ext>
            </a:extLst>
          </p:cNvPr>
          <p:cNvSpPr txBox="1"/>
          <p:nvPr/>
        </p:nvSpPr>
        <p:spPr>
          <a:xfrm>
            <a:off x="7726891" y="5668463"/>
            <a:ext cx="95504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Manter</a:t>
            </a:r>
          </a:p>
        </p:txBody>
      </p:sp>
      <p:sp>
        <p:nvSpPr>
          <p:cNvPr id="163" name="CaixaDeTexto 162">
            <a:extLst>
              <a:ext uri="{FF2B5EF4-FFF2-40B4-BE49-F238E27FC236}">
                <a16:creationId xmlns:a16="http://schemas.microsoft.com/office/drawing/2014/main" id="{24D3CF46-A44A-49FF-B202-AC3ECA985571}"/>
              </a:ext>
            </a:extLst>
          </p:cNvPr>
          <p:cNvSpPr txBox="1"/>
          <p:nvPr/>
        </p:nvSpPr>
        <p:spPr>
          <a:xfrm>
            <a:off x="7726891" y="6011363"/>
            <a:ext cx="119888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 err="1">
                <a:solidFill>
                  <a:srgbClr val="FFFFFF"/>
                </a:solidFill>
                <a:latin typeface="Arial Narrow" panose="020B0606020202030204" pitchFamily="34" charset="0"/>
              </a:rPr>
              <a:t>Mesializar</a:t>
            </a:r>
            <a:endParaRPr lang="pt-BR" sz="1500" b="1" dirty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  <p:pic>
        <p:nvPicPr>
          <p:cNvPr id="164" name="Imagem 163">
            <a:extLst>
              <a:ext uri="{FF2B5EF4-FFF2-40B4-BE49-F238E27FC236}">
                <a16:creationId xmlns:a16="http://schemas.microsoft.com/office/drawing/2014/main" id="{3C702D95-DC95-4B99-99C4-59691BC7694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476" y="5668190"/>
            <a:ext cx="304800" cy="304800"/>
          </a:xfrm>
          <a:prstGeom prst="rect">
            <a:avLst/>
          </a:prstGeom>
        </p:spPr>
      </p:pic>
      <p:pic>
        <p:nvPicPr>
          <p:cNvPr id="165" name="Imagem 164">
            <a:extLst>
              <a:ext uri="{FF2B5EF4-FFF2-40B4-BE49-F238E27FC236}">
                <a16:creationId xmlns:a16="http://schemas.microsoft.com/office/drawing/2014/main" id="{0DD10B8F-75FD-4BD3-A14A-8E8DA634ECC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476" y="5306240"/>
            <a:ext cx="304800" cy="304800"/>
          </a:xfrm>
          <a:prstGeom prst="rect">
            <a:avLst/>
          </a:prstGeom>
        </p:spPr>
      </p:pic>
      <p:pic>
        <p:nvPicPr>
          <p:cNvPr id="166" name="Imagem 165">
            <a:extLst>
              <a:ext uri="{FF2B5EF4-FFF2-40B4-BE49-F238E27FC236}">
                <a16:creationId xmlns:a16="http://schemas.microsoft.com/office/drawing/2014/main" id="{781CBFF5-A6EB-431D-89C2-BBE74AD7357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476" y="6030140"/>
            <a:ext cx="304800" cy="304800"/>
          </a:xfrm>
          <a:prstGeom prst="rect">
            <a:avLst/>
          </a:prstGeom>
        </p:spPr>
      </p:pic>
      <p:sp>
        <p:nvSpPr>
          <p:cNvPr id="167" name="CaixaDeTexto 166">
            <a:extLst>
              <a:ext uri="{FF2B5EF4-FFF2-40B4-BE49-F238E27FC236}">
                <a16:creationId xmlns:a16="http://schemas.microsoft.com/office/drawing/2014/main" id="{24530601-BD30-47B6-9C03-05DBE0D6D808}"/>
              </a:ext>
            </a:extLst>
          </p:cNvPr>
          <p:cNvSpPr txBox="1"/>
          <p:nvPr/>
        </p:nvSpPr>
        <p:spPr>
          <a:xfrm>
            <a:off x="9503014" y="4972121"/>
            <a:ext cx="18796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400" b="1" dirty="0">
                <a:solidFill>
                  <a:srgbClr val="BA8C3F"/>
                </a:solidFill>
                <a:latin typeface="Arial Narrow" panose="020B0606020202030204" pitchFamily="34" charset="0"/>
              </a:rPr>
              <a:t>LADO  ESQUERDO</a:t>
            </a:r>
          </a:p>
        </p:txBody>
      </p:sp>
      <p:pic>
        <p:nvPicPr>
          <p:cNvPr id="168" name="Imagem 167">
            <a:extLst>
              <a:ext uri="{FF2B5EF4-FFF2-40B4-BE49-F238E27FC236}">
                <a16:creationId xmlns:a16="http://schemas.microsoft.com/office/drawing/2014/main" id="{DEDD5E7D-01A9-4436-BC22-8A03F78CC60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076" y="5306240"/>
            <a:ext cx="304800" cy="304800"/>
          </a:xfrm>
          <a:prstGeom prst="rect">
            <a:avLst/>
          </a:prstGeom>
        </p:spPr>
      </p:pic>
      <p:pic>
        <p:nvPicPr>
          <p:cNvPr id="169" name="Imagem 168">
            <a:extLst>
              <a:ext uri="{FF2B5EF4-FFF2-40B4-BE49-F238E27FC236}">
                <a16:creationId xmlns:a16="http://schemas.microsoft.com/office/drawing/2014/main" id="{C223D26D-1FE4-418B-8C3B-BF9344BBE42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076" y="5668190"/>
            <a:ext cx="304800" cy="304800"/>
          </a:xfrm>
          <a:prstGeom prst="rect">
            <a:avLst/>
          </a:prstGeom>
        </p:spPr>
      </p:pic>
      <p:pic>
        <p:nvPicPr>
          <p:cNvPr id="170" name="Imagem 169">
            <a:extLst>
              <a:ext uri="{FF2B5EF4-FFF2-40B4-BE49-F238E27FC236}">
                <a16:creationId xmlns:a16="http://schemas.microsoft.com/office/drawing/2014/main" id="{34D27942-E00C-4482-B4B4-922AAFAD472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076" y="6030140"/>
            <a:ext cx="304800" cy="304800"/>
          </a:xfrm>
          <a:prstGeom prst="rect">
            <a:avLst/>
          </a:prstGeom>
        </p:spPr>
      </p:pic>
      <p:sp>
        <p:nvSpPr>
          <p:cNvPr id="171" name="CaixaDeTexto 170">
            <a:extLst>
              <a:ext uri="{FF2B5EF4-FFF2-40B4-BE49-F238E27FC236}">
                <a16:creationId xmlns:a16="http://schemas.microsoft.com/office/drawing/2014/main" id="{E5BC4376-32B1-4D49-8C8D-E262EA079215}"/>
              </a:ext>
            </a:extLst>
          </p:cNvPr>
          <p:cNvSpPr txBox="1"/>
          <p:nvPr/>
        </p:nvSpPr>
        <p:spPr>
          <a:xfrm>
            <a:off x="9865916" y="6011363"/>
            <a:ext cx="116840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 err="1">
                <a:solidFill>
                  <a:srgbClr val="FFFFFF"/>
                </a:solidFill>
                <a:latin typeface="Arial Narrow" panose="020B0606020202030204" pitchFamily="34" charset="0"/>
              </a:rPr>
              <a:t>Mesializar</a:t>
            </a:r>
            <a:endParaRPr lang="pt-BR" sz="1500" b="1" dirty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  <p:sp>
        <p:nvSpPr>
          <p:cNvPr id="172" name="CaixaDeTexto 171">
            <a:extLst>
              <a:ext uri="{FF2B5EF4-FFF2-40B4-BE49-F238E27FC236}">
                <a16:creationId xmlns:a16="http://schemas.microsoft.com/office/drawing/2014/main" id="{22299E88-76DB-4873-AE6B-71B6D0CE70A0}"/>
              </a:ext>
            </a:extLst>
          </p:cNvPr>
          <p:cNvSpPr txBox="1"/>
          <p:nvPr/>
        </p:nvSpPr>
        <p:spPr>
          <a:xfrm>
            <a:off x="9865916" y="5668463"/>
            <a:ext cx="86360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Manter</a:t>
            </a:r>
          </a:p>
        </p:txBody>
      </p:sp>
      <p:sp>
        <p:nvSpPr>
          <p:cNvPr id="173" name="CaixaDeTexto 172">
            <a:extLst>
              <a:ext uri="{FF2B5EF4-FFF2-40B4-BE49-F238E27FC236}">
                <a16:creationId xmlns:a16="http://schemas.microsoft.com/office/drawing/2014/main" id="{628C5084-83A0-4C33-9535-1072EAEADD89}"/>
              </a:ext>
            </a:extLst>
          </p:cNvPr>
          <p:cNvSpPr txBox="1"/>
          <p:nvPr/>
        </p:nvSpPr>
        <p:spPr>
          <a:xfrm>
            <a:off x="9865916" y="5325563"/>
            <a:ext cx="111760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 err="1">
                <a:solidFill>
                  <a:srgbClr val="FFFFFF"/>
                </a:solidFill>
                <a:latin typeface="Arial Narrow" panose="020B0606020202030204" pitchFamily="34" charset="0"/>
              </a:rPr>
              <a:t>Distalizar</a:t>
            </a:r>
            <a:endParaRPr lang="pt-BR" sz="1500" b="1" dirty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  <p:sp>
        <p:nvSpPr>
          <p:cNvPr id="174" name="CaixaDeTexto 173">
            <a:extLst>
              <a:ext uri="{FF2B5EF4-FFF2-40B4-BE49-F238E27FC236}">
                <a16:creationId xmlns:a16="http://schemas.microsoft.com/office/drawing/2014/main" id="{1378BECB-BD52-4522-9714-7C3ED5F86752}"/>
              </a:ext>
            </a:extLst>
          </p:cNvPr>
          <p:cNvSpPr txBox="1"/>
          <p:nvPr/>
        </p:nvSpPr>
        <p:spPr>
          <a:xfrm>
            <a:off x="9850994" y="4001315"/>
            <a:ext cx="120904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 err="1">
                <a:solidFill>
                  <a:srgbClr val="FFFFFF"/>
                </a:solidFill>
                <a:latin typeface="Arial Narrow" panose="020B0606020202030204" pitchFamily="34" charset="0"/>
              </a:rPr>
              <a:t>Mesializar</a:t>
            </a:r>
            <a:endParaRPr lang="pt-BR" sz="1500" b="1" dirty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  <p:sp>
        <p:nvSpPr>
          <p:cNvPr id="175" name="CaixaDeTexto 174">
            <a:extLst>
              <a:ext uri="{FF2B5EF4-FFF2-40B4-BE49-F238E27FC236}">
                <a16:creationId xmlns:a16="http://schemas.microsoft.com/office/drawing/2014/main" id="{8D266E23-000D-4EE8-B200-62C7F495E476}"/>
              </a:ext>
            </a:extLst>
          </p:cNvPr>
          <p:cNvSpPr txBox="1"/>
          <p:nvPr/>
        </p:nvSpPr>
        <p:spPr>
          <a:xfrm>
            <a:off x="9850994" y="3658415"/>
            <a:ext cx="97536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Manter</a:t>
            </a:r>
          </a:p>
        </p:txBody>
      </p:sp>
      <p:sp>
        <p:nvSpPr>
          <p:cNvPr id="176" name="CaixaDeTexto 175">
            <a:extLst>
              <a:ext uri="{FF2B5EF4-FFF2-40B4-BE49-F238E27FC236}">
                <a16:creationId xmlns:a16="http://schemas.microsoft.com/office/drawing/2014/main" id="{9DFC2B12-E0F1-4E42-B2FC-1688AE71EA2B}"/>
              </a:ext>
            </a:extLst>
          </p:cNvPr>
          <p:cNvSpPr txBox="1"/>
          <p:nvPr/>
        </p:nvSpPr>
        <p:spPr>
          <a:xfrm>
            <a:off x="9850994" y="3315515"/>
            <a:ext cx="115824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 err="1">
                <a:solidFill>
                  <a:srgbClr val="FFFFFF"/>
                </a:solidFill>
                <a:latin typeface="Arial Narrow" panose="020B0606020202030204" pitchFamily="34" charset="0"/>
              </a:rPr>
              <a:t>Distalizar</a:t>
            </a:r>
            <a:endParaRPr lang="pt-BR" sz="1500" b="1" dirty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  <p:sp>
        <p:nvSpPr>
          <p:cNvPr id="177" name="CaixaDeTexto 176">
            <a:extLst>
              <a:ext uri="{FF2B5EF4-FFF2-40B4-BE49-F238E27FC236}">
                <a16:creationId xmlns:a16="http://schemas.microsoft.com/office/drawing/2014/main" id="{EB98302A-32D2-4F6D-90C6-202D0F7B7B9C}"/>
              </a:ext>
            </a:extLst>
          </p:cNvPr>
          <p:cNvSpPr txBox="1"/>
          <p:nvPr/>
        </p:nvSpPr>
        <p:spPr>
          <a:xfrm>
            <a:off x="9503014" y="3013989"/>
            <a:ext cx="18796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400" b="1" dirty="0">
                <a:solidFill>
                  <a:srgbClr val="BA8C3F"/>
                </a:solidFill>
                <a:latin typeface="Arial Narrow" panose="020B0606020202030204" pitchFamily="34" charset="0"/>
              </a:rPr>
              <a:t>LADO  ESQUERDO</a:t>
            </a:r>
          </a:p>
        </p:txBody>
      </p:sp>
      <p:pic>
        <p:nvPicPr>
          <p:cNvPr id="178" name="Imagem 177">
            <a:extLst>
              <a:ext uri="{FF2B5EF4-FFF2-40B4-BE49-F238E27FC236}">
                <a16:creationId xmlns:a16="http://schemas.microsoft.com/office/drawing/2014/main" id="{4C3D6FF3-5B8F-40E1-8365-B1D8E001455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076" y="3315515"/>
            <a:ext cx="304800" cy="304800"/>
          </a:xfrm>
          <a:prstGeom prst="rect">
            <a:avLst/>
          </a:prstGeom>
        </p:spPr>
      </p:pic>
      <p:pic>
        <p:nvPicPr>
          <p:cNvPr id="179" name="Imagem 178">
            <a:extLst>
              <a:ext uri="{FF2B5EF4-FFF2-40B4-BE49-F238E27FC236}">
                <a16:creationId xmlns:a16="http://schemas.microsoft.com/office/drawing/2014/main" id="{F3BAE34C-0CCF-449E-8470-08CF80F757F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076" y="3677465"/>
            <a:ext cx="304800" cy="304800"/>
          </a:xfrm>
          <a:prstGeom prst="rect">
            <a:avLst/>
          </a:prstGeom>
        </p:spPr>
      </p:pic>
      <p:pic>
        <p:nvPicPr>
          <p:cNvPr id="180" name="Imagem 179">
            <a:extLst>
              <a:ext uri="{FF2B5EF4-FFF2-40B4-BE49-F238E27FC236}">
                <a16:creationId xmlns:a16="http://schemas.microsoft.com/office/drawing/2014/main" id="{4D0F6847-1C87-4EF9-8264-BF2B56A239B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076" y="4039415"/>
            <a:ext cx="304800" cy="304800"/>
          </a:xfrm>
          <a:prstGeom prst="rect">
            <a:avLst/>
          </a:prstGeom>
        </p:spPr>
      </p:pic>
      <p:sp>
        <p:nvSpPr>
          <p:cNvPr id="181" name="CaixaDeTexto 180">
            <a:extLst>
              <a:ext uri="{FF2B5EF4-FFF2-40B4-BE49-F238E27FC236}">
                <a16:creationId xmlns:a16="http://schemas.microsoft.com/office/drawing/2014/main" id="{B622E7C3-B352-49D1-8577-7CE60EB3E6D7}"/>
              </a:ext>
            </a:extLst>
          </p:cNvPr>
          <p:cNvSpPr txBox="1"/>
          <p:nvPr/>
        </p:nvSpPr>
        <p:spPr>
          <a:xfrm>
            <a:off x="10064354" y="1043757"/>
            <a:ext cx="189992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400" b="1" dirty="0">
                <a:solidFill>
                  <a:srgbClr val="BA8C3F"/>
                </a:solidFill>
                <a:latin typeface="Arial Narrow" panose="020B0606020202030204" pitchFamily="34" charset="0"/>
              </a:rPr>
              <a:t>LM DENTÁRIA SUP</a:t>
            </a:r>
          </a:p>
        </p:txBody>
      </p:sp>
      <p:pic>
        <p:nvPicPr>
          <p:cNvPr id="182" name="Imagem 181">
            <a:extLst>
              <a:ext uri="{FF2B5EF4-FFF2-40B4-BE49-F238E27FC236}">
                <a16:creationId xmlns:a16="http://schemas.microsoft.com/office/drawing/2014/main" id="{FFF12436-5A13-4225-92FB-6F63947D2D8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714" y="1315265"/>
            <a:ext cx="304800" cy="304800"/>
          </a:xfrm>
          <a:prstGeom prst="rect">
            <a:avLst/>
          </a:prstGeom>
        </p:spPr>
      </p:pic>
      <p:pic>
        <p:nvPicPr>
          <p:cNvPr id="183" name="Imagem 182">
            <a:extLst>
              <a:ext uri="{FF2B5EF4-FFF2-40B4-BE49-F238E27FC236}">
                <a16:creationId xmlns:a16="http://schemas.microsoft.com/office/drawing/2014/main" id="{001816C5-E87A-44F3-85A4-6CA5BC7C988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714" y="1686740"/>
            <a:ext cx="304800" cy="304800"/>
          </a:xfrm>
          <a:prstGeom prst="rect">
            <a:avLst/>
          </a:prstGeom>
        </p:spPr>
      </p:pic>
      <p:pic>
        <p:nvPicPr>
          <p:cNvPr id="184" name="Imagem 183">
            <a:extLst>
              <a:ext uri="{FF2B5EF4-FFF2-40B4-BE49-F238E27FC236}">
                <a16:creationId xmlns:a16="http://schemas.microsoft.com/office/drawing/2014/main" id="{512EC040-3E48-4034-8CDA-D6D27EEAEE0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714" y="2039165"/>
            <a:ext cx="304800" cy="304800"/>
          </a:xfrm>
          <a:prstGeom prst="rect">
            <a:avLst/>
          </a:prstGeom>
        </p:spPr>
      </p:pic>
      <p:sp>
        <p:nvSpPr>
          <p:cNvPr id="185" name="CaixaDeTexto 184">
            <a:extLst>
              <a:ext uri="{FF2B5EF4-FFF2-40B4-BE49-F238E27FC236}">
                <a16:creationId xmlns:a16="http://schemas.microsoft.com/office/drawing/2014/main" id="{46A61150-B3C8-4FC5-8EF0-AC6F7EB60592}"/>
              </a:ext>
            </a:extLst>
          </p:cNvPr>
          <p:cNvSpPr txBox="1"/>
          <p:nvPr/>
        </p:nvSpPr>
        <p:spPr>
          <a:xfrm>
            <a:off x="10420787" y="2030688"/>
            <a:ext cx="161544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Para esquerda</a:t>
            </a:r>
          </a:p>
        </p:txBody>
      </p:sp>
      <p:sp>
        <p:nvSpPr>
          <p:cNvPr id="186" name="CaixaDeTexto 185">
            <a:extLst>
              <a:ext uri="{FF2B5EF4-FFF2-40B4-BE49-F238E27FC236}">
                <a16:creationId xmlns:a16="http://schemas.microsoft.com/office/drawing/2014/main" id="{4ECCF831-0699-42D2-A8F8-9EA8A6711FBA}"/>
              </a:ext>
            </a:extLst>
          </p:cNvPr>
          <p:cNvSpPr txBox="1"/>
          <p:nvPr/>
        </p:nvSpPr>
        <p:spPr>
          <a:xfrm>
            <a:off x="10420787" y="1678263"/>
            <a:ext cx="97536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Manter</a:t>
            </a:r>
          </a:p>
        </p:txBody>
      </p:sp>
      <p:sp>
        <p:nvSpPr>
          <p:cNvPr id="187" name="CaixaDeTexto 186">
            <a:extLst>
              <a:ext uri="{FF2B5EF4-FFF2-40B4-BE49-F238E27FC236}">
                <a16:creationId xmlns:a16="http://schemas.microsoft.com/office/drawing/2014/main" id="{39296E53-E558-4C06-8D15-9E5E5E73573C}"/>
              </a:ext>
            </a:extLst>
          </p:cNvPr>
          <p:cNvSpPr txBox="1"/>
          <p:nvPr/>
        </p:nvSpPr>
        <p:spPr>
          <a:xfrm>
            <a:off x="10420787" y="1331379"/>
            <a:ext cx="134112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Para direita</a:t>
            </a:r>
          </a:p>
        </p:txBody>
      </p:sp>
      <p:grpSp>
        <p:nvGrpSpPr>
          <p:cNvPr id="189" name="Agrupar 188">
            <a:extLst>
              <a:ext uri="{FF2B5EF4-FFF2-40B4-BE49-F238E27FC236}">
                <a16:creationId xmlns:a16="http://schemas.microsoft.com/office/drawing/2014/main" id="{1C2ACAB0-BDD3-4522-9A73-B014107E2AFE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3243845" y="7119981"/>
            <a:chExt cx="7228311" cy="355490"/>
          </a:xfrm>
        </p:grpSpPr>
        <p:sp>
          <p:nvSpPr>
            <p:cNvPr id="190" name="Triângulo isósceles 189">
              <a:hlinkClick r:id="rId3" action="ppaction://hlinksldjump"/>
              <a:extLst>
                <a:ext uri="{FF2B5EF4-FFF2-40B4-BE49-F238E27FC236}">
                  <a16:creationId xmlns:a16="http://schemas.microsoft.com/office/drawing/2014/main" id="{B89232A4-A34C-4271-8192-335016BCA149}"/>
                </a:ext>
              </a:extLst>
            </p:cNvPr>
            <p:cNvSpPr/>
            <p:nvPr/>
          </p:nvSpPr>
          <p:spPr>
            <a:xfrm rot="16200000">
              <a:off x="3251347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191" name="Triângulo isósceles 190">
              <a:hlinkClick r:id="rId4" action="ppaction://hlinksldjump"/>
              <a:extLst>
                <a:ext uri="{FF2B5EF4-FFF2-40B4-BE49-F238E27FC236}">
                  <a16:creationId xmlns:a16="http://schemas.microsoft.com/office/drawing/2014/main" id="{A209FC2C-B228-4CD6-A502-1F6C3C93CABC}"/>
                </a:ext>
              </a:extLst>
            </p:cNvPr>
            <p:cNvSpPr/>
            <p:nvPr/>
          </p:nvSpPr>
          <p:spPr>
            <a:xfrm rot="5400000">
              <a:off x="10109164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192" name="Agrupar 191">
            <a:extLst>
              <a:ext uri="{FF2B5EF4-FFF2-40B4-BE49-F238E27FC236}">
                <a16:creationId xmlns:a16="http://schemas.microsoft.com/office/drawing/2014/main" id="{3F1E83F5-9ABA-4F8F-9303-724692F54FE6}"/>
              </a:ext>
            </a:extLst>
          </p:cNvPr>
          <p:cNvGrpSpPr/>
          <p:nvPr/>
        </p:nvGrpSpPr>
        <p:grpSpPr>
          <a:xfrm>
            <a:off x="4129792" y="7223682"/>
            <a:ext cx="5456416" cy="148088"/>
            <a:chOff x="4129792" y="7223682"/>
            <a:chExt cx="5456416" cy="148088"/>
          </a:xfrm>
        </p:grpSpPr>
        <p:pic>
          <p:nvPicPr>
            <p:cNvPr id="193" name="Imagem 192" hidden="1">
              <a:hlinkClick r:id="rId5" action="ppaction://hlinksldjump"/>
              <a:extLst>
                <a:ext uri="{FF2B5EF4-FFF2-40B4-BE49-F238E27FC236}">
                  <a16:creationId xmlns:a16="http://schemas.microsoft.com/office/drawing/2014/main" id="{D0AB0984-3349-4DA9-9A13-6223FC69AB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29792" y="7223682"/>
              <a:ext cx="148088" cy="148088"/>
            </a:xfrm>
            <a:prstGeom prst="rect">
              <a:avLst/>
            </a:prstGeom>
          </p:spPr>
        </p:pic>
        <p:pic>
          <p:nvPicPr>
            <p:cNvPr id="194" name="Imagem 193" hidden="1">
              <a:hlinkClick r:id="rId7" action="ppaction://hlinksldjump"/>
              <a:extLst>
                <a:ext uri="{FF2B5EF4-FFF2-40B4-BE49-F238E27FC236}">
                  <a16:creationId xmlns:a16="http://schemas.microsoft.com/office/drawing/2014/main" id="{FA71B8DD-F6D7-4182-B98A-6387FA263A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93333" y="7223682"/>
              <a:ext cx="148088" cy="148088"/>
            </a:xfrm>
            <a:prstGeom prst="rect">
              <a:avLst/>
            </a:prstGeom>
          </p:spPr>
        </p:pic>
        <p:pic>
          <p:nvPicPr>
            <p:cNvPr id="195" name="Imagem 194" hidden="1">
              <a:hlinkClick r:id="rId8" action="ppaction://hlinksldjump"/>
              <a:extLst>
                <a:ext uri="{FF2B5EF4-FFF2-40B4-BE49-F238E27FC236}">
                  <a16:creationId xmlns:a16="http://schemas.microsoft.com/office/drawing/2014/main" id="{28407C7B-EF1F-43A9-BD3E-CEBF405537F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56874" y="7223682"/>
              <a:ext cx="148088" cy="148088"/>
            </a:xfrm>
            <a:prstGeom prst="rect">
              <a:avLst/>
            </a:prstGeom>
          </p:spPr>
        </p:pic>
        <p:pic>
          <p:nvPicPr>
            <p:cNvPr id="196" name="Imagem 195">
              <a:hlinkClick r:id="rId10" action="ppaction://hlinksldjump"/>
              <a:extLst>
                <a:ext uri="{FF2B5EF4-FFF2-40B4-BE49-F238E27FC236}">
                  <a16:creationId xmlns:a16="http://schemas.microsoft.com/office/drawing/2014/main" id="{4B463ADC-7798-4736-A7AC-0982494BC82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20415" y="7223682"/>
              <a:ext cx="148088" cy="148088"/>
            </a:xfrm>
            <a:prstGeom prst="rect">
              <a:avLst/>
            </a:prstGeom>
          </p:spPr>
        </p:pic>
        <p:pic>
          <p:nvPicPr>
            <p:cNvPr id="197" name="Imagem 196">
              <a:hlinkClick r:id="rId11" action="ppaction://hlinksldjump"/>
              <a:extLst>
                <a:ext uri="{FF2B5EF4-FFF2-40B4-BE49-F238E27FC236}">
                  <a16:creationId xmlns:a16="http://schemas.microsoft.com/office/drawing/2014/main" id="{54EB8E1F-9912-4297-AB53-678DF94A106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47497" y="7223682"/>
              <a:ext cx="148088" cy="148088"/>
            </a:xfrm>
            <a:prstGeom prst="rect">
              <a:avLst/>
            </a:prstGeom>
          </p:spPr>
        </p:pic>
        <p:pic>
          <p:nvPicPr>
            <p:cNvPr id="198" name="Imagem 197" hidden="1">
              <a:hlinkClick r:id="rId12" action="ppaction://hlinksldjump"/>
              <a:extLst>
                <a:ext uri="{FF2B5EF4-FFF2-40B4-BE49-F238E27FC236}">
                  <a16:creationId xmlns:a16="http://schemas.microsoft.com/office/drawing/2014/main" id="{5B2CEB7B-238D-4E40-8334-FF2134ADA5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11038" y="7223682"/>
              <a:ext cx="148088" cy="148088"/>
            </a:xfrm>
            <a:prstGeom prst="rect">
              <a:avLst/>
            </a:prstGeom>
          </p:spPr>
        </p:pic>
        <p:pic>
          <p:nvPicPr>
            <p:cNvPr id="199" name="Imagem 198" hidden="1">
              <a:hlinkClick r:id="rId13" action="ppaction://hlinksldjump"/>
              <a:extLst>
                <a:ext uri="{FF2B5EF4-FFF2-40B4-BE49-F238E27FC236}">
                  <a16:creationId xmlns:a16="http://schemas.microsoft.com/office/drawing/2014/main" id="{8DD2EA76-514F-4F18-AC3C-160CB7F7CE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74579" y="7223682"/>
              <a:ext cx="148088" cy="148088"/>
            </a:xfrm>
            <a:prstGeom prst="rect">
              <a:avLst/>
            </a:prstGeom>
          </p:spPr>
        </p:pic>
        <p:pic>
          <p:nvPicPr>
            <p:cNvPr id="200" name="Imagem 199" hidden="1">
              <a:hlinkClick r:id="rId14" action="ppaction://hlinksldjump"/>
              <a:extLst>
                <a:ext uri="{FF2B5EF4-FFF2-40B4-BE49-F238E27FC236}">
                  <a16:creationId xmlns:a16="http://schemas.microsoft.com/office/drawing/2014/main" id="{89693143-5A52-4898-85A8-554FE0610FE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438120" y="7223682"/>
              <a:ext cx="148088" cy="148088"/>
            </a:xfrm>
            <a:prstGeom prst="rect">
              <a:avLst/>
            </a:prstGeom>
          </p:spPr>
        </p:pic>
        <p:pic>
          <p:nvPicPr>
            <p:cNvPr id="201" name="Imagem 200">
              <a:hlinkClick r:id="rId3" action="ppaction://hlinksldjump"/>
              <a:extLst>
                <a:ext uri="{FF2B5EF4-FFF2-40B4-BE49-F238E27FC236}">
                  <a16:creationId xmlns:a16="http://schemas.microsoft.com/office/drawing/2014/main" id="{84214C3D-5BA6-4D14-8C6E-B9A6F770FA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83956" y="7223682"/>
              <a:ext cx="148088" cy="148088"/>
            </a:xfrm>
            <a:prstGeom prst="rect">
              <a:avLst/>
            </a:prstGeom>
          </p:spPr>
        </p:pic>
      </p:grpSp>
      <p:pic>
        <p:nvPicPr>
          <p:cNvPr id="202" name="Imagem 201">
            <a:hlinkClick r:id="rId15" action="ppaction://hlinksldjump"/>
            <a:extLst>
              <a:ext uri="{FF2B5EF4-FFF2-40B4-BE49-F238E27FC236}">
                <a16:creationId xmlns:a16="http://schemas.microsoft.com/office/drawing/2014/main" id="{9245B4DD-D1F1-4254-A3B7-E37526A494C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pic>
        <p:nvPicPr>
          <p:cNvPr id="66" name="Imagem 65">
            <a:extLst>
              <a:ext uri="{FF2B5EF4-FFF2-40B4-BE49-F238E27FC236}">
                <a16:creationId xmlns:a16="http://schemas.microsoft.com/office/drawing/2014/main" id="{348FFC08-950C-476D-B4F2-F8CDB94EF8D6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4314" y="2990176"/>
            <a:ext cx="334547" cy="361919"/>
          </a:xfrm>
          <a:prstGeom prst="rect">
            <a:avLst/>
          </a:prstGeom>
        </p:spPr>
      </p:pic>
      <p:pic>
        <p:nvPicPr>
          <p:cNvPr id="67" name="Imagem 66">
            <a:extLst>
              <a:ext uri="{FF2B5EF4-FFF2-40B4-BE49-F238E27FC236}">
                <a16:creationId xmlns:a16="http://schemas.microsoft.com/office/drawing/2014/main" id="{63394E8E-21DB-4FDE-9AA2-FD31F8470B6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931" y="2996715"/>
            <a:ext cx="334547" cy="361919"/>
          </a:xfrm>
          <a:prstGeom prst="rect">
            <a:avLst/>
          </a:prstGeom>
        </p:spPr>
      </p:pic>
      <p:pic>
        <p:nvPicPr>
          <p:cNvPr id="68" name="Imagem 67">
            <a:extLst>
              <a:ext uri="{FF2B5EF4-FFF2-40B4-BE49-F238E27FC236}">
                <a16:creationId xmlns:a16="http://schemas.microsoft.com/office/drawing/2014/main" id="{B57A5177-8BEF-4814-A10C-598B2BE80B2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0528" y="953346"/>
            <a:ext cx="334547" cy="361919"/>
          </a:xfrm>
          <a:prstGeom prst="rect">
            <a:avLst/>
          </a:prstGeom>
        </p:spPr>
      </p:pic>
      <p:pic>
        <p:nvPicPr>
          <p:cNvPr id="69" name="Imagem 68">
            <a:extLst>
              <a:ext uri="{FF2B5EF4-FFF2-40B4-BE49-F238E27FC236}">
                <a16:creationId xmlns:a16="http://schemas.microsoft.com/office/drawing/2014/main" id="{CFCF8B85-3EB3-419B-A546-952BD19F0D9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466" y="4945049"/>
            <a:ext cx="334547" cy="361919"/>
          </a:xfrm>
          <a:prstGeom prst="rect">
            <a:avLst/>
          </a:prstGeom>
        </p:spPr>
      </p:pic>
      <p:pic>
        <p:nvPicPr>
          <p:cNvPr id="70" name="Imagem 69">
            <a:extLst>
              <a:ext uri="{FF2B5EF4-FFF2-40B4-BE49-F238E27FC236}">
                <a16:creationId xmlns:a16="http://schemas.microsoft.com/office/drawing/2014/main" id="{2C41089E-15C7-462D-BC92-EF6218AFF0F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946" y="4917979"/>
            <a:ext cx="334547" cy="361919"/>
          </a:xfrm>
          <a:prstGeom prst="rect">
            <a:avLst/>
          </a:prstGeom>
        </p:spPr>
      </p:pic>
      <p:pic>
        <p:nvPicPr>
          <p:cNvPr id="71" name="Imagem 70">
            <a:extLst>
              <a:ext uri="{FF2B5EF4-FFF2-40B4-BE49-F238E27FC236}">
                <a16:creationId xmlns:a16="http://schemas.microsoft.com/office/drawing/2014/main" id="{2920C992-D520-40F5-8B90-A82A5D7A644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478" y="1016685"/>
            <a:ext cx="334547" cy="361919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552450" y="5048250"/>
            <a:ext cx="3037840" cy="38472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900" b="1">
                <a:solidFill>
                  <a:srgbClr val="FF0000"/>
                </a:solidFill>
                <a:latin typeface="Arial Narrow"/>
              </a:rPr>
              <a:t>Simetria Ântero Posterior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552450" y="5467350"/>
            <a:ext cx="3342640" cy="147732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 dirty="0">
                <a:solidFill>
                  <a:srgbClr val="FFFFFF"/>
                </a:solidFill>
                <a:latin typeface="Arial Narrow"/>
              </a:rPr>
              <a:t>33 - </a:t>
            </a:r>
            <a:r>
              <a:rPr lang="pt-BR" b="1" dirty="0" err="1">
                <a:solidFill>
                  <a:srgbClr val="FFFFFF"/>
                </a:solidFill>
                <a:latin typeface="Arial Narrow"/>
              </a:rPr>
              <a:t>Pl</a:t>
            </a:r>
            <a:r>
              <a:rPr lang="pt-BR" b="1" dirty="0">
                <a:solidFill>
                  <a:srgbClr val="FFFFFF"/>
                </a:solidFill>
                <a:latin typeface="Arial Narrow"/>
              </a:rPr>
              <a:t> Coronal    =    85.59 mm
43 - </a:t>
            </a:r>
            <a:r>
              <a:rPr lang="pt-BR" b="1" dirty="0" err="1">
                <a:solidFill>
                  <a:srgbClr val="FFFFFF"/>
                </a:solidFill>
                <a:latin typeface="Arial Narrow"/>
              </a:rPr>
              <a:t>Pl</a:t>
            </a:r>
            <a:r>
              <a:rPr lang="pt-BR" b="1" dirty="0">
                <a:solidFill>
                  <a:srgbClr val="FFFFFF"/>
                </a:solidFill>
                <a:latin typeface="Arial Narrow"/>
              </a:rPr>
              <a:t> Coronal    =    87.44 mm
36 - </a:t>
            </a:r>
            <a:r>
              <a:rPr lang="pt-BR" b="1" dirty="0" err="1">
                <a:solidFill>
                  <a:srgbClr val="FFFFFF"/>
                </a:solidFill>
                <a:latin typeface="Arial Narrow"/>
              </a:rPr>
              <a:t>Pl</a:t>
            </a:r>
            <a:r>
              <a:rPr lang="pt-BR" b="1" dirty="0">
                <a:solidFill>
                  <a:srgbClr val="FFFFFF"/>
                </a:solidFill>
                <a:latin typeface="Arial Narrow"/>
              </a:rPr>
              <a:t> Coronal    =    62.06 mm
46 - </a:t>
            </a:r>
            <a:r>
              <a:rPr lang="pt-BR" b="1" dirty="0" err="1">
                <a:solidFill>
                  <a:srgbClr val="FFFFFF"/>
                </a:solidFill>
                <a:latin typeface="Arial Narrow"/>
              </a:rPr>
              <a:t>Pl</a:t>
            </a:r>
            <a:r>
              <a:rPr lang="pt-BR" b="1" dirty="0">
                <a:solidFill>
                  <a:srgbClr val="FFFFFF"/>
                </a:solidFill>
                <a:latin typeface="Arial Narrow"/>
              </a:rPr>
              <a:t> Coronal    =    62.98 mm
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4076700" y="5514975"/>
            <a:ext cx="2641600" cy="1754326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 dirty="0">
                <a:solidFill>
                  <a:srgbClr val="FFFFFF"/>
                </a:solidFill>
                <a:latin typeface="Arial Narrow"/>
              </a:rPr>
              <a:t>33 - PSM     =    17.72 mm
43 - PSM     =    9.82 mm
36 - PSM     =    22.91 mm
46 - PSM     =    16.45 mm
LMDI-PSM    =    4.92 mm
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4076700" y="5067300"/>
            <a:ext cx="2499360" cy="38472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900" b="1">
                <a:solidFill>
                  <a:srgbClr val="008040"/>
                </a:solidFill>
                <a:latin typeface="Arial Narrow"/>
              </a:rPr>
              <a:t>Simetria Transversal</a:t>
            </a:r>
          </a:p>
        </p:txBody>
      </p:sp>
      <p:pic>
        <p:nvPicPr>
          <p:cNvPr id="7" name="Imagem 6" descr="Recorte de Tela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717" y="859986"/>
            <a:ext cx="3706749" cy="40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77405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aixaDeTexto 23">
            <a:extLst>
              <a:ext uri="{FF2B5EF4-FFF2-40B4-BE49-F238E27FC236}">
                <a16:creationId xmlns:a16="http://schemas.microsoft.com/office/drawing/2014/main" id="{68D9BD38-5820-4DBA-AE05-E10E4EE45372}"/>
              </a:ext>
            </a:extLst>
          </p:cNvPr>
          <p:cNvSpPr txBox="1"/>
          <p:nvPr/>
        </p:nvSpPr>
        <p:spPr>
          <a:xfrm>
            <a:off x="297488" y="3467349"/>
            <a:ext cx="13121025" cy="76944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pt-BR" sz="4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Panorâmicas</a:t>
            </a:r>
          </a:p>
        </p:txBody>
      </p:sp>
      <p:grpSp>
        <p:nvGrpSpPr>
          <p:cNvPr id="27" name="Agrupar 26">
            <a:extLst>
              <a:ext uri="{FF2B5EF4-FFF2-40B4-BE49-F238E27FC236}">
                <a16:creationId xmlns:a16="http://schemas.microsoft.com/office/drawing/2014/main" id="{C60BE9C2-1095-4497-B245-CE1BED8A6D8D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3243845" y="7119981"/>
            <a:chExt cx="7228311" cy="355490"/>
          </a:xfrm>
        </p:grpSpPr>
        <p:sp>
          <p:nvSpPr>
            <p:cNvPr id="28" name="Triângulo isósceles 27">
              <a:hlinkClick r:id="rId3" action="ppaction://hlinksldjump"/>
              <a:extLst>
                <a:ext uri="{FF2B5EF4-FFF2-40B4-BE49-F238E27FC236}">
                  <a16:creationId xmlns:a16="http://schemas.microsoft.com/office/drawing/2014/main" id="{BBC49BFE-AF54-4998-86DB-5768B41E0F14}"/>
                </a:ext>
              </a:extLst>
            </p:cNvPr>
            <p:cNvSpPr/>
            <p:nvPr/>
          </p:nvSpPr>
          <p:spPr>
            <a:xfrm rot="16200000">
              <a:off x="3251347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29" name="Triângulo isósceles 28">
              <a:hlinkClick r:id="rId4" action="ppaction://hlinksldjump"/>
              <a:extLst>
                <a:ext uri="{FF2B5EF4-FFF2-40B4-BE49-F238E27FC236}">
                  <a16:creationId xmlns:a16="http://schemas.microsoft.com/office/drawing/2014/main" id="{5D30727A-EBB1-4948-A570-829B11A738F0}"/>
                </a:ext>
              </a:extLst>
            </p:cNvPr>
            <p:cNvSpPr/>
            <p:nvPr/>
          </p:nvSpPr>
          <p:spPr>
            <a:xfrm rot="5400000">
              <a:off x="10109164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30" name="Agrupar 29">
            <a:extLst>
              <a:ext uri="{FF2B5EF4-FFF2-40B4-BE49-F238E27FC236}">
                <a16:creationId xmlns:a16="http://schemas.microsoft.com/office/drawing/2014/main" id="{BE405904-5775-484F-86EC-9F6A728F107B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3243845" y="7119981"/>
            <a:chExt cx="7228311" cy="355490"/>
          </a:xfrm>
        </p:grpSpPr>
        <p:sp>
          <p:nvSpPr>
            <p:cNvPr id="31" name="Triângulo isósceles 30">
              <a:hlinkClick r:id="rId5" action="ppaction://hlinksldjump"/>
              <a:extLst>
                <a:ext uri="{FF2B5EF4-FFF2-40B4-BE49-F238E27FC236}">
                  <a16:creationId xmlns:a16="http://schemas.microsoft.com/office/drawing/2014/main" id="{E84409D6-E621-4581-8855-52A992393D6B}"/>
                </a:ext>
              </a:extLst>
            </p:cNvPr>
            <p:cNvSpPr/>
            <p:nvPr/>
          </p:nvSpPr>
          <p:spPr>
            <a:xfrm rot="16200000">
              <a:off x="3251347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32" name="Triângulo isósceles 31">
              <a:hlinkClick r:id="rId6" action="ppaction://hlinksldjump"/>
              <a:extLst>
                <a:ext uri="{FF2B5EF4-FFF2-40B4-BE49-F238E27FC236}">
                  <a16:creationId xmlns:a16="http://schemas.microsoft.com/office/drawing/2014/main" id="{21D28AA6-CE93-4E0A-8C36-437E57D72CFF}"/>
                </a:ext>
              </a:extLst>
            </p:cNvPr>
            <p:cNvSpPr/>
            <p:nvPr/>
          </p:nvSpPr>
          <p:spPr>
            <a:xfrm rot="5400000">
              <a:off x="10109164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33" name="Agrupar 32">
            <a:extLst>
              <a:ext uri="{FF2B5EF4-FFF2-40B4-BE49-F238E27FC236}">
                <a16:creationId xmlns:a16="http://schemas.microsoft.com/office/drawing/2014/main" id="{48A9142A-9F2C-43DA-89B6-93DC00AC348D}"/>
              </a:ext>
            </a:extLst>
          </p:cNvPr>
          <p:cNvGrpSpPr/>
          <p:nvPr/>
        </p:nvGrpSpPr>
        <p:grpSpPr>
          <a:xfrm>
            <a:off x="4203519" y="7223682"/>
            <a:ext cx="5308964" cy="148088"/>
            <a:chOff x="4203519" y="7223682"/>
            <a:chExt cx="5308964" cy="148088"/>
          </a:xfrm>
        </p:grpSpPr>
        <p:pic>
          <p:nvPicPr>
            <p:cNvPr id="34" name="Imagem 33" hidden="1">
              <a:hlinkClick r:id="rId7" action="ppaction://hlinksldjump"/>
              <a:extLst>
                <a:ext uri="{FF2B5EF4-FFF2-40B4-BE49-F238E27FC236}">
                  <a16:creationId xmlns:a16="http://schemas.microsoft.com/office/drawing/2014/main" id="{DCA8D371-9FE5-4C12-BBE1-CAFE7CF1159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03519" y="7223682"/>
              <a:ext cx="148088" cy="148088"/>
            </a:xfrm>
            <a:prstGeom prst="rect">
              <a:avLst/>
            </a:prstGeom>
          </p:spPr>
        </p:pic>
        <p:pic>
          <p:nvPicPr>
            <p:cNvPr id="35" name="Imagem 34" hidden="1">
              <a:hlinkClick r:id="rId9" action="ppaction://hlinksldjump"/>
              <a:extLst>
                <a:ext uri="{FF2B5EF4-FFF2-40B4-BE49-F238E27FC236}">
                  <a16:creationId xmlns:a16="http://schemas.microsoft.com/office/drawing/2014/main" id="{9931CDD0-338F-4745-BC68-089A405D9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40787" y="7223682"/>
              <a:ext cx="148088" cy="148088"/>
            </a:xfrm>
            <a:prstGeom prst="rect">
              <a:avLst/>
            </a:prstGeom>
          </p:spPr>
        </p:pic>
        <p:pic>
          <p:nvPicPr>
            <p:cNvPr id="36" name="Imagem 35" hidden="1">
              <a:hlinkClick r:id="rId10" action="ppaction://hlinksldjump"/>
              <a:extLst>
                <a:ext uri="{FF2B5EF4-FFF2-40B4-BE49-F238E27FC236}">
                  <a16:creationId xmlns:a16="http://schemas.microsoft.com/office/drawing/2014/main" id="{87143624-59EC-4DEF-B23E-BF7EB937F4B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78055" y="7223682"/>
              <a:ext cx="148088" cy="148088"/>
            </a:xfrm>
            <a:prstGeom prst="rect">
              <a:avLst/>
            </a:prstGeom>
          </p:spPr>
        </p:pic>
        <p:pic>
          <p:nvPicPr>
            <p:cNvPr id="37" name="Imagem 36">
              <a:hlinkClick r:id="rId11" action="ppaction://hlinksldjump"/>
              <a:extLst>
                <a:ext uri="{FF2B5EF4-FFF2-40B4-BE49-F238E27FC236}">
                  <a16:creationId xmlns:a16="http://schemas.microsoft.com/office/drawing/2014/main" id="{1F8CC011-0F52-4848-9982-480689623B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15323" y="7223682"/>
              <a:ext cx="148088" cy="148088"/>
            </a:xfrm>
            <a:prstGeom prst="rect">
              <a:avLst/>
            </a:prstGeom>
          </p:spPr>
        </p:pic>
        <p:pic>
          <p:nvPicPr>
            <p:cNvPr id="38" name="Imagem 37">
              <a:hlinkClick r:id="rId6" action="ppaction://hlinksldjump"/>
              <a:extLst>
                <a:ext uri="{FF2B5EF4-FFF2-40B4-BE49-F238E27FC236}">
                  <a16:creationId xmlns:a16="http://schemas.microsoft.com/office/drawing/2014/main" id="{66196589-AF6C-42CC-8DAE-03CA512B5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52591" y="7223682"/>
              <a:ext cx="148088" cy="148088"/>
            </a:xfrm>
            <a:prstGeom prst="rect">
              <a:avLst/>
            </a:prstGeom>
          </p:spPr>
        </p:pic>
        <p:pic>
          <p:nvPicPr>
            <p:cNvPr id="39" name="Imagem 38" hidden="1">
              <a:hlinkClick r:id="rId13" action="ppaction://hlinksldjump"/>
              <a:extLst>
                <a:ext uri="{FF2B5EF4-FFF2-40B4-BE49-F238E27FC236}">
                  <a16:creationId xmlns:a16="http://schemas.microsoft.com/office/drawing/2014/main" id="{861FDF39-B6AD-499E-8787-077DBCBDD1D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89859" y="7223682"/>
              <a:ext cx="148088" cy="148088"/>
            </a:xfrm>
            <a:prstGeom prst="rect">
              <a:avLst/>
            </a:prstGeom>
          </p:spPr>
        </p:pic>
        <p:pic>
          <p:nvPicPr>
            <p:cNvPr id="40" name="Imagem 39" hidden="1">
              <a:hlinkClick r:id="rId14" action="ppaction://hlinksldjump"/>
              <a:extLst>
                <a:ext uri="{FF2B5EF4-FFF2-40B4-BE49-F238E27FC236}">
                  <a16:creationId xmlns:a16="http://schemas.microsoft.com/office/drawing/2014/main" id="{7A3EA09D-3CD1-465A-AB34-C804FCFA3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27127" y="7223682"/>
              <a:ext cx="148088" cy="148088"/>
            </a:xfrm>
            <a:prstGeom prst="rect">
              <a:avLst/>
            </a:prstGeom>
          </p:spPr>
        </p:pic>
        <p:pic>
          <p:nvPicPr>
            <p:cNvPr id="41" name="Imagem 40" hidden="1">
              <a:hlinkClick r:id="rId15" action="ppaction://hlinksldjump"/>
              <a:extLst>
                <a:ext uri="{FF2B5EF4-FFF2-40B4-BE49-F238E27FC236}">
                  <a16:creationId xmlns:a16="http://schemas.microsoft.com/office/drawing/2014/main" id="{AC5C37F5-14E8-46B8-B0BC-68EFE6A12A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64395" y="7223682"/>
              <a:ext cx="148088" cy="148088"/>
            </a:xfrm>
            <a:prstGeom prst="rect">
              <a:avLst/>
            </a:prstGeom>
          </p:spPr>
        </p:pic>
      </p:grpSp>
      <p:pic>
        <p:nvPicPr>
          <p:cNvPr id="45" name="Imagem 44">
            <a:hlinkClick r:id="rId16" action="ppaction://hlinksldjump"/>
            <a:extLst>
              <a:ext uri="{FF2B5EF4-FFF2-40B4-BE49-F238E27FC236}">
                <a16:creationId xmlns:a16="http://schemas.microsoft.com/office/drawing/2014/main" id="{AEB867AF-AA2E-48F1-804A-22383796B95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168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C6B6516B-EDE1-4B41-8A66-9919F4C4F2D9}"/>
              </a:ext>
            </a:extLst>
          </p:cNvPr>
          <p:cNvSpPr txBox="1"/>
          <p:nvPr/>
        </p:nvSpPr>
        <p:spPr>
          <a:xfrm>
            <a:off x="1792492" y="952341"/>
            <a:ext cx="1296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rgbClr val="BA8C3F"/>
                </a:solidFill>
              </a:rPr>
              <a:t>SUPERIOR: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C0E6D08-990A-4D37-B815-D31E4D90455A}"/>
              </a:ext>
            </a:extLst>
          </p:cNvPr>
          <p:cNvSpPr txBox="1"/>
          <p:nvPr/>
        </p:nvSpPr>
        <p:spPr>
          <a:xfrm>
            <a:off x="1827081" y="3884007"/>
            <a:ext cx="1296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rgbClr val="BA8C3F"/>
                </a:solidFill>
              </a:rPr>
              <a:t>INFERIOR: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31599FC6-0C7C-4B21-98E6-1AA6E8F8C2C5}"/>
              </a:ext>
            </a:extLst>
          </p:cNvPr>
          <p:cNvSpPr txBox="1"/>
          <p:nvPr/>
        </p:nvSpPr>
        <p:spPr>
          <a:xfrm>
            <a:off x="399367" y="203553"/>
            <a:ext cx="5882569" cy="30777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chemeClr val="bg1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Vista panorâmica</a:t>
            </a:r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D0DB0275-CA0A-4C07-9720-AB4C615BF2CD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3243845" y="7119981"/>
            <a:chExt cx="7228311" cy="355490"/>
          </a:xfrm>
        </p:grpSpPr>
        <p:sp>
          <p:nvSpPr>
            <p:cNvPr id="10" name="Triângulo isósceles 9">
              <a:hlinkClick r:id="rId2" action="ppaction://hlinksldjump"/>
              <a:extLst>
                <a:ext uri="{FF2B5EF4-FFF2-40B4-BE49-F238E27FC236}">
                  <a16:creationId xmlns:a16="http://schemas.microsoft.com/office/drawing/2014/main" id="{C73C46EC-D4C3-46A6-BD94-78697B121299}"/>
                </a:ext>
              </a:extLst>
            </p:cNvPr>
            <p:cNvSpPr/>
            <p:nvPr/>
          </p:nvSpPr>
          <p:spPr>
            <a:xfrm rot="16200000">
              <a:off x="3251347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11" name="Triângulo isósceles 10">
              <a:hlinkClick r:id="rId3" action="ppaction://hlinksldjump"/>
              <a:extLst>
                <a:ext uri="{FF2B5EF4-FFF2-40B4-BE49-F238E27FC236}">
                  <a16:creationId xmlns:a16="http://schemas.microsoft.com/office/drawing/2014/main" id="{E4286EF7-3536-48E1-9B60-61FBDC0B1D48}"/>
                </a:ext>
              </a:extLst>
            </p:cNvPr>
            <p:cNvSpPr/>
            <p:nvPr/>
          </p:nvSpPr>
          <p:spPr>
            <a:xfrm rot="5400000">
              <a:off x="10109164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094D694B-1945-4DFF-B75F-34FE5555EDBE}"/>
              </a:ext>
            </a:extLst>
          </p:cNvPr>
          <p:cNvGrpSpPr/>
          <p:nvPr/>
        </p:nvGrpSpPr>
        <p:grpSpPr>
          <a:xfrm>
            <a:off x="4203519" y="7223682"/>
            <a:ext cx="5308964" cy="148088"/>
            <a:chOff x="4203519" y="7223682"/>
            <a:chExt cx="5308964" cy="148088"/>
          </a:xfrm>
        </p:grpSpPr>
        <p:pic>
          <p:nvPicPr>
            <p:cNvPr id="13" name="Imagem 12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1E36E12E-E82A-4F2C-8320-AA6DC83DD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03519" y="7223682"/>
              <a:ext cx="148088" cy="148088"/>
            </a:xfrm>
            <a:prstGeom prst="rect">
              <a:avLst/>
            </a:prstGeom>
          </p:spPr>
        </p:pic>
        <p:pic>
          <p:nvPicPr>
            <p:cNvPr id="14" name="Imagem 13" hidden="1">
              <a:hlinkClick r:id="rId6" action="ppaction://hlinksldjump"/>
              <a:extLst>
                <a:ext uri="{FF2B5EF4-FFF2-40B4-BE49-F238E27FC236}">
                  <a16:creationId xmlns:a16="http://schemas.microsoft.com/office/drawing/2014/main" id="{F79F1594-D327-4F81-B7A1-0DB588C005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40787" y="7223682"/>
              <a:ext cx="148088" cy="148088"/>
            </a:xfrm>
            <a:prstGeom prst="rect">
              <a:avLst/>
            </a:prstGeom>
          </p:spPr>
        </p:pic>
        <p:pic>
          <p:nvPicPr>
            <p:cNvPr id="15" name="Imagem 14" hidden="1">
              <a:hlinkClick r:id="rId7" action="ppaction://hlinksldjump"/>
              <a:extLst>
                <a:ext uri="{FF2B5EF4-FFF2-40B4-BE49-F238E27FC236}">
                  <a16:creationId xmlns:a16="http://schemas.microsoft.com/office/drawing/2014/main" id="{EB2D03DD-50E6-4C1F-9761-BB46C800E0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78055" y="7223682"/>
              <a:ext cx="148088" cy="148088"/>
            </a:xfrm>
            <a:prstGeom prst="rect">
              <a:avLst/>
            </a:prstGeom>
          </p:spPr>
        </p:pic>
        <p:pic>
          <p:nvPicPr>
            <p:cNvPr id="16" name="Imagem 15">
              <a:hlinkClick r:id="rId2" action="ppaction://hlinksldjump"/>
              <a:extLst>
                <a:ext uri="{FF2B5EF4-FFF2-40B4-BE49-F238E27FC236}">
                  <a16:creationId xmlns:a16="http://schemas.microsoft.com/office/drawing/2014/main" id="{1DF1A7E7-F975-49E0-8089-734948DA88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15323" y="7223682"/>
              <a:ext cx="148088" cy="148088"/>
            </a:xfrm>
            <a:prstGeom prst="rect">
              <a:avLst/>
            </a:prstGeom>
          </p:spPr>
        </p:pic>
        <p:pic>
          <p:nvPicPr>
            <p:cNvPr id="17" name="Imagem 16">
              <a:hlinkClick r:id="rId8" action="ppaction://hlinksldjump"/>
              <a:extLst>
                <a:ext uri="{FF2B5EF4-FFF2-40B4-BE49-F238E27FC236}">
                  <a16:creationId xmlns:a16="http://schemas.microsoft.com/office/drawing/2014/main" id="{7FD3102C-6228-4493-A488-E47DDA85B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52591" y="7223682"/>
              <a:ext cx="148088" cy="148088"/>
            </a:xfrm>
            <a:prstGeom prst="rect">
              <a:avLst/>
            </a:prstGeom>
          </p:spPr>
        </p:pic>
        <p:pic>
          <p:nvPicPr>
            <p:cNvPr id="18" name="Imagem 17" hidden="1">
              <a:hlinkClick r:id="rId10" action="ppaction://hlinksldjump"/>
              <a:extLst>
                <a:ext uri="{FF2B5EF4-FFF2-40B4-BE49-F238E27FC236}">
                  <a16:creationId xmlns:a16="http://schemas.microsoft.com/office/drawing/2014/main" id="{E0817D8C-7C8F-40FC-9DD4-54F1201F86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89859" y="7223682"/>
              <a:ext cx="148088" cy="148088"/>
            </a:xfrm>
            <a:prstGeom prst="rect">
              <a:avLst/>
            </a:prstGeom>
          </p:spPr>
        </p:pic>
        <p:pic>
          <p:nvPicPr>
            <p:cNvPr id="19" name="Imagem 18" hidden="1">
              <a:hlinkClick r:id="rId11" action="ppaction://hlinksldjump"/>
              <a:extLst>
                <a:ext uri="{FF2B5EF4-FFF2-40B4-BE49-F238E27FC236}">
                  <a16:creationId xmlns:a16="http://schemas.microsoft.com/office/drawing/2014/main" id="{CEE3FB6B-E15E-4198-8E38-C8FB1608BD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27127" y="7223682"/>
              <a:ext cx="148088" cy="148088"/>
            </a:xfrm>
            <a:prstGeom prst="rect">
              <a:avLst/>
            </a:prstGeom>
          </p:spPr>
        </p:pic>
        <p:pic>
          <p:nvPicPr>
            <p:cNvPr id="20" name="Imagem 19" hidden="1">
              <a:hlinkClick r:id="rId12" action="ppaction://hlinksldjump"/>
              <a:extLst>
                <a:ext uri="{FF2B5EF4-FFF2-40B4-BE49-F238E27FC236}">
                  <a16:creationId xmlns:a16="http://schemas.microsoft.com/office/drawing/2014/main" id="{E1B4E294-1547-4BEA-984B-2E03CE56D43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64395" y="7223682"/>
              <a:ext cx="148088" cy="148088"/>
            </a:xfrm>
            <a:prstGeom prst="rect">
              <a:avLst/>
            </a:prstGeom>
          </p:spPr>
        </p:pic>
      </p:grpSp>
      <p:pic>
        <p:nvPicPr>
          <p:cNvPr id="21" name="Imagem 20">
            <a:hlinkClick r:id="rId13" action="ppaction://hlinksldjump"/>
            <a:extLst>
              <a:ext uri="{FF2B5EF4-FFF2-40B4-BE49-F238E27FC236}">
                <a16:creationId xmlns:a16="http://schemas.microsoft.com/office/drawing/2014/main" id="{575D5EB8-E355-4982-A509-670887F07D7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pic>
        <p:nvPicPr>
          <p:cNvPr id="2" name="Imagem 1"/>
          <p:cNvPicPr>
            <a:picLocks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550" y="3560287"/>
            <a:ext cx="6810375" cy="2794951"/>
          </a:xfrm>
          <a:prstGeom prst="rect">
            <a:avLst/>
          </a:prstGeom>
        </p:spPr>
      </p:pic>
      <p:pic>
        <p:nvPicPr>
          <p:cNvPr id="3" name="Imagem 2"/>
          <p:cNvPicPr>
            <a:picLocks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550" y="705849"/>
            <a:ext cx="6800850" cy="2674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36444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3">
            <a:extLst>
              <a:ext uri="{FF2B5EF4-FFF2-40B4-BE49-F238E27FC236}">
                <a16:creationId xmlns:a16="http://schemas.microsoft.com/office/drawing/2014/main" id="{AF6FC491-452E-4357-AA99-970325EE4482}"/>
              </a:ext>
            </a:extLst>
          </p:cNvPr>
          <p:cNvGrpSpPr/>
          <p:nvPr/>
        </p:nvGrpSpPr>
        <p:grpSpPr>
          <a:xfrm>
            <a:off x="-136294" y="3138837"/>
            <a:ext cx="13988588" cy="1395689"/>
            <a:chOff x="997762" y="2187874"/>
            <a:chExt cx="9675168" cy="542571"/>
          </a:xfrm>
        </p:grpSpPr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id="{967FCF7C-8778-4F2C-A74A-7FA33CB15D2A}"/>
                </a:ext>
              </a:extLst>
            </p:cNvPr>
            <p:cNvSpPr txBox="1"/>
            <p:nvPr/>
          </p:nvSpPr>
          <p:spPr>
            <a:xfrm>
              <a:off x="997762" y="2187874"/>
              <a:ext cx="9675168" cy="275189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pt-BR" sz="4000" dirty="0">
                  <a:solidFill>
                    <a:srgbClr val="FFFFFF"/>
                  </a:solidFill>
                  <a:latin typeface="Arkitech" panose="02000000000000000000" pitchFamily="2" charset="0"/>
                  <a:cs typeface="Segoe UI Light" panose="020B0502040204020203" pitchFamily="34" charset="0"/>
                </a:rPr>
                <a:t>Posicionamento orientado </a:t>
              </a:r>
            </a:p>
          </p:txBody>
        </p:sp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87B5AC46-5855-4CE8-91E4-115B954E2148}"/>
                </a:ext>
              </a:extLst>
            </p:cNvPr>
            <p:cNvSpPr txBox="1"/>
            <p:nvPr/>
          </p:nvSpPr>
          <p:spPr>
            <a:xfrm>
              <a:off x="1406136" y="2455256"/>
              <a:ext cx="9011190" cy="2751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4000" dirty="0">
                  <a:solidFill>
                    <a:srgbClr val="BA8C3F"/>
                  </a:solidFill>
                  <a:latin typeface="Arkitech" panose="02000000000000000000" pitchFamily="2" charset="0"/>
                  <a:cs typeface="Segoe UI Light" panose="020B0502040204020203" pitchFamily="34" charset="0"/>
                </a:rPr>
                <a:t>PELA FACE para ALINHADORES</a:t>
              </a:r>
            </a:p>
          </p:txBody>
        </p:sp>
      </p:grpSp>
      <p:grpSp>
        <p:nvGrpSpPr>
          <p:cNvPr id="8" name="Agrupar 7">
            <a:extLst>
              <a:ext uri="{FF2B5EF4-FFF2-40B4-BE49-F238E27FC236}">
                <a16:creationId xmlns:a16="http://schemas.microsoft.com/office/drawing/2014/main" id="{096571B2-6C60-4866-BAEB-ED6250FE2142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3243845" y="7119981"/>
            <a:chExt cx="7228311" cy="355490"/>
          </a:xfrm>
        </p:grpSpPr>
        <p:sp>
          <p:nvSpPr>
            <p:cNvPr id="9" name="Triângulo isósceles 8">
              <a:hlinkClick r:id="rId3" action="ppaction://hlinksldjump"/>
              <a:extLst>
                <a:ext uri="{FF2B5EF4-FFF2-40B4-BE49-F238E27FC236}">
                  <a16:creationId xmlns:a16="http://schemas.microsoft.com/office/drawing/2014/main" id="{2EDF74A8-CA88-4037-95A8-0A7B6F2CCEE3}"/>
                </a:ext>
              </a:extLst>
            </p:cNvPr>
            <p:cNvSpPr/>
            <p:nvPr/>
          </p:nvSpPr>
          <p:spPr>
            <a:xfrm rot="16200000">
              <a:off x="3251347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10" name="Triângulo isósceles 9">
              <a:hlinkClick r:id="rId4" action="ppaction://hlinksldjump"/>
              <a:extLst>
                <a:ext uri="{FF2B5EF4-FFF2-40B4-BE49-F238E27FC236}">
                  <a16:creationId xmlns:a16="http://schemas.microsoft.com/office/drawing/2014/main" id="{DBF12699-5984-44C3-94E5-D0A98A837CA6}"/>
                </a:ext>
              </a:extLst>
            </p:cNvPr>
            <p:cNvSpPr/>
            <p:nvPr/>
          </p:nvSpPr>
          <p:spPr>
            <a:xfrm rot="5400000">
              <a:off x="10109164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CF9EF1A0-B51F-4AC2-BD78-86A236DD48A5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3243845" y="7119981"/>
            <a:chExt cx="7228311" cy="355490"/>
          </a:xfrm>
        </p:grpSpPr>
        <p:sp>
          <p:nvSpPr>
            <p:cNvPr id="12" name="Triângulo isósceles 11">
              <a:hlinkClick r:id="rId5" action="ppaction://hlinksldjump"/>
              <a:extLst>
                <a:ext uri="{FF2B5EF4-FFF2-40B4-BE49-F238E27FC236}">
                  <a16:creationId xmlns:a16="http://schemas.microsoft.com/office/drawing/2014/main" id="{BAD03A68-313C-4243-AA0E-95A14C121722}"/>
                </a:ext>
              </a:extLst>
            </p:cNvPr>
            <p:cNvSpPr/>
            <p:nvPr/>
          </p:nvSpPr>
          <p:spPr>
            <a:xfrm rot="16200000">
              <a:off x="3251347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13" name="Triângulo isósceles 12">
              <a:hlinkClick r:id="rId6" action="ppaction://hlinksldjump"/>
              <a:extLst>
                <a:ext uri="{FF2B5EF4-FFF2-40B4-BE49-F238E27FC236}">
                  <a16:creationId xmlns:a16="http://schemas.microsoft.com/office/drawing/2014/main" id="{908D35D4-6AC8-4768-BF19-24552EF264DF}"/>
                </a:ext>
              </a:extLst>
            </p:cNvPr>
            <p:cNvSpPr/>
            <p:nvPr/>
          </p:nvSpPr>
          <p:spPr>
            <a:xfrm rot="5400000">
              <a:off x="10109164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4234BE64-C024-4731-9785-831F80C02721}"/>
              </a:ext>
            </a:extLst>
          </p:cNvPr>
          <p:cNvGrpSpPr/>
          <p:nvPr/>
        </p:nvGrpSpPr>
        <p:grpSpPr>
          <a:xfrm>
            <a:off x="4129792" y="7223682"/>
            <a:ext cx="5456416" cy="148088"/>
            <a:chOff x="4129792" y="7223682"/>
            <a:chExt cx="5456416" cy="148088"/>
          </a:xfrm>
        </p:grpSpPr>
        <p:pic>
          <p:nvPicPr>
            <p:cNvPr id="15" name="Imagem 14" hidden="1">
              <a:hlinkClick r:id="rId7" action="ppaction://hlinksldjump"/>
              <a:extLst>
                <a:ext uri="{FF2B5EF4-FFF2-40B4-BE49-F238E27FC236}">
                  <a16:creationId xmlns:a16="http://schemas.microsoft.com/office/drawing/2014/main" id="{6135FA86-744B-43A3-9CAA-2C8B76A4B3D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29792" y="7223682"/>
              <a:ext cx="148088" cy="148088"/>
            </a:xfrm>
            <a:prstGeom prst="rect">
              <a:avLst/>
            </a:prstGeom>
          </p:spPr>
        </p:pic>
        <p:pic>
          <p:nvPicPr>
            <p:cNvPr id="16" name="Imagem 15" hidden="1">
              <a:hlinkClick r:id="rId9" action="ppaction://hlinksldjump"/>
              <a:extLst>
                <a:ext uri="{FF2B5EF4-FFF2-40B4-BE49-F238E27FC236}">
                  <a16:creationId xmlns:a16="http://schemas.microsoft.com/office/drawing/2014/main" id="{32D814DE-683B-4C08-8568-0EF4FC94871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93333" y="7223682"/>
              <a:ext cx="148088" cy="148088"/>
            </a:xfrm>
            <a:prstGeom prst="rect">
              <a:avLst/>
            </a:prstGeom>
          </p:spPr>
        </p:pic>
        <p:pic>
          <p:nvPicPr>
            <p:cNvPr id="17" name="Imagem 16" hidden="1">
              <a:hlinkClick r:id="rId10" action="ppaction://hlinksldjump"/>
              <a:extLst>
                <a:ext uri="{FF2B5EF4-FFF2-40B4-BE49-F238E27FC236}">
                  <a16:creationId xmlns:a16="http://schemas.microsoft.com/office/drawing/2014/main" id="{8BE37922-2F8A-4483-A5C6-DE31C72B24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56874" y="7223682"/>
              <a:ext cx="148088" cy="148088"/>
            </a:xfrm>
            <a:prstGeom prst="rect">
              <a:avLst/>
            </a:prstGeom>
          </p:spPr>
        </p:pic>
        <p:pic>
          <p:nvPicPr>
            <p:cNvPr id="18" name="Imagem 17">
              <a:hlinkClick r:id="rId12" action="ppaction://hlinksldjump"/>
              <a:extLst>
                <a:ext uri="{FF2B5EF4-FFF2-40B4-BE49-F238E27FC236}">
                  <a16:creationId xmlns:a16="http://schemas.microsoft.com/office/drawing/2014/main" id="{CADBD9CF-3762-4419-83AF-C34081E7A3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20415" y="7223682"/>
              <a:ext cx="148088" cy="148088"/>
            </a:xfrm>
            <a:prstGeom prst="rect">
              <a:avLst/>
            </a:prstGeom>
          </p:spPr>
        </p:pic>
        <p:pic>
          <p:nvPicPr>
            <p:cNvPr id="19" name="Imagem 18">
              <a:hlinkClick r:id="rId13" action="ppaction://hlinksldjump"/>
              <a:extLst>
                <a:ext uri="{FF2B5EF4-FFF2-40B4-BE49-F238E27FC236}">
                  <a16:creationId xmlns:a16="http://schemas.microsoft.com/office/drawing/2014/main" id="{1E604079-0C82-4CA1-8749-AFCBF473EC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47497" y="7223682"/>
              <a:ext cx="148088" cy="148088"/>
            </a:xfrm>
            <a:prstGeom prst="rect">
              <a:avLst/>
            </a:prstGeom>
          </p:spPr>
        </p:pic>
        <p:pic>
          <p:nvPicPr>
            <p:cNvPr id="20" name="Imagem 19" hidden="1">
              <a:hlinkClick r:id="rId14" action="ppaction://hlinksldjump"/>
              <a:extLst>
                <a:ext uri="{FF2B5EF4-FFF2-40B4-BE49-F238E27FC236}">
                  <a16:creationId xmlns:a16="http://schemas.microsoft.com/office/drawing/2014/main" id="{97C96E46-C8F9-42BF-9231-E54ED9F268E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11038" y="7223682"/>
              <a:ext cx="148088" cy="148088"/>
            </a:xfrm>
            <a:prstGeom prst="rect">
              <a:avLst/>
            </a:prstGeom>
          </p:spPr>
        </p:pic>
        <p:pic>
          <p:nvPicPr>
            <p:cNvPr id="21" name="Imagem 20" hidden="1">
              <a:hlinkClick r:id="rId15" action="ppaction://hlinksldjump"/>
              <a:extLst>
                <a:ext uri="{FF2B5EF4-FFF2-40B4-BE49-F238E27FC236}">
                  <a16:creationId xmlns:a16="http://schemas.microsoft.com/office/drawing/2014/main" id="{993BE89A-8B94-4D83-8ED2-937D1F1DC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74579" y="7223682"/>
              <a:ext cx="148088" cy="148088"/>
            </a:xfrm>
            <a:prstGeom prst="rect">
              <a:avLst/>
            </a:prstGeom>
          </p:spPr>
        </p:pic>
        <p:pic>
          <p:nvPicPr>
            <p:cNvPr id="22" name="Imagem 21" hidden="1">
              <a:hlinkClick r:id="rId16" action="ppaction://hlinksldjump"/>
              <a:extLst>
                <a:ext uri="{FF2B5EF4-FFF2-40B4-BE49-F238E27FC236}">
                  <a16:creationId xmlns:a16="http://schemas.microsoft.com/office/drawing/2014/main" id="{56B1ECC3-2037-4BBB-A91A-7F331A83C7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438120" y="7223682"/>
              <a:ext cx="148088" cy="148088"/>
            </a:xfrm>
            <a:prstGeom prst="rect">
              <a:avLst/>
            </a:prstGeom>
          </p:spPr>
        </p:pic>
        <p:pic>
          <p:nvPicPr>
            <p:cNvPr id="23" name="Imagem 22">
              <a:hlinkClick r:id="rId6" action="ppaction://hlinksldjump"/>
              <a:extLst>
                <a:ext uri="{FF2B5EF4-FFF2-40B4-BE49-F238E27FC236}">
                  <a16:creationId xmlns:a16="http://schemas.microsoft.com/office/drawing/2014/main" id="{1126A4DF-38B6-4159-87F7-ACFAD7821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83956" y="7223682"/>
              <a:ext cx="148088" cy="148088"/>
            </a:xfrm>
            <a:prstGeom prst="rect">
              <a:avLst/>
            </a:prstGeom>
          </p:spPr>
        </p:pic>
      </p:grpSp>
      <p:pic>
        <p:nvPicPr>
          <p:cNvPr id="24" name="Imagem 23">
            <a:hlinkClick r:id="rId17" action="ppaction://hlinksldjump"/>
            <a:extLst>
              <a:ext uri="{FF2B5EF4-FFF2-40B4-BE49-F238E27FC236}">
                <a16:creationId xmlns:a16="http://schemas.microsoft.com/office/drawing/2014/main" id="{904B796A-0A68-4172-A44E-5FA38B7DE92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147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5796CFF1-80F0-4F95-AE65-9C080AB7D8E1}"/>
              </a:ext>
            </a:extLst>
          </p:cNvPr>
          <p:cNvSpPr txBox="1"/>
          <p:nvPr/>
        </p:nvSpPr>
        <p:spPr>
          <a:xfrm>
            <a:off x="399367" y="203553"/>
            <a:ext cx="5882569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chemeClr val="bg1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Posicionamento orientado pela</a:t>
            </a:r>
            <a:br>
              <a:rPr lang="pt-BR" sz="1400" dirty="0">
                <a:solidFill>
                  <a:schemeClr val="bg1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face para alinhadores</a:t>
            </a:r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97CDC23A-7D7C-4DC2-9B82-14038C3C4161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3243845" y="7119981"/>
            <a:chExt cx="7228311" cy="355490"/>
          </a:xfrm>
        </p:grpSpPr>
        <p:sp>
          <p:nvSpPr>
            <p:cNvPr id="10" name="Triângulo isósceles 9">
              <a:hlinkClick r:id="rId2" action="ppaction://hlinksldjump"/>
              <a:extLst>
                <a:ext uri="{FF2B5EF4-FFF2-40B4-BE49-F238E27FC236}">
                  <a16:creationId xmlns:a16="http://schemas.microsoft.com/office/drawing/2014/main" id="{0D0D8D00-F63D-401B-90F1-9BF75C606439}"/>
                </a:ext>
              </a:extLst>
            </p:cNvPr>
            <p:cNvSpPr/>
            <p:nvPr/>
          </p:nvSpPr>
          <p:spPr>
            <a:xfrm rot="16200000">
              <a:off x="3251347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11" name="Triângulo isósceles 10">
              <a:hlinkClick r:id="rId3" action="ppaction://hlinksldjump"/>
              <a:extLst>
                <a:ext uri="{FF2B5EF4-FFF2-40B4-BE49-F238E27FC236}">
                  <a16:creationId xmlns:a16="http://schemas.microsoft.com/office/drawing/2014/main" id="{D062CEF3-712C-41DA-B291-E4C7E11BBF62}"/>
                </a:ext>
              </a:extLst>
            </p:cNvPr>
            <p:cNvSpPr/>
            <p:nvPr/>
          </p:nvSpPr>
          <p:spPr>
            <a:xfrm rot="5400000">
              <a:off x="10109164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C05CFBDC-80A8-4F85-AB22-448271D024EC}"/>
              </a:ext>
            </a:extLst>
          </p:cNvPr>
          <p:cNvGrpSpPr/>
          <p:nvPr/>
        </p:nvGrpSpPr>
        <p:grpSpPr>
          <a:xfrm>
            <a:off x="4129792" y="7223682"/>
            <a:ext cx="5456416" cy="148088"/>
            <a:chOff x="4129792" y="7223682"/>
            <a:chExt cx="5456416" cy="148088"/>
          </a:xfrm>
        </p:grpSpPr>
        <p:pic>
          <p:nvPicPr>
            <p:cNvPr id="13" name="Imagem 12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AB088B8A-0A7A-4AB9-88D4-C18F118211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29792" y="7223682"/>
              <a:ext cx="148088" cy="148088"/>
            </a:xfrm>
            <a:prstGeom prst="rect">
              <a:avLst/>
            </a:prstGeom>
          </p:spPr>
        </p:pic>
        <p:pic>
          <p:nvPicPr>
            <p:cNvPr id="14" name="Imagem 13" hidden="1">
              <a:hlinkClick r:id="rId6" action="ppaction://hlinksldjump"/>
              <a:extLst>
                <a:ext uri="{FF2B5EF4-FFF2-40B4-BE49-F238E27FC236}">
                  <a16:creationId xmlns:a16="http://schemas.microsoft.com/office/drawing/2014/main" id="{7CD777B6-8C33-4F5F-80F0-876A53809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93333" y="7223682"/>
              <a:ext cx="148088" cy="148088"/>
            </a:xfrm>
            <a:prstGeom prst="rect">
              <a:avLst/>
            </a:prstGeom>
          </p:spPr>
        </p:pic>
        <p:pic>
          <p:nvPicPr>
            <p:cNvPr id="15" name="Imagem 14" hidden="1">
              <a:hlinkClick r:id="rId7" action="ppaction://hlinksldjump"/>
              <a:extLst>
                <a:ext uri="{FF2B5EF4-FFF2-40B4-BE49-F238E27FC236}">
                  <a16:creationId xmlns:a16="http://schemas.microsoft.com/office/drawing/2014/main" id="{CFAFB88C-347C-40D7-A437-49CD988CEF1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56874" y="7223682"/>
              <a:ext cx="148088" cy="148088"/>
            </a:xfrm>
            <a:prstGeom prst="rect">
              <a:avLst/>
            </a:prstGeom>
          </p:spPr>
        </p:pic>
        <p:pic>
          <p:nvPicPr>
            <p:cNvPr id="16" name="Imagem 15">
              <a:hlinkClick r:id="rId2" action="ppaction://hlinksldjump"/>
              <a:extLst>
                <a:ext uri="{FF2B5EF4-FFF2-40B4-BE49-F238E27FC236}">
                  <a16:creationId xmlns:a16="http://schemas.microsoft.com/office/drawing/2014/main" id="{790162BF-3C64-4C8F-AAAE-C6E492499C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20415" y="7223682"/>
              <a:ext cx="148088" cy="148088"/>
            </a:xfrm>
            <a:prstGeom prst="rect">
              <a:avLst/>
            </a:prstGeom>
          </p:spPr>
        </p:pic>
        <p:pic>
          <p:nvPicPr>
            <p:cNvPr id="17" name="Imagem 16">
              <a:hlinkClick r:id="rId3" action="ppaction://hlinksldjump"/>
              <a:extLst>
                <a:ext uri="{FF2B5EF4-FFF2-40B4-BE49-F238E27FC236}">
                  <a16:creationId xmlns:a16="http://schemas.microsoft.com/office/drawing/2014/main" id="{DCC7EDA6-835E-40AA-BFB5-F114DFB94F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47497" y="7223682"/>
              <a:ext cx="148088" cy="148088"/>
            </a:xfrm>
            <a:prstGeom prst="rect">
              <a:avLst/>
            </a:prstGeom>
          </p:spPr>
        </p:pic>
        <p:pic>
          <p:nvPicPr>
            <p:cNvPr id="18" name="Imagem 17" hidden="1">
              <a:hlinkClick r:id="rId9" action="ppaction://hlinksldjump"/>
              <a:extLst>
                <a:ext uri="{FF2B5EF4-FFF2-40B4-BE49-F238E27FC236}">
                  <a16:creationId xmlns:a16="http://schemas.microsoft.com/office/drawing/2014/main" id="{3FABC5BB-604F-4ABC-8EA4-00C3EA1A2A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11038" y="7223682"/>
              <a:ext cx="148088" cy="148088"/>
            </a:xfrm>
            <a:prstGeom prst="rect">
              <a:avLst/>
            </a:prstGeom>
          </p:spPr>
        </p:pic>
        <p:pic>
          <p:nvPicPr>
            <p:cNvPr id="19" name="Imagem 18" hidden="1">
              <a:hlinkClick r:id="rId10" action="ppaction://hlinksldjump"/>
              <a:extLst>
                <a:ext uri="{FF2B5EF4-FFF2-40B4-BE49-F238E27FC236}">
                  <a16:creationId xmlns:a16="http://schemas.microsoft.com/office/drawing/2014/main" id="{4D3EACA6-6318-4259-B5D7-64314B315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74579" y="7223682"/>
              <a:ext cx="148088" cy="148088"/>
            </a:xfrm>
            <a:prstGeom prst="rect">
              <a:avLst/>
            </a:prstGeom>
          </p:spPr>
        </p:pic>
        <p:pic>
          <p:nvPicPr>
            <p:cNvPr id="20" name="Imagem 19" hidden="1">
              <a:hlinkClick r:id="rId11" action="ppaction://hlinksldjump"/>
              <a:extLst>
                <a:ext uri="{FF2B5EF4-FFF2-40B4-BE49-F238E27FC236}">
                  <a16:creationId xmlns:a16="http://schemas.microsoft.com/office/drawing/2014/main" id="{EEE9ABE7-CE1D-404B-B018-18680E934D7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438120" y="7223682"/>
              <a:ext cx="148088" cy="148088"/>
            </a:xfrm>
            <a:prstGeom prst="rect">
              <a:avLst/>
            </a:prstGeom>
          </p:spPr>
        </p:pic>
        <p:pic>
          <p:nvPicPr>
            <p:cNvPr id="21" name="Imagem 20">
              <a:hlinkClick r:id="rId12" action="ppaction://hlinksldjump"/>
              <a:extLst>
                <a:ext uri="{FF2B5EF4-FFF2-40B4-BE49-F238E27FC236}">
                  <a16:creationId xmlns:a16="http://schemas.microsoft.com/office/drawing/2014/main" id="{85F238F6-2D35-4696-BCFF-0E9449FDA39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83956" y="7223682"/>
              <a:ext cx="148088" cy="148088"/>
            </a:xfrm>
            <a:prstGeom prst="rect">
              <a:avLst/>
            </a:prstGeom>
          </p:spPr>
        </p:pic>
      </p:grpSp>
      <p:pic>
        <p:nvPicPr>
          <p:cNvPr id="22" name="Imagem 21">
            <a:hlinkClick r:id="rId13" action="ppaction://hlinksldjump"/>
            <a:extLst>
              <a:ext uri="{FF2B5EF4-FFF2-40B4-BE49-F238E27FC236}">
                <a16:creationId xmlns:a16="http://schemas.microsoft.com/office/drawing/2014/main" id="{7E100CE4-A7D1-4A87-A791-E21E25BE0B3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sp>
        <p:nvSpPr>
          <p:cNvPr id="27" name="CaixaDeTexto 26">
            <a:extLst>
              <a:ext uri="{FF2B5EF4-FFF2-40B4-BE49-F238E27FC236}">
                <a16:creationId xmlns:a16="http://schemas.microsoft.com/office/drawing/2014/main" id="{5CDD18CA-8CFB-45E2-BC4C-C8FB90F3690D}"/>
              </a:ext>
            </a:extLst>
          </p:cNvPr>
          <p:cNvSpPr txBox="1"/>
          <p:nvPr/>
        </p:nvSpPr>
        <p:spPr>
          <a:xfrm>
            <a:off x="1335662" y="6163328"/>
            <a:ext cx="2726319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dirty="0">
                <a:solidFill>
                  <a:srgbClr val="FFFFFF"/>
                </a:solidFill>
                <a:latin typeface="Arial Narrow" panose="020B0606020202030204" pitchFamily="34" charset="0"/>
              </a:rPr>
              <a:t>Plano Sagital Mediano (PSM)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FB98A7D3-DD38-4D72-A879-20C84CF09C16}"/>
              </a:ext>
            </a:extLst>
          </p:cNvPr>
          <p:cNvSpPr txBox="1"/>
          <p:nvPr/>
        </p:nvSpPr>
        <p:spPr>
          <a:xfrm>
            <a:off x="1335662" y="6575574"/>
            <a:ext cx="3013610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dirty="0">
                <a:solidFill>
                  <a:srgbClr val="FFFFFF"/>
                </a:solidFill>
                <a:latin typeface="Arial Narrow" panose="020B0606020202030204" pitchFamily="34" charset="0"/>
              </a:rPr>
              <a:t>Linha Média Dentária Superior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98906946-8663-439A-98E5-44438B1A2BF8}"/>
              </a:ext>
            </a:extLst>
          </p:cNvPr>
          <p:cNvSpPr txBox="1"/>
          <p:nvPr/>
        </p:nvSpPr>
        <p:spPr>
          <a:xfrm>
            <a:off x="5414911" y="6163328"/>
            <a:ext cx="2304256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dirty="0">
                <a:solidFill>
                  <a:srgbClr val="FFFFFF"/>
                </a:solidFill>
                <a:latin typeface="Arial Narrow" panose="020B0606020202030204" pitchFamily="34" charset="0"/>
              </a:rPr>
              <a:t>Filtro do Lábio Superior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90CF59BC-A754-44E1-81EB-4203DCABE107}"/>
              </a:ext>
            </a:extLst>
          </p:cNvPr>
          <p:cNvSpPr txBox="1"/>
          <p:nvPr/>
        </p:nvSpPr>
        <p:spPr>
          <a:xfrm>
            <a:off x="5414911" y="6575574"/>
            <a:ext cx="2532802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dirty="0">
                <a:solidFill>
                  <a:srgbClr val="FFFFFF"/>
                </a:solidFill>
                <a:latin typeface="Arial Narrow" panose="020B0606020202030204" pitchFamily="34" charset="0"/>
              </a:rPr>
              <a:t>Plano da Sínfise</a:t>
            </a:r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3D533769-C957-45DA-8566-38A1048A9A7B}"/>
              </a:ext>
            </a:extLst>
          </p:cNvPr>
          <p:cNvSpPr/>
          <p:nvPr/>
        </p:nvSpPr>
        <p:spPr>
          <a:xfrm>
            <a:off x="1169368" y="6227822"/>
            <a:ext cx="216024" cy="21602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Elipse 31">
            <a:extLst>
              <a:ext uri="{FF2B5EF4-FFF2-40B4-BE49-F238E27FC236}">
                <a16:creationId xmlns:a16="http://schemas.microsoft.com/office/drawing/2014/main" id="{4D42C5DC-1DF5-45EB-A6CF-993EAD2B0675}"/>
              </a:ext>
            </a:extLst>
          </p:cNvPr>
          <p:cNvSpPr/>
          <p:nvPr/>
        </p:nvSpPr>
        <p:spPr>
          <a:xfrm>
            <a:off x="1169368" y="6672970"/>
            <a:ext cx="216024" cy="216024"/>
          </a:xfrm>
          <a:prstGeom prst="ellipse">
            <a:avLst/>
          </a:prstGeom>
          <a:solidFill>
            <a:srgbClr val="55A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Elipse 32">
            <a:extLst>
              <a:ext uri="{FF2B5EF4-FFF2-40B4-BE49-F238E27FC236}">
                <a16:creationId xmlns:a16="http://schemas.microsoft.com/office/drawing/2014/main" id="{5B0B450D-7145-4D5D-905B-910FB7B5A290}"/>
              </a:ext>
            </a:extLst>
          </p:cNvPr>
          <p:cNvSpPr/>
          <p:nvPr/>
        </p:nvSpPr>
        <p:spPr>
          <a:xfrm>
            <a:off x="5269547" y="6672970"/>
            <a:ext cx="216024" cy="216024"/>
          </a:xfrm>
          <a:prstGeom prst="ellipse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19C4F902-3239-49CD-BB28-6F8C4F47DC04}"/>
              </a:ext>
            </a:extLst>
          </p:cNvPr>
          <p:cNvSpPr/>
          <p:nvPr/>
        </p:nvSpPr>
        <p:spPr>
          <a:xfrm>
            <a:off x="5269547" y="6227822"/>
            <a:ext cx="216024" cy="216024"/>
          </a:xfrm>
          <a:prstGeom prst="ellipse">
            <a:avLst/>
          </a:prstGeom>
          <a:solidFill>
            <a:srgbClr val="FFA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Elipse 34">
            <a:extLst>
              <a:ext uri="{FF2B5EF4-FFF2-40B4-BE49-F238E27FC236}">
                <a16:creationId xmlns:a16="http://schemas.microsoft.com/office/drawing/2014/main" id="{BB2A3DEA-30AE-4B62-A058-DF445F697C57}"/>
              </a:ext>
            </a:extLst>
          </p:cNvPr>
          <p:cNvSpPr/>
          <p:nvPr/>
        </p:nvSpPr>
        <p:spPr>
          <a:xfrm>
            <a:off x="8322460" y="6227822"/>
            <a:ext cx="216024" cy="21602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2CAFD187-72F3-46D7-B7AA-D952F1F34E15}"/>
              </a:ext>
            </a:extLst>
          </p:cNvPr>
          <p:cNvSpPr txBox="1"/>
          <p:nvPr/>
        </p:nvSpPr>
        <p:spPr>
          <a:xfrm>
            <a:off x="8473462" y="6163328"/>
            <a:ext cx="3395213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dirty="0">
                <a:solidFill>
                  <a:srgbClr val="FFFFFF"/>
                </a:solidFill>
                <a:latin typeface="Arial Narrow" panose="020B0606020202030204" pitchFamily="34" charset="0"/>
              </a:rPr>
              <a:t>Linha Média Dentária Inferior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515A8B7-4408-45FB-8471-F21E9E0E01AA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" t="7958" b="10014"/>
          <a:stretch/>
        </p:blipFill>
        <p:spPr>
          <a:xfrm>
            <a:off x="2084720" y="800413"/>
            <a:ext cx="4197216" cy="238087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6FADFC00-45D8-49F6-83C4-7C855BD07452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8" t="15881" r="15878" b="24571"/>
          <a:stretch/>
        </p:blipFill>
        <p:spPr>
          <a:xfrm>
            <a:off x="7478195" y="800413"/>
            <a:ext cx="3909546" cy="2380872"/>
          </a:xfrm>
          <a:prstGeom prst="rect">
            <a:avLst/>
          </a:prstGeom>
        </p:spPr>
      </p:pic>
      <p:pic>
        <p:nvPicPr>
          <p:cNvPr id="40" name="Imagem 39">
            <a:extLst>
              <a:ext uri="{FF2B5EF4-FFF2-40B4-BE49-F238E27FC236}">
                <a16:creationId xmlns:a16="http://schemas.microsoft.com/office/drawing/2014/main" id="{D82F89B7-E127-4190-BF3B-3C39541B69E1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9" b="13897"/>
          <a:stretch/>
        </p:blipFill>
        <p:spPr>
          <a:xfrm>
            <a:off x="7478195" y="3658582"/>
            <a:ext cx="3909546" cy="2290463"/>
          </a:xfrm>
          <a:prstGeom prst="rect">
            <a:avLst/>
          </a:prstGeom>
        </p:spPr>
      </p:pic>
      <p:pic>
        <p:nvPicPr>
          <p:cNvPr id="44" name="Imagem 43">
            <a:extLst>
              <a:ext uri="{FF2B5EF4-FFF2-40B4-BE49-F238E27FC236}">
                <a16:creationId xmlns:a16="http://schemas.microsoft.com/office/drawing/2014/main" id="{234E23BD-7E4A-4281-9203-BE5AA05608D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1" r="5771" b="24686"/>
          <a:stretch/>
        </p:blipFill>
        <p:spPr>
          <a:xfrm>
            <a:off x="2084721" y="3658582"/>
            <a:ext cx="4197216" cy="2290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4772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C5878A02-8231-460F-BB68-F1F61F4C896E}"/>
              </a:ext>
            </a:extLst>
          </p:cNvPr>
          <p:cNvSpPr txBox="1"/>
          <p:nvPr/>
        </p:nvSpPr>
        <p:spPr>
          <a:xfrm>
            <a:off x="399367" y="203553"/>
            <a:ext cx="5882569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chemeClr val="bg1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Posicionamento orientado pela</a:t>
            </a:r>
            <a:br>
              <a:rPr lang="pt-BR" sz="1400" dirty="0">
                <a:solidFill>
                  <a:schemeClr val="bg1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face para alinhadores</a:t>
            </a: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5383407F-0CA4-464F-8D81-2A89475C5652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3243845" y="7119981"/>
            <a:chExt cx="7228311" cy="355490"/>
          </a:xfrm>
        </p:grpSpPr>
        <p:sp>
          <p:nvSpPr>
            <p:cNvPr id="8" name="Triângulo isósceles 7">
              <a:hlinkClick r:id="rId2" action="ppaction://hlinksldjump"/>
              <a:extLst>
                <a:ext uri="{FF2B5EF4-FFF2-40B4-BE49-F238E27FC236}">
                  <a16:creationId xmlns:a16="http://schemas.microsoft.com/office/drawing/2014/main" id="{D75F8420-AF55-4183-974D-B8E3FC60D028}"/>
                </a:ext>
              </a:extLst>
            </p:cNvPr>
            <p:cNvSpPr/>
            <p:nvPr/>
          </p:nvSpPr>
          <p:spPr>
            <a:xfrm rot="16200000">
              <a:off x="3251347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9" name="Triângulo isósceles 8">
              <a:hlinkClick r:id="rId3" action="ppaction://hlinksldjump"/>
              <a:extLst>
                <a:ext uri="{FF2B5EF4-FFF2-40B4-BE49-F238E27FC236}">
                  <a16:creationId xmlns:a16="http://schemas.microsoft.com/office/drawing/2014/main" id="{46F801DA-80DF-48F9-AC21-AFBA475D8B89}"/>
                </a:ext>
              </a:extLst>
            </p:cNvPr>
            <p:cNvSpPr/>
            <p:nvPr/>
          </p:nvSpPr>
          <p:spPr>
            <a:xfrm rot="5400000">
              <a:off x="10109164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0A3E358A-1CC8-484F-B478-6131E1DAA7F5}"/>
              </a:ext>
            </a:extLst>
          </p:cNvPr>
          <p:cNvGrpSpPr/>
          <p:nvPr/>
        </p:nvGrpSpPr>
        <p:grpSpPr>
          <a:xfrm>
            <a:off x="4129792" y="7223682"/>
            <a:ext cx="5456416" cy="148088"/>
            <a:chOff x="4129792" y="7223682"/>
            <a:chExt cx="5456416" cy="148088"/>
          </a:xfrm>
        </p:grpSpPr>
        <p:pic>
          <p:nvPicPr>
            <p:cNvPr id="11" name="Imagem 10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AAED6744-1169-428F-9317-223D5E16FB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29792" y="7223682"/>
              <a:ext cx="148088" cy="148088"/>
            </a:xfrm>
            <a:prstGeom prst="rect">
              <a:avLst/>
            </a:prstGeom>
          </p:spPr>
        </p:pic>
        <p:pic>
          <p:nvPicPr>
            <p:cNvPr id="12" name="Imagem 11" hidden="1">
              <a:hlinkClick r:id="rId6" action="ppaction://hlinksldjump"/>
              <a:extLst>
                <a:ext uri="{FF2B5EF4-FFF2-40B4-BE49-F238E27FC236}">
                  <a16:creationId xmlns:a16="http://schemas.microsoft.com/office/drawing/2014/main" id="{29B3B687-1A88-4D6B-B397-F714B6A720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93333" y="7223682"/>
              <a:ext cx="148088" cy="148088"/>
            </a:xfrm>
            <a:prstGeom prst="rect">
              <a:avLst/>
            </a:prstGeom>
          </p:spPr>
        </p:pic>
        <p:pic>
          <p:nvPicPr>
            <p:cNvPr id="13" name="Imagem 12" hidden="1">
              <a:hlinkClick r:id="rId7" action="ppaction://hlinksldjump"/>
              <a:extLst>
                <a:ext uri="{FF2B5EF4-FFF2-40B4-BE49-F238E27FC236}">
                  <a16:creationId xmlns:a16="http://schemas.microsoft.com/office/drawing/2014/main" id="{7A4FEF73-128D-4728-BD49-AAE3A4AA822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56874" y="7223682"/>
              <a:ext cx="148088" cy="148088"/>
            </a:xfrm>
            <a:prstGeom prst="rect">
              <a:avLst/>
            </a:prstGeom>
          </p:spPr>
        </p:pic>
        <p:pic>
          <p:nvPicPr>
            <p:cNvPr id="14" name="Imagem 13">
              <a:hlinkClick r:id="rId9" action="ppaction://hlinksldjump"/>
              <a:extLst>
                <a:ext uri="{FF2B5EF4-FFF2-40B4-BE49-F238E27FC236}">
                  <a16:creationId xmlns:a16="http://schemas.microsoft.com/office/drawing/2014/main" id="{544CCDDA-77E6-4427-897F-00E153AE64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20415" y="7223682"/>
              <a:ext cx="148088" cy="148088"/>
            </a:xfrm>
            <a:prstGeom prst="rect">
              <a:avLst/>
            </a:prstGeom>
          </p:spPr>
        </p:pic>
        <p:pic>
          <p:nvPicPr>
            <p:cNvPr id="15" name="Imagem 14">
              <a:hlinkClick r:id="rId10" action="ppaction://hlinksldjump"/>
              <a:extLst>
                <a:ext uri="{FF2B5EF4-FFF2-40B4-BE49-F238E27FC236}">
                  <a16:creationId xmlns:a16="http://schemas.microsoft.com/office/drawing/2014/main" id="{16C056DD-50C6-404E-9A2D-0295AE64BC4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47497" y="7223682"/>
              <a:ext cx="148088" cy="148088"/>
            </a:xfrm>
            <a:prstGeom prst="rect">
              <a:avLst/>
            </a:prstGeom>
          </p:spPr>
        </p:pic>
        <p:pic>
          <p:nvPicPr>
            <p:cNvPr id="16" name="Imagem 15" hidden="1">
              <a:hlinkClick r:id="rId11" action="ppaction://hlinksldjump"/>
              <a:extLst>
                <a:ext uri="{FF2B5EF4-FFF2-40B4-BE49-F238E27FC236}">
                  <a16:creationId xmlns:a16="http://schemas.microsoft.com/office/drawing/2014/main" id="{286D3DDC-9503-4A35-B8CE-69F520DF11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11038" y="7223682"/>
              <a:ext cx="148088" cy="148088"/>
            </a:xfrm>
            <a:prstGeom prst="rect">
              <a:avLst/>
            </a:prstGeom>
          </p:spPr>
        </p:pic>
        <p:pic>
          <p:nvPicPr>
            <p:cNvPr id="17" name="Imagem 16" hidden="1">
              <a:hlinkClick r:id="rId12" action="ppaction://hlinksldjump"/>
              <a:extLst>
                <a:ext uri="{FF2B5EF4-FFF2-40B4-BE49-F238E27FC236}">
                  <a16:creationId xmlns:a16="http://schemas.microsoft.com/office/drawing/2014/main" id="{3DD07F62-D069-4A9B-AAAC-1D059E859B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74579" y="7223682"/>
              <a:ext cx="148088" cy="148088"/>
            </a:xfrm>
            <a:prstGeom prst="rect">
              <a:avLst/>
            </a:prstGeom>
          </p:spPr>
        </p:pic>
        <p:pic>
          <p:nvPicPr>
            <p:cNvPr id="18" name="Imagem 17" hidden="1">
              <a:hlinkClick r:id="rId13" action="ppaction://hlinksldjump"/>
              <a:extLst>
                <a:ext uri="{FF2B5EF4-FFF2-40B4-BE49-F238E27FC236}">
                  <a16:creationId xmlns:a16="http://schemas.microsoft.com/office/drawing/2014/main" id="{4B438FE6-65B2-43E7-BCCA-FEAD4C625FB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438120" y="7223682"/>
              <a:ext cx="148088" cy="148088"/>
            </a:xfrm>
            <a:prstGeom prst="rect">
              <a:avLst/>
            </a:prstGeom>
          </p:spPr>
        </p:pic>
        <p:pic>
          <p:nvPicPr>
            <p:cNvPr id="19" name="Imagem 18">
              <a:hlinkClick r:id="rId2" action="ppaction://hlinksldjump"/>
              <a:extLst>
                <a:ext uri="{FF2B5EF4-FFF2-40B4-BE49-F238E27FC236}">
                  <a16:creationId xmlns:a16="http://schemas.microsoft.com/office/drawing/2014/main" id="{E12CB6E4-D320-4803-BBE6-3A5651FFA8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83956" y="7223682"/>
              <a:ext cx="148088" cy="148088"/>
            </a:xfrm>
            <a:prstGeom prst="rect">
              <a:avLst/>
            </a:prstGeom>
          </p:spPr>
        </p:pic>
      </p:grpSp>
      <p:pic>
        <p:nvPicPr>
          <p:cNvPr id="20" name="Imagem 19">
            <a:hlinkClick r:id="rId14" action="ppaction://hlinksldjump"/>
            <a:extLst>
              <a:ext uri="{FF2B5EF4-FFF2-40B4-BE49-F238E27FC236}">
                <a16:creationId xmlns:a16="http://schemas.microsoft.com/office/drawing/2014/main" id="{0883664A-DC02-4209-8567-7982F797A04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sp>
        <p:nvSpPr>
          <p:cNvPr id="23" name="CaixaDeTexto 22">
            <a:extLst>
              <a:ext uri="{FF2B5EF4-FFF2-40B4-BE49-F238E27FC236}">
                <a16:creationId xmlns:a16="http://schemas.microsoft.com/office/drawing/2014/main" id="{729FC3B9-70C7-4624-81D1-48530E2AA8BD}"/>
              </a:ext>
            </a:extLst>
          </p:cNvPr>
          <p:cNvSpPr txBox="1"/>
          <p:nvPr/>
        </p:nvSpPr>
        <p:spPr>
          <a:xfrm>
            <a:off x="2059884" y="5983162"/>
            <a:ext cx="2726319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dirty="0">
                <a:solidFill>
                  <a:srgbClr val="FFFFFF"/>
                </a:solidFill>
                <a:latin typeface="Arial Narrow" panose="020B0606020202030204" pitchFamily="34" charset="0"/>
              </a:rPr>
              <a:t>Plano Sagital Mediano (PSM)</a:t>
            </a:r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BA1007F1-88FD-47C0-A3B5-08B6F6F9447D}"/>
              </a:ext>
            </a:extLst>
          </p:cNvPr>
          <p:cNvSpPr/>
          <p:nvPr/>
        </p:nvSpPr>
        <p:spPr>
          <a:xfrm>
            <a:off x="1893590" y="6047656"/>
            <a:ext cx="216024" cy="21602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B99D997E-95D3-487F-9D1B-91963C3CB2E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7" r="8054" b="2147"/>
          <a:stretch/>
        </p:blipFill>
        <p:spPr>
          <a:xfrm>
            <a:off x="1168178" y="1229179"/>
            <a:ext cx="5408749" cy="4355827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B15EB48F-2EDA-4F9F-B389-50026C6B4E80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6" t="1351" r="10630" b="1349"/>
          <a:stretch/>
        </p:blipFill>
        <p:spPr>
          <a:xfrm>
            <a:off x="7218040" y="1229179"/>
            <a:ext cx="5408749" cy="435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37439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3">
            <a:extLst>
              <a:ext uri="{FF2B5EF4-FFF2-40B4-BE49-F238E27FC236}">
                <a16:creationId xmlns:a16="http://schemas.microsoft.com/office/drawing/2014/main" id="{0C5A220B-1A64-4DE3-985D-8223686039F8}"/>
              </a:ext>
            </a:extLst>
          </p:cNvPr>
          <p:cNvGrpSpPr/>
          <p:nvPr/>
        </p:nvGrpSpPr>
        <p:grpSpPr>
          <a:xfrm>
            <a:off x="301984" y="2879973"/>
            <a:ext cx="13324768" cy="1332135"/>
            <a:chOff x="1012630" y="2012268"/>
            <a:chExt cx="9660300" cy="1185828"/>
          </a:xfrm>
        </p:grpSpPr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id="{88803EF4-3E25-471E-B7FB-E8B0023160CD}"/>
                </a:ext>
              </a:extLst>
            </p:cNvPr>
            <p:cNvSpPr txBox="1"/>
            <p:nvPr/>
          </p:nvSpPr>
          <p:spPr>
            <a:xfrm>
              <a:off x="1160341" y="2012268"/>
              <a:ext cx="9512589" cy="684934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pt-BR" sz="4400" dirty="0">
                  <a:solidFill>
                    <a:srgbClr val="FFFFFF"/>
                  </a:solidFill>
                  <a:latin typeface="Arkitech" panose="02000000000000000000" pitchFamily="2" charset="0"/>
                  <a:cs typeface="Segoe UI Light" panose="020B0502040204020203" pitchFamily="34" charset="0"/>
                </a:rPr>
                <a:t>Análise funcional</a:t>
              </a:r>
            </a:p>
          </p:txBody>
        </p:sp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BAAB706A-A777-43C6-B74A-60930A8BD28C}"/>
                </a:ext>
              </a:extLst>
            </p:cNvPr>
            <p:cNvSpPr txBox="1"/>
            <p:nvPr/>
          </p:nvSpPr>
          <p:spPr>
            <a:xfrm>
              <a:off x="1012630" y="2513162"/>
              <a:ext cx="9512589" cy="684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4400" dirty="0">
                  <a:solidFill>
                    <a:srgbClr val="BA8C3F"/>
                  </a:solidFill>
                  <a:latin typeface="Arkitech" panose="02000000000000000000" pitchFamily="2" charset="0"/>
                  <a:cs typeface="Segoe UI Light" panose="020B0502040204020203" pitchFamily="34" charset="0"/>
                </a:rPr>
                <a:t>Da oclusão</a:t>
              </a:r>
            </a:p>
          </p:txBody>
        </p:sp>
      </p:grpSp>
      <p:grpSp>
        <p:nvGrpSpPr>
          <p:cNvPr id="8" name="Agrupar 7">
            <a:extLst>
              <a:ext uri="{FF2B5EF4-FFF2-40B4-BE49-F238E27FC236}">
                <a16:creationId xmlns:a16="http://schemas.microsoft.com/office/drawing/2014/main" id="{379D30D9-422D-4557-9F18-50E4C960F79D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3243845" y="7119981"/>
            <a:chExt cx="7228311" cy="355490"/>
          </a:xfrm>
        </p:grpSpPr>
        <p:sp>
          <p:nvSpPr>
            <p:cNvPr id="9" name="Triângulo isósceles 8">
              <a:hlinkClick r:id="rId3" action="ppaction://hlinksldjump"/>
              <a:extLst>
                <a:ext uri="{FF2B5EF4-FFF2-40B4-BE49-F238E27FC236}">
                  <a16:creationId xmlns:a16="http://schemas.microsoft.com/office/drawing/2014/main" id="{D50E6A3F-37A1-4DCE-9D67-0BF848AF6C8E}"/>
                </a:ext>
              </a:extLst>
            </p:cNvPr>
            <p:cNvSpPr/>
            <p:nvPr/>
          </p:nvSpPr>
          <p:spPr>
            <a:xfrm rot="16200000">
              <a:off x="3251347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10" name="Triângulo isósceles 9">
              <a:hlinkClick r:id="rId4" action="ppaction://hlinksldjump"/>
              <a:extLst>
                <a:ext uri="{FF2B5EF4-FFF2-40B4-BE49-F238E27FC236}">
                  <a16:creationId xmlns:a16="http://schemas.microsoft.com/office/drawing/2014/main" id="{2F9F6A84-A0F6-4DAC-B748-4957111C1AC5}"/>
                </a:ext>
              </a:extLst>
            </p:cNvPr>
            <p:cNvSpPr/>
            <p:nvPr/>
          </p:nvSpPr>
          <p:spPr>
            <a:xfrm rot="5400000">
              <a:off x="10109164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F1B211B6-8762-4518-A213-0E527D3578C7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3243845" y="7119981"/>
            <a:chExt cx="7228311" cy="355490"/>
          </a:xfrm>
        </p:grpSpPr>
        <p:sp>
          <p:nvSpPr>
            <p:cNvPr id="12" name="Triângulo isósceles 11">
              <a:hlinkClick r:id="rId5" action="ppaction://hlinksldjump"/>
              <a:extLst>
                <a:ext uri="{FF2B5EF4-FFF2-40B4-BE49-F238E27FC236}">
                  <a16:creationId xmlns:a16="http://schemas.microsoft.com/office/drawing/2014/main" id="{81F2008C-2AB0-4F32-8631-9A4EDC6BAC98}"/>
                </a:ext>
              </a:extLst>
            </p:cNvPr>
            <p:cNvSpPr/>
            <p:nvPr/>
          </p:nvSpPr>
          <p:spPr>
            <a:xfrm rot="16200000">
              <a:off x="3251347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13" name="Triângulo isósceles 12">
              <a:hlinkClick r:id="rId6" action="ppaction://hlinksldjump"/>
              <a:extLst>
                <a:ext uri="{FF2B5EF4-FFF2-40B4-BE49-F238E27FC236}">
                  <a16:creationId xmlns:a16="http://schemas.microsoft.com/office/drawing/2014/main" id="{01C2EFA2-1854-4356-B381-837671752AA7}"/>
                </a:ext>
              </a:extLst>
            </p:cNvPr>
            <p:cNvSpPr/>
            <p:nvPr/>
          </p:nvSpPr>
          <p:spPr>
            <a:xfrm rot="5400000">
              <a:off x="10109164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A886C197-900C-4119-9AAC-D43986874D97}"/>
              </a:ext>
            </a:extLst>
          </p:cNvPr>
          <p:cNvGrpSpPr/>
          <p:nvPr/>
        </p:nvGrpSpPr>
        <p:grpSpPr>
          <a:xfrm>
            <a:off x="4203519" y="7223682"/>
            <a:ext cx="5308964" cy="148088"/>
            <a:chOff x="4203519" y="7223682"/>
            <a:chExt cx="5308964" cy="148088"/>
          </a:xfrm>
        </p:grpSpPr>
        <p:pic>
          <p:nvPicPr>
            <p:cNvPr id="15" name="Imagem 14" hidden="1">
              <a:hlinkClick r:id="rId7" action="ppaction://hlinksldjump"/>
              <a:extLst>
                <a:ext uri="{FF2B5EF4-FFF2-40B4-BE49-F238E27FC236}">
                  <a16:creationId xmlns:a16="http://schemas.microsoft.com/office/drawing/2014/main" id="{243C8376-EA32-40AF-8218-470FF931C40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03519" y="7223682"/>
              <a:ext cx="148088" cy="148088"/>
            </a:xfrm>
            <a:prstGeom prst="rect">
              <a:avLst/>
            </a:prstGeom>
          </p:spPr>
        </p:pic>
        <p:pic>
          <p:nvPicPr>
            <p:cNvPr id="16" name="Imagem 15" hidden="1">
              <a:hlinkClick r:id="rId9" action="ppaction://hlinksldjump"/>
              <a:extLst>
                <a:ext uri="{FF2B5EF4-FFF2-40B4-BE49-F238E27FC236}">
                  <a16:creationId xmlns:a16="http://schemas.microsoft.com/office/drawing/2014/main" id="{C91300FE-ECD7-4CFB-A6A7-CD39079AB35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40787" y="7223682"/>
              <a:ext cx="148088" cy="148088"/>
            </a:xfrm>
            <a:prstGeom prst="rect">
              <a:avLst/>
            </a:prstGeom>
          </p:spPr>
        </p:pic>
        <p:pic>
          <p:nvPicPr>
            <p:cNvPr id="17" name="Imagem 16" hidden="1">
              <a:hlinkClick r:id="rId10" action="ppaction://hlinksldjump"/>
              <a:extLst>
                <a:ext uri="{FF2B5EF4-FFF2-40B4-BE49-F238E27FC236}">
                  <a16:creationId xmlns:a16="http://schemas.microsoft.com/office/drawing/2014/main" id="{90CA482B-C277-4A37-8451-AAB5C4C10CD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78055" y="7223682"/>
              <a:ext cx="148088" cy="148088"/>
            </a:xfrm>
            <a:prstGeom prst="rect">
              <a:avLst/>
            </a:prstGeom>
          </p:spPr>
        </p:pic>
        <p:pic>
          <p:nvPicPr>
            <p:cNvPr id="18" name="Imagem 17">
              <a:hlinkClick r:id="rId11" action="ppaction://hlinksldjump"/>
              <a:extLst>
                <a:ext uri="{FF2B5EF4-FFF2-40B4-BE49-F238E27FC236}">
                  <a16:creationId xmlns:a16="http://schemas.microsoft.com/office/drawing/2014/main" id="{BFBF9A45-F2EE-4B9E-95BF-D00D9ECF4F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15323" y="7223682"/>
              <a:ext cx="148088" cy="148088"/>
            </a:xfrm>
            <a:prstGeom prst="rect">
              <a:avLst/>
            </a:prstGeom>
          </p:spPr>
        </p:pic>
        <p:pic>
          <p:nvPicPr>
            <p:cNvPr id="19" name="Imagem 18">
              <a:hlinkClick r:id="rId6" action="ppaction://hlinksldjump"/>
              <a:extLst>
                <a:ext uri="{FF2B5EF4-FFF2-40B4-BE49-F238E27FC236}">
                  <a16:creationId xmlns:a16="http://schemas.microsoft.com/office/drawing/2014/main" id="{CDF4BC95-CAD6-4BA6-8BFC-C89DB589192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52591" y="7223682"/>
              <a:ext cx="148088" cy="148088"/>
            </a:xfrm>
            <a:prstGeom prst="rect">
              <a:avLst/>
            </a:prstGeom>
          </p:spPr>
        </p:pic>
        <p:pic>
          <p:nvPicPr>
            <p:cNvPr id="20" name="Imagem 19" hidden="1">
              <a:hlinkClick r:id="rId13" action="ppaction://hlinksldjump"/>
              <a:extLst>
                <a:ext uri="{FF2B5EF4-FFF2-40B4-BE49-F238E27FC236}">
                  <a16:creationId xmlns:a16="http://schemas.microsoft.com/office/drawing/2014/main" id="{28DA5EBF-D1B8-4DA3-9CEF-0C82F229D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89859" y="7223682"/>
              <a:ext cx="148088" cy="148088"/>
            </a:xfrm>
            <a:prstGeom prst="rect">
              <a:avLst/>
            </a:prstGeom>
          </p:spPr>
        </p:pic>
        <p:pic>
          <p:nvPicPr>
            <p:cNvPr id="21" name="Imagem 20" hidden="1">
              <a:hlinkClick r:id="rId14" action="ppaction://hlinksldjump"/>
              <a:extLst>
                <a:ext uri="{FF2B5EF4-FFF2-40B4-BE49-F238E27FC236}">
                  <a16:creationId xmlns:a16="http://schemas.microsoft.com/office/drawing/2014/main" id="{7CD3CE57-76BB-4BA8-B528-87276475813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27127" y="7223682"/>
              <a:ext cx="148088" cy="148088"/>
            </a:xfrm>
            <a:prstGeom prst="rect">
              <a:avLst/>
            </a:prstGeom>
          </p:spPr>
        </p:pic>
        <p:pic>
          <p:nvPicPr>
            <p:cNvPr id="22" name="Imagem 21" hidden="1">
              <a:hlinkClick r:id="rId15" action="ppaction://hlinksldjump"/>
              <a:extLst>
                <a:ext uri="{FF2B5EF4-FFF2-40B4-BE49-F238E27FC236}">
                  <a16:creationId xmlns:a16="http://schemas.microsoft.com/office/drawing/2014/main" id="{475EA72A-8ABB-4720-A1DE-8AEB8A81AE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64395" y="7223682"/>
              <a:ext cx="148088" cy="148088"/>
            </a:xfrm>
            <a:prstGeom prst="rect">
              <a:avLst/>
            </a:prstGeom>
          </p:spPr>
        </p:pic>
      </p:grpSp>
      <p:pic>
        <p:nvPicPr>
          <p:cNvPr id="23" name="Imagem 22">
            <a:hlinkClick r:id="rId16" action="ppaction://hlinksldjump"/>
            <a:extLst>
              <a:ext uri="{FF2B5EF4-FFF2-40B4-BE49-F238E27FC236}">
                <a16:creationId xmlns:a16="http://schemas.microsoft.com/office/drawing/2014/main" id="{AEE9494F-38CE-40A4-8C02-3AFBB55B6B4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265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Agrupar 17">
            <a:extLst>
              <a:ext uri="{FF2B5EF4-FFF2-40B4-BE49-F238E27FC236}">
                <a16:creationId xmlns:a16="http://schemas.microsoft.com/office/drawing/2014/main" id="{E2A472C4-5510-4629-9F0C-5D05A0D76A6B}"/>
              </a:ext>
            </a:extLst>
          </p:cNvPr>
          <p:cNvGrpSpPr/>
          <p:nvPr/>
        </p:nvGrpSpPr>
        <p:grpSpPr>
          <a:xfrm>
            <a:off x="1061357" y="3220365"/>
            <a:ext cx="11593287" cy="1263408"/>
            <a:chOff x="1160341" y="2012268"/>
            <a:chExt cx="9512589" cy="1124649"/>
          </a:xfrm>
        </p:grpSpPr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F4490D2F-D0FB-4248-91BC-6E0260462249}"/>
                </a:ext>
              </a:extLst>
            </p:cNvPr>
            <p:cNvSpPr txBox="1"/>
            <p:nvPr/>
          </p:nvSpPr>
          <p:spPr>
            <a:xfrm>
              <a:off x="1160341" y="2012268"/>
              <a:ext cx="9512589" cy="684934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pt-BR" sz="4400" dirty="0">
                  <a:solidFill>
                    <a:srgbClr val="FFFFFF"/>
                  </a:solidFill>
                  <a:latin typeface="Arkitech" panose="02000000000000000000" pitchFamily="2" charset="0"/>
                  <a:cs typeface="Segoe UI Light" panose="020B0502040204020203" pitchFamily="34" charset="0"/>
                </a:rPr>
                <a:t>Análise frontal</a:t>
              </a:r>
            </a:p>
          </p:txBody>
        </p:sp>
        <p:sp>
          <p:nvSpPr>
            <p:cNvPr id="20" name="CaixaDeTexto 19">
              <a:extLst>
                <a:ext uri="{FF2B5EF4-FFF2-40B4-BE49-F238E27FC236}">
                  <a16:creationId xmlns:a16="http://schemas.microsoft.com/office/drawing/2014/main" id="{EE0A76A2-7AE4-4CDF-AD85-B283FD81C014}"/>
                </a:ext>
              </a:extLst>
            </p:cNvPr>
            <p:cNvSpPr txBox="1"/>
            <p:nvPr/>
          </p:nvSpPr>
          <p:spPr>
            <a:xfrm>
              <a:off x="2665769" y="2451983"/>
              <a:ext cx="6812648" cy="684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4400" dirty="0">
                  <a:solidFill>
                    <a:srgbClr val="BA8C3F"/>
                  </a:solidFill>
                  <a:latin typeface="Arkitech" panose="02000000000000000000" pitchFamily="2" charset="0"/>
                  <a:cs typeface="Segoe UI Light" panose="020B0502040204020203" pitchFamily="34" charset="0"/>
                </a:rPr>
                <a:t>facial</a:t>
              </a:r>
            </a:p>
          </p:txBody>
        </p:sp>
      </p:grpSp>
      <p:pic>
        <p:nvPicPr>
          <p:cNvPr id="21" name="Imagem 20">
            <a:hlinkClick r:id="rId2" action="ppaction://hlinksldjump"/>
            <a:extLst>
              <a:ext uri="{FF2B5EF4-FFF2-40B4-BE49-F238E27FC236}">
                <a16:creationId xmlns:a16="http://schemas.microsoft.com/office/drawing/2014/main" id="{0A978F0D-4A5C-48BC-9D4E-06110452EB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1E4C1F34-FA34-4A6F-BF1F-3EE768C5DC65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3243845" y="7119981"/>
            <a:chExt cx="7228311" cy="355490"/>
          </a:xfrm>
        </p:grpSpPr>
        <p:sp>
          <p:nvSpPr>
            <p:cNvPr id="5" name="Triângulo isósceles 4">
              <a:hlinkClick r:id="rId2" action="ppaction://hlinksldjump"/>
              <a:extLst>
                <a:ext uri="{FF2B5EF4-FFF2-40B4-BE49-F238E27FC236}">
                  <a16:creationId xmlns:a16="http://schemas.microsoft.com/office/drawing/2014/main" id="{9C7EABF5-B829-41B5-9334-6BB78FA6FA83}"/>
                </a:ext>
              </a:extLst>
            </p:cNvPr>
            <p:cNvSpPr/>
            <p:nvPr/>
          </p:nvSpPr>
          <p:spPr>
            <a:xfrm rot="16200000">
              <a:off x="3251347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6" name="Triângulo isósceles 5">
              <a:hlinkClick r:id="rId4" action="ppaction://hlinksldjump"/>
              <a:extLst>
                <a:ext uri="{FF2B5EF4-FFF2-40B4-BE49-F238E27FC236}">
                  <a16:creationId xmlns:a16="http://schemas.microsoft.com/office/drawing/2014/main" id="{42067E57-192C-4D94-859C-EB98A48BF8F9}"/>
                </a:ext>
              </a:extLst>
            </p:cNvPr>
            <p:cNvSpPr/>
            <p:nvPr/>
          </p:nvSpPr>
          <p:spPr>
            <a:xfrm rot="5400000">
              <a:off x="10109164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30" name="Agrupar 29">
            <a:extLst>
              <a:ext uri="{FF2B5EF4-FFF2-40B4-BE49-F238E27FC236}">
                <a16:creationId xmlns:a16="http://schemas.microsoft.com/office/drawing/2014/main" id="{D94112A9-DF4E-4BBA-BAE2-CBAFF95311E6}"/>
              </a:ext>
            </a:extLst>
          </p:cNvPr>
          <p:cNvGrpSpPr/>
          <p:nvPr/>
        </p:nvGrpSpPr>
        <p:grpSpPr>
          <a:xfrm>
            <a:off x="4129792" y="7223682"/>
            <a:ext cx="5456416" cy="148088"/>
            <a:chOff x="4129792" y="7223682"/>
            <a:chExt cx="5456416" cy="148088"/>
          </a:xfrm>
        </p:grpSpPr>
        <p:pic>
          <p:nvPicPr>
            <p:cNvPr id="31" name="Imagem 30" hidden="1">
              <a:hlinkClick r:id="rId5" action="ppaction://hlinksldjump"/>
              <a:extLst>
                <a:ext uri="{FF2B5EF4-FFF2-40B4-BE49-F238E27FC236}">
                  <a16:creationId xmlns:a16="http://schemas.microsoft.com/office/drawing/2014/main" id="{21B43A08-9898-4BE5-91D9-D8364DB7E0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29792" y="7223682"/>
              <a:ext cx="148088" cy="148088"/>
            </a:xfrm>
            <a:prstGeom prst="rect">
              <a:avLst/>
            </a:prstGeom>
          </p:spPr>
        </p:pic>
        <p:pic>
          <p:nvPicPr>
            <p:cNvPr id="32" name="Imagem 31">
              <a:hlinkClick r:id="rId5" action="ppaction://hlinksldjump"/>
              <a:extLst>
                <a:ext uri="{FF2B5EF4-FFF2-40B4-BE49-F238E27FC236}">
                  <a16:creationId xmlns:a16="http://schemas.microsoft.com/office/drawing/2014/main" id="{9F9E3ED9-2DF7-4582-ACDD-B8964E32A7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93333" y="7223682"/>
              <a:ext cx="148088" cy="148088"/>
            </a:xfrm>
            <a:prstGeom prst="rect">
              <a:avLst/>
            </a:prstGeom>
          </p:spPr>
        </p:pic>
        <p:pic>
          <p:nvPicPr>
            <p:cNvPr id="33" name="Imagem 32">
              <a:hlinkClick r:id="rId4" action="ppaction://hlinksldjump"/>
              <a:extLst>
                <a:ext uri="{FF2B5EF4-FFF2-40B4-BE49-F238E27FC236}">
                  <a16:creationId xmlns:a16="http://schemas.microsoft.com/office/drawing/2014/main" id="{FA854E04-5273-4B35-A17D-C548D0B507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56874" y="7223682"/>
              <a:ext cx="148088" cy="148088"/>
            </a:xfrm>
            <a:prstGeom prst="rect">
              <a:avLst/>
            </a:prstGeom>
          </p:spPr>
        </p:pic>
        <p:pic>
          <p:nvPicPr>
            <p:cNvPr id="34" name="Imagem 33">
              <a:hlinkClick r:id="rId8" action="ppaction://hlinksldjump"/>
              <a:extLst>
                <a:ext uri="{FF2B5EF4-FFF2-40B4-BE49-F238E27FC236}">
                  <a16:creationId xmlns:a16="http://schemas.microsoft.com/office/drawing/2014/main" id="{5E538F15-0E1B-4D3F-9C68-5137A8F421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20415" y="7223682"/>
              <a:ext cx="148088" cy="148088"/>
            </a:xfrm>
            <a:prstGeom prst="rect">
              <a:avLst/>
            </a:prstGeom>
          </p:spPr>
        </p:pic>
        <p:pic>
          <p:nvPicPr>
            <p:cNvPr id="35" name="Imagem 34">
              <a:hlinkClick r:id="rId9" action="ppaction://hlinksldjump"/>
              <a:extLst>
                <a:ext uri="{FF2B5EF4-FFF2-40B4-BE49-F238E27FC236}">
                  <a16:creationId xmlns:a16="http://schemas.microsoft.com/office/drawing/2014/main" id="{4AAD3E92-5A4B-4BE6-889F-56ED1B80A0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47497" y="7223682"/>
              <a:ext cx="148088" cy="148088"/>
            </a:xfrm>
            <a:prstGeom prst="rect">
              <a:avLst/>
            </a:prstGeom>
          </p:spPr>
        </p:pic>
        <p:pic>
          <p:nvPicPr>
            <p:cNvPr id="36" name="Imagem 35">
              <a:hlinkClick r:id="rId10" action="ppaction://hlinksldjump"/>
              <a:extLst>
                <a:ext uri="{FF2B5EF4-FFF2-40B4-BE49-F238E27FC236}">
                  <a16:creationId xmlns:a16="http://schemas.microsoft.com/office/drawing/2014/main" id="{9A08BD6D-B4C9-43A6-9CCF-A2CB6372A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11038" y="7223682"/>
              <a:ext cx="148088" cy="148088"/>
            </a:xfrm>
            <a:prstGeom prst="rect">
              <a:avLst/>
            </a:prstGeom>
          </p:spPr>
        </p:pic>
        <p:pic>
          <p:nvPicPr>
            <p:cNvPr id="37" name="Imagem 36">
              <a:hlinkClick r:id="rId11" action="ppaction://hlinksldjump"/>
              <a:extLst>
                <a:ext uri="{FF2B5EF4-FFF2-40B4-BE49-F238E27FC236}">
                  <a16:creationId xmlns:a16="http://schemas.microsoft.com/office/drawing/2014/main" id="{B453AF41-B92D-4AE5-8FED-A34934F656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74579" y="7223682"/>
              <a:ext cx="148088" cy="148088"/>
            </a:xfrm>
            <a:prstGeom prst="rect">
              <a:avLst/>
            </a:prstGeom>
          </p:spPr>
        </p:pic>
        <p:pic>
          <p:nvPicPr>
            <p:cNvPr id="38" name="Imagem 37" hidden="1">
              <a:hlinkClick r:id="rId12" action="ppaction://hlinksldjump"/>
              <a:extLst>
                <a:ext uri="{FF2B5EF4-FFF2-40B4-BE49-F238E27FC236}">
                  <a16:creationId xmlns:a16="http://schemas.microsoft.com/office/drawing/2014/main" id="{1D352A0B-5C05-4861-98DC-0D4706D870B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438120" y="7223682"/>
              <a:ext cx="148088" cy="148088"/>
            </a:xfrm>
            <a:prstGeom prst="rect">
              <a:avLst/>
            </a:prstGeom>
          </p:spPr>
        </p:pic>
        <p:pic>
          <p:nvPicPr>
            <p:cNvPr id="39" name="Imagem 38">
              <a:hlinkClick r:id="rId13" action="ppaction://hlinksldjump"/>
              <a:extLst>
                <a:ext uri="{FF2B5EF4-FFF2-40B4-BE49-F238E27FC236}">
                  <a16:creationId xmlns:a16="http://schemas.microsoft.com/office/drawing/2014/main" id="{267D9A1A-D915-44A7-86CB-34648F76D0C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83956" y="7223682"/>
              <a:ext cx="148088" cy="1480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47901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964936" y="1348173"/>
            <a:ext cx="20828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400" b="1" dirty="0">
                <a:solidFill>
                  <a:srgbClr val="BA8C3F"/>
                </a:solidFill>
                <a:latin typeface="Arial Narrow" panose="020B0606020202030204" pitchFamily="34" charset="0"/>
              </a:rPr>
              <a:t>PROTEÇÃO MÚTUA</a:t>
            </a:r>
          </a:p>
        </p:txBody>
      </p:sp>
      <p:pic>
        <p:nvPicPr>
          <p:cNvPr id="5" name="Imagem 4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326" y="2077465"/>
            <a:ext cx="304800" cy="30480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314504" y="2054547"/>
            <a:ext cx="233680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 err="1">
                <a:solidFill>
                  <a:srgbClr val="FFFFFF"/>
                </a:solidFill>
                <a:latin typeface="Arial Narrow" panose="020B0606020202030204" pitchFamily="34" charset="0"/>
              </a:rPr>
              <a:t>Desoclusão</a:t>
            </a:r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 posterior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2314504" y="3016420"/>
            <a:ext cx="318008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Interferência oclusal posterior</a:t>
            </a:r>
          </a:p>
        </p:txBody>
      </p:sp>
      <p:pic>
        <p:nvPicPr>
          <p:cNvPr id="8" name="Imagem 7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326" y="3002603"/>
            <a:ext cx="304800" cy="304800"/>
          </a:xfrm>
          <a:prstGeom prst="rect">
            <a:avLst/>
          </a:prstGeom>
        </p:spPr>
      </p:pic>
      <p:pic>
        <p:nvPicPr>
          <p:cNvPr id="9" name="Imagem 8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2077465"/>
            <a:ext cx="304800" cy="304800"/>
          </a:xfrm>
          <a:prstGeom prst="rect">
            <a:avLst/>
          </a:prstGeom>
        </p:spPr>
      </p:pic>
      <p:pic>
        <p:nvPicPr>
          <p:cNvPr id="10" name="Imagem 9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2477515"/>
            <a:ext cx="304800" cy="304800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9940688" y="2054547"/>
            <a:ext cx="100584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Anterior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9940688" y="2411611"/>
            <a:ext cx="109728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Posterior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2324669" y="3374335"/>
            <a:ext cx="84328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Direito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2326617" y="3738182"/>
            <a:ext cx="113792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Esquerdo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3448050" y="5807995"/>
            <a:ext cx="130048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Lado direito</a:t>
            </a:r>
          </a:p>
        </p:txBody>
      </p:sp>
      <p:pic>
        <p:nvPicPr>
          <p:cNvPr id="18" name="Imagem 17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875" y="3390900"/>
            <a:ext cx="304800" cy="304800"/>
          </a:xfrm>
          <a:prstGeom prst="rect">
            <a:avLst/>
          </a:prstGeom>
        </p:spPr>
      </p:pic>
      <p:pic>
        <p:nvPicPr>
          <p:cNvPr id="19" name="Imagem 18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875" y="3762375"/>
            <a:ext cx="304800" cy="304800"/>
          </a:xfrm>
          <a:prstGeom prst="rect">
            <a:avLst/>
          </a:prstGeom>
        </p:spPr>
      </p:pic>
      <p:sp>
        <p:nvSpPr>
          <p:cNvPr id="20" name="CaixaDeTexto 19"/>
          <p:cNvSpPr txBox="1"/>
          <p:nvPr/>
        </p:nvSpPr>
        <p:spPr>
          <a:xfrm>
            <a:off x="6482680" y="3731093"/>
            <a:ext cx="289560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Interferência lado balanceio</a:t>
            </a:r>
          </a:p>
        </p:txBody>
      </p:sp>
      <p:sp>
        <p:nvSpPr>
          <p:cNvPr id="21" name="CaixaDeTexto 20"/>
          <p:cNvSpPr txBox="1"/>
          <p:nvPr/>
        </p:nvSpPr>
        <p:spPr>
          <a:xfrm>
            <a:off x="6471314" y="3365335"/>
            <a:ext cx="98552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Trabalho</a:t>
            </a:r>
          </a:p>
        </p:txBody>
      </p:sp>
      <p:pic>
        <p:nvPicPr>
          <p:cNvPr id="22" name="Imagem 2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3390900"/>
            <a:ext cx="304800" cy="304800"/>
          </a:xfrm>
          <a:prstGeom prst="rect">
            <a:avLst/>
          </a:prstGeom>
        </p:spPr>
      </p:pic>
      <p:pic>
        <p:nvPicPr>
          <p:cNvPr id="23" name="Imagem 2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3762375"/>
            <a:ext cx="304800" cy="304800"/>
          </a:xfrm>
          <a:prstGeom prst="rect">
            <a:avLst/>
          </a:prstGeom>
        </p:spPr>
      </p:pic>
      <p:sp>
        <p:nvSpPr>
          <p:cNvPr id="24" name="CaixaDeTexto 23"/>
          <p:cNvSpPr txBox="1"/>
          <p:nvPr/>
        </p:nvSpPr>
        <p:spPr>
          <a:xfrm>
            <a:off x="9950213" y="3365335"/>
            <a:ext cx="98552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Trabalho</a:t>
            </a:r>
          </a:p>
        </p:txBody>
      </p:sp>
      <p:sp>
        <p:nvSpPr>
          <p:cNvPr id="25" name="CaixaDeTexto 24"/>
          <p:cNvSpPr txBox="1"/>
          <p:nvPr/>
        </p:nvSpPr>
        <p:spPr>
          <a:xfrm>
            <a:off x="9940688" y="3731093"/>
            <a:ext cx="287528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Interferência lado balanceio</a:t>
            </a:r>
          </a:p>
        </p:txBody>
      </p:sp>
      <p:sp>
        <p:nvSpPr>
          <p:cNvPr id="26" name="CaixaDeTexto 25"/>
          <p:cNvSpPr txBox="1"/>
          <p:nvPr/>
        </p:nvSpPr>
        <p:spPr>
          <a:xfrm>
            <a:off x="1966888" y="1527058"/>
            <a:ext cx="2082800" cy="3231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500" b="1" dirty="0" err="1">
                <a:solidFill>
                  <a:srgbClr val="FFFFFF"/>
                </a:solidFill>
                <a:latin typeface="Arial Narrow" panose="020B0606020202030204" pitchFamily="34" charset="0"/>
              </a:rPr>
              <a:t>Protrusiva</a:t>
            </a:r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 | Guia Incisiva</a:t>
            </a:r>
          </a:p>
        </p:txBody>
      </p:sp>
      <p:sp>
        <p:nvSpPr>
          <p:cNvPr id="27" name="CaixaDeTexto 26"/>
          <p:cNvSpPr txBox="1"/>
          <p:nvPr/>
        </p:nvSpPr>
        <p:spPr>
          <a:xfrm>
            <a:off x="5991225" y="1348173"/>
            <a:ext cx="156464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pt-BR" sz="1400" b="1" dirty="0">
                <a:solidFill>
                  <a:srgbClr val="BA8C3F"/>
                </a:solidFill>
                <a:latin typeface="Arial Narrow" panose="020B0606020202030204" pitchFamily="34" charset="0"/>
              </a:rPr>
              <a:t>DESOCLUSÃO</a:t>
            </a:r>
          </a:p>
        </p:txBody>
      </p:sp>
      <p:pic>
        <p:nvPicPr>
          <p:cNvPr id="28" name="Imagem 27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875" y="2077465"/>
            <a:ext cx="304800" cy="304800"/>
          </a:xfrm>
          <a:prstGeom prst="rect">
            <a:avLst/>
          </a:prstGeom>
        </p:spPr>
      </p:pic>
      <p:pic>
        <p:nvPicPr>
          <p:cNvPr id="29" name="Imagem 28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875" y="2477515"/>
            <a:ext cx="304800" cy="304800"/>
          </a:xfrm>
          <a:prstGeom prst="rect">
            <a:avLst/>
          </a:prstGeom>
        </p:spPr>
      </p:pic>
      <p:sp>
        <p:nvSpPr>
          <p:cNvPr id="30" name="CaixaDeTexto 29"/>
          <p:cNvSpPr txBox="1"/>
          <p:nvPr/>
        </p:nvSpPr>
        <p:spPr>
          <a:xfrm>
            <a:off x="6497960" y="2054547"/>
            <a:ext cx="128016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Pelo canino</a:t>
            </a:r>
          </a:p>
        </p:txBody>
      </p:sp>
      <p:sp>
        <p:nvSpPr>
          <p:cNvPr id="31" name="CaixaDeTexto 30"/>
          <p:cNvSpPr txBox="1"/>
          <p:nvPr/>
        </p:nvSpPr>
        <p:spPr>
          <a:xfrm>
            <a:off x="6487408" y="2411611"/>
            <a:ext cx="80264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Grupo</a:t>
            </a:r>
          </a:p>
        </p:txBody>
      </p:sp>
      <p:sp>
        <p:nvSpPr>
          <p:cNvPr id="32" name="CaixaDeTexto 31"/>
          <p:cNvSpPr txBox="1"/>
          <p:nvPr/>
        </p:nvSpPr>
        <p:spPr>
          <a:xfrm>
            <a:off x="6188075" y="1527058"/>
            <a:ext cx="132080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Lado Direito</a:t>
            </a:r>
          </a:p>
        </p:txBody>
      </p:sp>
      <p:sp>
        <p:nvSpPr>
          <p:cNvPr id="33" name="CaixaDeTexto 32"/>
          <p:cNvSpPr txBox="1"/>
          <p:nvPr/>
        </p:nvSpPr>
        <p:spPr>
          <a:xfrm>
            <a:off x="9525000" y="1527058"/>
            <a:ext cx="170688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Lado Esquerdo</a:t>
            </a:r>
          </a:p>
        </p:txBody>
      </p:sp>
      <p:pic>
        <p:nvPicPr>
          <p:cNvPr id="34" name="Imagem 33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130" y="1314450"/>
            <a:ext cx="14432" cy="2857500"/>
          </a:xfrm>
          <a:prstGeom prst="rect">
            <a:avLst/>
          </a:prstGeom>
          <a:noFill/>
          <a:ln>
            <a:solidFill>
              <a:srgbClr val="BA8C3F"/>
            </a:solidFill>
          </a:ln>
        </p:spPr>
      </p:pic>
      <p:sp>
        <p:nvSpPr>
          <p:cNvPr id="35" name="CaixaDeTexto 34"/>
          <p:cNvSpPr txBox="1"/>
          <p:nvPr/>
        </p:nvSpPr>
        <p:spPr>
          <a:xfrm>
            <a:off x="9562465" y="3079082"/>
            <a:ext cx="184912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Interferência lado </a:t>
            </a:r>
          </a:p>
        </p:txBody>
      </p:sp>
      <p:sp>
        <p:nvSpPr>
          <p:cNvPr id="36" name="CaixaDeTexto 35"/>
          <p:cNvSpPr txBox="1"/>
          <p:nvPr/>
        </p:nvSpPr>
        <p:spPr>
          <a:xfrm>
            <a:off x="6137964" y="3079082"/>
            <a:ext cx="191008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Interferência  lado </a:t>
            </a:r>
          </a:p>
        </p:txBody>
      </p:sp>
      <p:sp>
        <p:nvSpPr>
          <p:cNvPr id="37" name="CaixaDeTexto 36"/>
          <p:cNvSpPr txBox="1"/>
          <p:nvPr/>
        </p:nvSpPr>
        <p:spPr>
          <a:xfrm>
            <a:off x="2586876" y="5508253"/>
            <a:ext cx="21336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400" b="1" dirty="0">
                <a:solidFill>
                  <a:srgbClr val="BA8C3F"/>
                </a:solidFill>
                <a:latin typeface="Arial Narrow" panose="020B0606020202030204" pitchFamily="34" charset="0"/>
              </a:rPr>
              <a:t>RELAÇÃO OCLUSAL</a:t>
            </a:r>
          </a:p>
        </p:txBody>
      </p:sp>
      <p:pic>
        <p:nvPicPr>
          <p:cNvPr id="38" name="Imagem 37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675" y="6276975"/>
            <a:ext cx="304800" cy="304800"/>
          </a:xfrm>
          <a:prstGeom prst="rect">
            <a:avLst/>
          </a:prstGeom>
        </p:spPr>
      </p:pic>
      <p:sp>
        <p:nvSpPr>
          <p:cNvPr id="39" name="CaixaDeTexto 38"/>
          <p:cNvSpPr txBox="1"/>
          <p:nvPr/>
        </p:nvSpPr>
        <p:spPr>
          <a:xfrm>
            <a:off x="3041576" y="6287754"/>
            <a:ext cx="20320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I</a:t>
            </a:r>
          </a:p>
        </p:txBody>
      </p:sp>
      <p:pic>
        <p:nvPicPr>
          <p:cNvPr id="40" name="Imagem 39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475" y="6276975"/>
            <a:ext cx="304800" cy="304800"/>
          </a:xfrm>
          <a:prstGeom prst="rect">
            <a:avLst/>
          </a:prstGeom>
        </p:spPr>
      </p:pic>
      <p:sp>
        <p:nvSpPr>
          <p:cNvPr id="41" name="CaixaDeTexto 40"/>
          <p:cNvSpPr txBox="1"/>
          <p:nvPr/>
        </p:nvSpPr>
        <p:spPr>
          <a:xfrm>
            <a:off x="4121696" y="6287754"/>
            <a:ext cx="33528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II</a:t>
            </a:r>
          </a:p>
        </p:txBody>
      </p:sp>
      <p:sp>
        <p:nvSpPr>
          <p:cNvPr id="42" name="CaixaDeTexto 41"/>
          <p:cNvSpPr txBox="1"/>
          <p:nvPr/>
        </p:nvSpPr>
        <p:spPr>
          <a:xfrm>
            <a:off x="5201816" y="6287754"/>
            <a:ext cx="44704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III</a:t>
            </a:r>
          </a:p>
        </p:txBody>
      </p:sp>
      <p:pic>
        <p:nvPicPr>
          <p:cNvPr id="43" name="Imagem 4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425" y="6276975"/>
            <a:ext cx="304800" cy="304800"/>
          </a:xfrm>
          <a:prstGeom prst="rect">
            <a:avLst/>
          </a:prstGeom>
        </p:spPr>
      </p:pic>
      <p:pic>
        <p:nvPicPr>
          <p:cNvPr id="44" name="Imagem 43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3950" y="6276975"/>
            <a:ext cx="304800" cy="304800"/>
          </a:xfrm>
          <a:prstGeom prst="rect">
            <a:avLst/>
          </a:prstGeom>
        </p:spPr>
      </p:pic>
      <p:sp>
        <p:nvSpPr>
          <p:cNvPr id="45" name="CaixaDeTexto 44"/>
          <p:cNvSpPr txBox="1"/>
          <p:nvPr/>
        </p:nvSpPr>
        <p:spPr>
          <a:xfrm>
            <a:off x="9023568" y="6287754"/>
            <a:ext cx="42672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III</a:t>
            </a:r>
          </a:p>
        </p:txBody>
      </p:sp>
      <p:sp>
        <p:nvSpPr>
          <p:cNvPr id="46" name="CaixaDeTexto 45"/>
          <p:cNvSpPr txBox="1"/>
          <p:nvPr/>
        </p:nvSpPr>
        <p:spPr>
          <a:xfrm>
            <a:off x="7839184" y="6287754"/>
            <a:ext cx="31496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II</a:t>
            </a:r>
          </a:p>
        </p:txBody>
      </p:sp>
      <p:pic>
        <p:nvPicPr>
          <p:cNvPr id="47" name="Imagem 46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375" y="6276975"/>
            <a:ext cx="304800" cy="304800"/>
          </a:xfrm>
          <a:prstGeom prst="rect">
            <a:avLst/>
          </a:prstGeom>
        </p:spPr>
      </p:pic>
      <p:sp>
        <p:nvSpPr>
          <p:cNvPr id="48" name="CaixaDeTexto 47"/>
          <p:cNvSpPr txBox="1"/>
          <p:nvPr/>
        </p:nvSpPr>
        <p:spPr>
          <a:xfrm>
            <a:off x="6858000" y="6287754"/>
            <a:ext cx="22352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I</a:t>
            </a:r>
          </a:p>
        </p:txBody>
      </p:sp>
      <p:pic>
        <p:nvPicPr>
          <p:cNvPr id="49" name="Imagem 48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675" y="6276975"/>
            <a:ext cx="304800" cy="304800"/>
          </a:xfrm>
          <a:prstGeom prst="rect">
            <a:avLst/>
          </a:prstGeom>
        </p:spPr>
      </p:pic>
      <p:sp>
        <p:nvSpPr>
          <p:cNvPr id="50" name="CaixaDeTexto 49"/>
          <p:cNvSpPr txBox="1"/>
          <p:nvPr/>
        </p:nvSpPr>
        <p:spPr>
          <a:xfrm>
            <a:off x="5262245" y="5498432"/>
            <a:ext cx="167640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Classe Dentária</a:t>
            </a:r>
          </a:p>
        </p:txBody>
      </p:sp>
      <p:pic>
        <p:nvPicPr>
          <p:cNvPr id="51" name="Imagem 50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064755" y="5915025"/>
            <a:ext cx="5340" cy="1057275"/>
          </a:xfrm>
          <a:prstGeom prst="rect">
            <a:avLst/>
          </a:prstGeom>
          <a:noFill/>
          <a:ln>
            <a:solidFill>
              <a:srgbClr val="BA8C3F"/>
            </a:solidFill>
          </a:ln>
        </p:spPr>
      </p:pic>
      <p:sp>
        <p:nvSpPr>
          <p:cNvPr id="52" name="CaixaDeTexto 51"/>
          <p:cNvSpPr txBox="1"/>
          <p:nvPr/>
        </p:nvSpPr>
        <p:spPr>
          <a:xfrm>
            <a:off x="7181850" y="5807995"/>
            <a:ext cx="160528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Lado esquerdo</a:t>
            </a:r>
          </a:p>
        </p:txBody>
      </p:sp>
      <p:sp>
        <p:nvSpPr>
          <p:cNvPr id="53" name="CaixaDeTexto 52"/>
          <p:cNvSpPr txBox="1"/>
          <p:nvPr/>
        </p:nvSpPr>
        <p:spPr>
          <a:xfrm>
            <a:off x="10401300" y="4714987"/>
            <a:ext cx="109728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Bruxismo</a:t>
            </a:r>
          </a:p>
        </p:txBody>
      </p:sp>
      <p:pic>
        <p:nvPicPr>
          <p:cNvPr id="54" name="Imagem 53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7025" y="5213796"/>
            <a:ext cx="304800" cy="304800"/>
          </a:xfrm>
          <a:prstGeom prst="rect">
            <a:avLst/>
          </a:prstGeom>
        </p:spPr>
      </p:pic>
      <p:pic>
        <p:nvPicPr>
          <p:cNvPr id="55" name="Imagem 54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7025" y="5617697"/>
            <a:ext cx="304800" cy="304800"/>
          </a:xfrm>
          <a:prstGeom prst="rect">
            <a:avLst/>
          </a:prstGeom>
        </p:spPr>
      </p:pic>
      <p:sp>
        <p:nvSpPr>
          <p:cNvPr id="56" name="CaixaDeTexto 55"/>
          <p:cNvSpPr txBox="1"/>
          <p:nvPr/>
        </p:nvSpPr>
        <p:spPr>
          <a:xfrm>
            <a:off x="10791825" y="5608515"/>
            <a:ext cx="123952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Excêntrico</a:t>
            </a:r>
          </a:p>
        </p:txBody>
      </p:sp>
      <p:sp>
        <p:nvSpPr>
          <p:cNvPr id="57" name="CaixaDeTexto 56"/>
          <p:cNvSpPr txBox="1"/>
          <p:nvPr/>
        </p:nvSpPr>
        <p:spPr>
          <a:xfrm>
            <a:off x="10782300" y="5204614"/>
            <a:ext cx="100584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 err="1">
                <a:solidFill>
                  <a:srgbClr val="FFFFFF"/>
                </a:solidFill>
                <a:latin typeface="Arial Narrow" panose="020B0606020202030204" pitchFamily="34" charset="0"/>
              </a:rPr>
              <a:t>Cêntrico</a:t>
            </a:r>
            <a:endParaRPr lang="pt-BR" sz="1500" b="1" dirty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  <p:sp>
        <p:nvSpPr>
          <p:cNvPr id="58" name="CaixaDeTexto 57">
            <a:extLst>
              <a:ext uri="{FF2B5EF4-FFF2-40B4-BE49-F238E27FC236}">
                <a16:creationId xmlns:a16="http://schemas.microsoft.com/office/drawing/2014/main" id="{BB3312FB-CCF1-451C-B96D-F15B73AEB4F9}"/>
              </a:ext>
            </a:extLst>
          </p:cNvPr>
          <p:cNvSpPr txBox="1"/>
          <p:nvPr/>
        </p:nvSpPr>
        <p:spPr>
          <a:xfrm>
            <a:off x="399367" y="203553"/>
            <a:ext cx="5882569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chemeClr val="bg1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Análise funcional da</a:t>
            </a:r>
            <a:br>
              <a:rPr lang="pt-BR" sz="1400" dirty="0">
                <a:solidFill>
                  <a:schemeClr val="bg1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oclusão</a:t>
            </a:r>
          </a:p>
        </p:txBody>
      </p:sp>
      <p:grpSp>
        <p:nvGrpSpPr>
          <p:cNvPr id="59" name="Agrupar 58">
            <a:extLst>
              <a:ext uri="{FF2B5EF4-FFF2-40B4-BE49-F238E27FC236}">
                <a16:creationId xmlns:a16="http://schemas.microsoft.com/office/drawing/2014/main" id="{C630607A-E393-4248-B83B-A33FDAB15D24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3243845" y="7119981"/>
            <a:chExt cx="7228311" cy="355490"/>
          </a:xfrm>
        </p:grpSpPr>
        <p:sp>
          <p:nvSpPr>
            <p:cNvPr id="60" name="Triângulo isósceles 59">
              <a:hlinkClick r:id="rId4" action="ppaction://hlinksldjump"/>
              <a:extLst>
                <a:ext uri="{FF2B5EF4-FFF2-40B4-BE49-F238E27FC236}">
                  <a16:creationId xmlns:a16="http://schemas.microsoft.com/office/drawing/2014/main" id="{40932AE3-5ACB-4593-A708-B4970E010A45}"/>
                </a:ext>
              </a:extLst>
            </p:cNvPr>
            <p:cNvSpPr/>
            <p:nvPr/>
          </p:nvSpPr>
          <p:spPr>
            <a:xfrm rot="16200000">
              <a:off x="3251347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61" name="Triângulo isósceles 60">
              <a:hlinkClick r:id="rId5" action="ppaction://hlinksldjump"/>
              <a:extLst>
                <a:ext uri="{FF2B5EF4-FFF2-40B4-BE49-F238E27FC236}">
                  <a16:creationId xmlns:a16="http://schemas.microsoft.com/office/drawing/2014/main" id="{32CA2676-B46D-4B97-A0F8-C309F586D0D5}"/>
                </a:ext>
              </a:extLst>
            </p:cNvPr>
            <p:cNvSpPr/>
            <p:nvPr/>
          </p:nvSpPr>
          <p:spPr>
            <a:xfrm rot="5400000">
              <a:off x="10109164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62" name="Agrupar 61">
            <a:extLst>
              <a:ext uri="{FF2B5EF4-FFF2-40B4-BE49-F238E27FC236}">
                <a16:creationId xmlns:a16="http://schemas.microsoft.com/office/drawing/2014/main" id="{228104AC-F6BC-4451-A609-882B91FAB4C7}"/>
              </a:ext>
            </a:extLst>
          </p:cNvPr>
          <p:cNvGrpSpPr/>
          <p:nvPr/>
        </p:nvGrpSpPr>
        <p:grpSpPr>
          <a:xfrm>
            <a:off x="4203519" y="7223682"/>
            <a:ext cx="5308964" cy="148088"/>
            <a:chOff x="4203519" y="7223682"/>
            <a:chExt cx="5308964" cy="148088"/>
          </a:xfrm>
        </p:grpSpPr>
        <p:pic>
          <p:nvPicPr>
            <p:cNvPr id="63" name="Imagem 62" hidden="1">
              <a:hlinkClick r:id="rId6" action="ppaction://hlinksldjump"/>
              <a:extLst>
                <a:ext uri="{FF2B5EF4-FFF2-40B4-BE49-F238E27FC236}">
                  <a16:creationId xmlns:a16="http://schemas.microsoft.com/office/drawing/2014/main" id="{9C09E4E8-89F2-4011-BCDD-EC70CE46D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03519" y="7223682"/>
              <a:ext cx="148088" cy="148088"/>
            </a:xfrm>
            <a:prstGeom prst="rect">
              <a:avLst/>
            </a:prstGeom>
          </p:spPr>
        </p:pic>
        <p:pic>
          <p:nvPicPr>
            <p:cNvPr id="64" name="Imagem 63" hidden="1">
              <a:hlinkClick r:id="rId8" action="ppaction://hlinksldjump"/>
              <a:extLst>
                <a:ext uri="{FF2B5EF4-FFF2-40B4-BE49-F238E27FC236}">
                  <a16:creationId xmlns:a16="http://schemas.microsoft.com/office/drawing/2014/main" id="{DEB997A8-8662-4A0A-8A3F-3CD9B8E698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40787" y="7223682"/>
              <a:ext cx="148088" cy="148088"/>
            </a:xfrm>
            <a:prstGeom prst="rect">
              <a:avLst/>
            </a:prstGeom>
          </p:spPr>
        </p:pic>
        <p:pic>
          <p:nvPicPr>
            <p:cNvPr id="65" name="Imagem 64" hidden="1">
              <a:hlinkClick r:id="rId9" action="ppaction://hlinksldjump"/>
              <a:extLst>
                <a:ext uri="{FF2B5EF4-FFF2-40B4-BE49-F238E27FC236}">
                  <a16:creationId xmlns:a16="http://schemas.microsoft.com/office/drawing/2014/main" id="{14BA46DF-7C46-4C03-8780-CA38026504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78055" y="7223682"/>
              <a:ext cx="148088" cy="148088"/>
            </a:xfrm>
            <a:prstGeom prst="rect">
              <a:avLst/>
            </a:prstGeom>
          </p:spPr>
        </p:pic>
        <p:pic>
          <p:nvPicPr>
            <p:cNvPr id="66" name="Imagem 65">
              <a:hlinkClick r:id="rId4" action="ppaction://hlinksldjump"/>
              <a:extLst>
                <a:ext uri="{FF2B5EF4-FFF2-40B4-BE49-F238E27FC236}">
                  <a16:creationId xmlns:a16="http://schemas.microsoft.com/office/drawing/2014/main" id="{78502D1D-111F-415A-8E36-267ADA235A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15323" y="7223682"/>
              <a:ext cx="148088" cy="148088"/>
            </a:xfrm>
            <a:prstGeom prst="rect">
              <a:avLst/>
            </a:prstGeom>
          </p:spPr>
        </p:pic>
        <p:pic>
          <p:nvPicPr>
            <p:cNvPr id="67" name="Imagem 66">
              <a:hlinkClick r:id="rId10" action="ppaction://hlinksldjump"/>
              <a:extLst>
                <a:ext uri="{FF2B5EF4-FFF2-40B4-BE49-F238E27FC236}">
                  <a16:creationId xmlns:a16="http://schemas.microsoft.com/office/drawing/2014/main" id="{C6A192F3-E3B0-44C9-AC1C-9F791D0BD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52591" y="7223682"/>
              <a:ext cx="148088" cy="148088"/>
            </a:xfrm>
            <a:prstGeom prst="rect">
              <a:avLst/>
            </a:prstGeom>
          </p:spPr>
        </p:pic>
        <p:pic>
          <p:nvPicPr>
            <p:cNvPr id="68" name="Imagem 67" hidden="1">
              <a:hlinkClick r:id="rId12" action="ppaction://hlinksldjump"/>
              <a:extLst>
                <a:ext uri="{FF2B5EF4-FFF2-40B4-BE49-F238E27FC236}">
                  <a16:creationId xmlns:a16="http://schemas.microsoft.com/office/drawing/2014/main" id="{D26D0896-C460-4BE9-AF04-803A02C58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89859" y="7223682"/>
              <a:ext cx="148088" cy="148088"/>
            </a:xfrm>
            <a:prstGeom prst="rect">
              <a:avLst/>
            </a:prstGeom>
          </p:spPr>
        </p:pic>
        <p:pic>
          <p:nvPicPr>
            <p:cNvPr id="69" name="Imagem 68" hidden="1">
              <a:hlinkClick r:id="rId13" action="ppaction://hlinksldjump"/>
              <a:extLst>
                <a:ext uri="{FF2B5EF4-FFF2-40B4-BE49-F238E27FC236}">
                  <a16:creationId xmlns:a16="http://schemas.microsoft.com/office/drawing/2014/main" id="{686F192E-2EBB-4554-A9A3-023B1170256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27127" y="7223682"/>
              <a:ext cx="148088" cy="148088"/>
            </a:xfrm>
            <a:prstGeom prst="rect">
              <a:avLst/>
            </a:prstGeom>
          </p:spPr>
        </p:pic>
        <p:pic>
          <p:nvPicPr>
            <p:cNvPr id="70" name="Imagem 69" hidden="1">
              <a:hlinkClick r:id="rId14" action="ppaction://hlinksldjump"/>
              <a:extLst>
                <a:ext uri="{FF2B5EF4-FFF2-40B4-BE49-F238E27FC236}">
                  <a16:creationId xmlns:a16="http://schemas.microsoft.com/office/drawing/2014/main" id="{503FB321-6F88-4F8B-BDCE-2F6DF921AD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64395" y="7223682"/>
              <a:ext cx="148088" cy="148088"/>
            </a:xfrm>
            <a:prstGeom prst="rect">
              <a:avLst/>
            </a:prstGeom>
          </p:spPr>
        </p:pic>
      </p:grpSp>
      <p:pic>
        <p:nvPicPr>
          <p:cNvPr id="71" name="Imagem 70">
            <a:hlinkClick r:id="rId15" action="ppaction://hlinksldjump"/>
            <a:extLst>
              <a:ext uri="{FF2B5EF4-FFF2-40B4-BE49-F238E27FC236}">
                <a16:creationId xmlns:a16="http://schemas.microsoft.com/office/drawing/2014/main" id="{D5589967-CBAC-4ED5-97B9-8E2A288102E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pic>
        <p:nvPicPr>
          <p:cNvPr id="72" name="Imagem 71">
            <a:extLst>
              <a:ext uri="{FF2B5EF4-FFF2-40B4-BE49-F238E27FC236}">
                <a16:creationId xmlns:a16="http://schemas.microsoft.com/office/drawing/2014/main" id="{78E6EC14-0593-4ECF-8A6D-9FFA2EB821B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326" y="3366707"/>
            <a:ext cx="304800" cy="304800"/>
          </a:xfrm>
          <a:prstGeom prst="rect">
            <a:avLst/>
          </a:prstGeom>
        </p:spPr>
      </p:pic>
      <p:pic>
        <p:nvPicPr>
          <p:cNvPr id="73" name="Imagem 72">
            <a:extLst>
              <a:ext uri="{FF2B5EF4-FFF2-40B4-BE49-F238E27FC236}">
                <a16:creationId xmlns:a16="http://schemas.microsoft.com/office/drawing/2014/main" id="{5C46CE94-AB79-4EAA-BA35-E601004F04D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326" y="3738182"/>
            <a:ext cx="304800" cy="304800"/>
          </a:xfrm>
          <a:prstGeom prst="rect">
            <a:avLst/>
          </a:prstGeom>
        </p:spPr>
      </p:pic>
      <p:pic>
        <p:nvPicPr>
          <p:cNvPr id="76" name="Imagem 75">
            <a:extLst>
              <a:ext uri="{FF2B5EF4-FFF2-40B4-BE49-F238E27FC236}">
                <a16:creationId xmlns:a16="http://schemas.microsoft.com/office/drawing/2014/main" id="{6FB3072A-0AF8-4B1C-A3F4-95C1829EFF6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4775" y="2999973"/>
            <a:ext cx="334547" cy="361919"/>
          </a:xfrm>
          <a:prstGeom prst="rect">
            <a:avLst/>
          </a:prstGeom>
        </p:spPr>
      </p:pic>
      <p:pic>
        <p:nvPicPr>
          <p:cNvPr id="77" name="Imagem 76">
            <a:extLst>
              <a:ext uri="{FF2B5EF4-FFF2-40B4-BE49-F238E27FC236}">
                <a16:creationId xmlns:a16="http://schemas.microsoft.com/office/drawing/2014/main" id="{393AF6DC-CCB3-4E41-9FD2-696F96FA973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589" y="1460079"/>
            <a:ext cx="334547" cy="361919"/>
          </a:xfrm>
          <a:prstGeom prst="rect">
            <a:avLst/>
          </a:prstGeom>
        </p:spPr>
      </p:pic>
      <p:pic>
        <p:nvPicPr>
          <p:cNvPr id="78" name="Imagem 77">
            <a:extLst>
              <a:ext uri="{FF2B5EF4-FFF2-40B4-BE49-F238E27FC236}">
                <a16:creationId xmlns:a16="http://schemas.microsoft.com/office/drawing/2014/main" id="{1BC9D95B-6CD9-4C6F-B555-D1D5B5B87EE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030" y="1326721"/>
            <a:ext cx="334547" cy="361919"/>
          </a:xfrm>
          <a:prstGeom prst="rect">
            <a:avLst/>
          </a:prstGeom>
        </p:spPr>
      </p:pic>
      <p:pic>
        <p:nvPicPr>
          <p:cNvPr id="79" name="Imagem 78">
            <a:extLst>
              <a:ext uri="{FF2B5EF4-FFF2-40B4-BE49-F238E27FC236}">
                <a16:creationId xmlns:a16="http://schemas.microsoft.com/office/drawing/2014/main" id="{109DD1BC-8FBF-4B61-9B3D-CD8AB823B12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3750" y="4733006"/>
            <a:ext cx="334547" cy="361919"/>
          </a:xfrm>
          <a:prstGeom prst="rect">
            <a:avLst/>
          </a:prstGeom>
        </p:spPr>
      </p:pic>
      <p:pic>
        <p:nvPicPr>
          <p:cNvPr id="80" name="Imagem 79">
            <a:extLst>
              <a:ext uri="{FF2B5EF4-FFF2-40B4-BE49-F238E27FC236}">
                <a16:creationId xmlns:a16="http://schemas.microsoft.com/office/drawing/2014/main" id="{76A06840-4B70-4F7B-93FD-F122F97F8B7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038" y="3079082"/>
            <a:ext cx="334547" cy="361919"/>
          </a:xfrm>
          <a:prstGeom prst="rect">
            <a:avLst/>
          </a:prstGeom>
        </p:spPr>
      </p:pic>
      <p:pic>
        <p:nvPicPr>
          <p:cNvPr id="81" name="Imagem 80">
            <a:extLst>
              <a:ext uri="{FF2B5EF4-FFF2-40B4-BE49-F238E27FC236}">
                <a16:creationId xmlns:a16="http://schemas.microsoft.com/office/drawing/2014/main" id="{E15CDEB0-B482-4B37-A378-F924C4C4CC6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177" y="1324746"/>
            <a:ext cx="334547" cy="361919"/>
          </a:xfrm>
          <a:prstGeom prst="rect">
            <a:avLst/>
          </a:prstGeom>
        </p:spPr>
      </p:pic>
      <p:pic>
        <p:nvPicPr>
          <p:cNvPr id="82" name="Imagem 81">
            <a:extLst>
              <a:ext uri="{FF2B5EF4-FFF2-40B4-BE49-F238E27FC236}">
                <a16:creationId xmlns:a16="http://schemas.microsoft.com/office/drawing/2014/main" id="{59E2BF6A-C847-4D05-B585-9D664AEA492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0694" y="1474990"/>
            <a:ext cx="334547" cy="361919"/>
          </a:xfrm>
          <a:prstGeom prst="rect">
            <a:avLst/>
          </a:prstGeom>
        </p:spPr>
      </p:pic>
      <p:pic>
        <p:nvPicPr>
          <p:cNvPr id="83" name="Imagem 82">
            <a:extLst>
              <a:ext uri="{FF2B5EF4-FFF2-40B4-BE49-F238E27FC236}">
                <a16:creationId xmlns:a16="http://schemas.microsoft.com/office/drawing/2014/main" id="{8109AB28-F209-4367-B9E0-FDC7B8ACE116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200" y="5750720"/>
            <a:ext cx="334547" cy="361919"/>
          </a:xfrm>
          <a:prstGeom prst="rect">
            <a:avLst/>
          </a:prstGeom>
        </p:spPr>
      </p:pic>
      <p:pic>
        <p:nvPicPr>
          <p:cNvPr id="84" name="Imagem 83">
            <a:extLst>
              <a:ext uri="{FF2B5EF4-FFF2-40B4-BE49-F238E27FC236}">
                <a16:creationId xmlns:a16="http://schemas.microsoft.com/office/drawing/2014/main" id="{FCD661CE-2303-443D-99FF-318AF518BE2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431" y="5816030"/>
            <a:ext cx="334547" cy="361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32325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3">
            <a:extLst>
              <a:ext uri="{FF2B5EF4-FFF2-40B4-BE49-F238E27FC236}">
                <a16:creationId xmlns:a16="http://schemas.microsoft.com/office/drawing/2014/main" id="{15381966-08DD-4F37-89CB-12D3F4A975D9}"/>
              </a:ext>
            </a:extLst>
          </p:cNvPr>
          <p:cNvGrpSpPr/>
          <p:nvPr/>
        </p:nvGrpSpPr>
        <p:grpSpPr>
          <a:xfrm>
            <a:off x="186053" y="3175811"/>
            <a:ext cx="13343895" cy="1352516"/>
            <a:chOff x="998763" y="2012268"/>
            <a:chExt cx="9674167" cy="1203970"/>
          </a:xfrm>
        </p:grpSpPr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id="{A58AF385-DD47-442A-9569-A52CA1A84D14}"/>
                </a:ext>
              </a:extLst>
            </p:cNvPr>
            <p:cNvSpPr txBox="1"/>
            <p:nvPr/>
          </p:nvSpPr>
          <p:spPr>
            <a:xfrm>
              <a:off x="1160341" y="2012268"/>
              <a:ext cx="9512589" cy="684934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pt-BR" sz="4400" dirty="0">
                  <a:solidFill>
                    <a:srgbClr val="FFFFFF"/>
                  </a:solidFill>
                  <a:latin typeface="Arkitech" panose="02000000000000000000" pitchFamily="2" charset="0"/>
                  <a:cs typeface="Segoe UI Light" panose="020B0502040204020203" pitchFamily="34" charset="0"/>
                </a:rPr>
                <a:t>Diagnóstico</a:t>
              </a:r>
            </a:p>
          </p:txBody>
        </p:sp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DA6BE5CA-02BC-417C-977A-1E8A001186EE}"/>
                </a:ext>
              </a:extLst>
            </p:cNvPr>
            <p:cNvSpPr txBox="1"/>
            <p:nvPr/>
          </p:nvSpPr>
          <p:spPr>
            <a:xfrm>
              <a:off x="998763" y="2531304"/>
              <a:ext cx="9512589" cy="684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4400" dirty="0">
                  <a:solidFill>
                    <a:srgbClr val="BA8C3F"/>
                  </a:solidFill>
                  <a:latin typeface="Arkitech" panose="02000000000000000000" pitchFamily="2" charset="0"/>
                  <a:cs typeface="Segoe UI Light" panose="020B0502040204020203" pitchFamily="34" charset="0"/>
                </a:rPr>
                <a:t>ortodôntico</a:t>
              </a:r>
            </a:p>
          </p:txBody>
        </p:sp>
      </p:grpSp>
      <p:grpSp>
        <p:nvGrpSpPr>
          <p:cNvPr id="8" name="Agrupar 7">
            <a:extLst>
              <a:ext uri="{FF2B5EF4-FFF2-40B4-BE49-F238E27FC236}">
                <a16:creationId xmlns:a16="http://schemas.microsoft.com/office/drawing/2014/main" id="{534B3435-DC34-4AF6-8F9D-7A320DC60593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3243845" y="7119981"/>
            <a:chExt cx="7228311" cy="355490"/>
          </a:xfrm>
        </p:grpSpPr>
        <p:sp>
          <p:nvSpPr>
            <p:cNvPr id="9" name="Triângulo isósceles 8">
              <a:hlinkClick r:id="rId3" action="ppaction://hlinksldjump"/>
              <a:extLst>
                <a:ext uri="{FF2B5EF4-FFF2-40B4-BE49-F238E27FC236}">
                  <a16:creationId xmlns:a16="http://schemas.microsoft.com/office/drawing/2014/main" id="{D6D14EDB-980A-49CD-86F8-BBC58C5422D5}"/>
                </a:ext>
              </a:extLst>
            </p:cNvPr>
            <p:cNvSpPr/>
            <p:nvPr/>
          </p:nvSpPr>
          <p:spPr>
            <a:xfrm rot="16200000">
              <a:off x="3251347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10" name="Triângulo isósceles 9">
              <a:hlinkClick r:id="rId4" action="ppaction://hlinksldjump"/>
              <a:extLst>
                <a:ext uri="{FF2B5EF4-FFF2-40B4-BE49-F238E27FC236}">
                  <a16:creationId xmlns:a16="http://schemas.microsoft.com/office/drawing/2014/main" id="{5C75C017-43AB-48EA-A880-713EC10DE95E}"/>
                </a:ext>
              </a:extLst>
            </p:cNvPr>
            <p:cNvSpPr/>
            <p:nvPr/>
          </p:nvSpPr>
          <p:spPr>
            <a:xfrm rot="5400000">
              <a:off x="10109164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DC538421-E12F-44F7-9D5E-B37D152B434B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3243845" y="7119981"/>
            <a:chExt cx="7228311" cy="355490"/>
          </a:xfrm>
        </p:grpSpPr>
        <p:sp>
          <p:nvSpPr>
            <p:cNvPr id="24" name="Triângulo isósceles 23">
              <a:hlinkClick r:id="rId5" action="ppaction://hlinksldjump"/>
              <a:extLst>
                <a:ext uri="{FF2B5EF4-FFF2-40B4-BE49-F238E27FC236}">
                  <a16:creationId xmlns:a16="http://schemas.microsoft.com/office/drawing/2014/main" id="{1B2CF431-3DAB-46F1-A7AF-B13EA5BDC4F7}"/>
                </a:ext>
              </a:extLst>
            </p:cNvPr>
            <p:cNvSpPr/>
            <p:nvPr/>
          </p:nvSpPr>
          <p:spPr>
            <a:xfrm rot="16200000">
              <a:off x="3251347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25" name="Triângulo isósceles 24">
              <a:hlinkClick r:id="rId6" action="ppaction://hlinksldjump"/>
              <a:extLst>
                <a:ext uri="{FF2B5EF4-FFF2-40B4-BE49-F238E27FC236}">
                  <a16:creationId xmlns:a16="http://schemas.microsoft.com/office/drawing/2014/main" id="{DB274B5A-545F-458E-849C-58D3E0900374}"/>
                </a:ext>
              </a:extLst>
            </p:cNvPr>
            <p:cNvSpPr/>
            <p:nvPr/>
          </p:nvSpPr>
          <p:spPr>
            <a:xfrm rot="5400000">
              <a:off x="10109164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A05C4F6A-9246-478D-8271-EFDDA014CDA4}"/>
              </a:ext>
            </a:extLst>
          </p:cNvPr>
          <p:cNvGrpSpPr/>
          <p:nvPr/>
        </p:nvGrpSpPr>
        <p:grpSpPr>
          <a:xfrm>
            <a:off x="4129792" y="7223682"/>
            <a:ext cx="5456416" cy="148088"/>
            <a:chOff x="4129792" y="7223682"/>
            <a:chExt cx="5456416" cy="148088"/>
          </a:xfrm>
        </p:grpSpPr>
        <p:pic>
          <p:nvPicPr>
            <p:cNvPr id="27" name="Imagem 26" hidden="1">
              <a:hlinkClick r:id="rId7" action="ppaction://hlinksldjump"/>
              <a:extLst>
                <a:ext uri="{FF2B5EF4-FFF2-40B4-BE49-F238E27FC236}">
                  <a16:creationId xmlns:a16="http://schemas.microsoft.com/office/drawing/2014/main" id="{E9EA0849-FB87-45FF-B5FB-B6BB77E3F98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29792" y="7223682"/>
              <a:ext cx="148088" cy="148088"/>
            </a:xfrm>
            <a:prstGeom prst="rect">
              <a:avLst/>
            </a:prstGeom>
          </p:spPr>
        </p:pic>
        <p:pic>
          <p:nvPicPr>
            <p:cNvPr id="28" name="Imagem 27" hidden="1">
              <a:hlinkClick r:id="rId9" action="ppaction://hlinksldjump"/>
              <a:extLst>
                <a:ext uri="{FF2B5EF4-FFF2-40B4-BE49-F238E27FC236}">
                  <a16:creationId xmlns:a16="http://schemas.microsoft.com/office/drawing/2014/main" id="{FE691739-5EBA-4EE9-B523-B3B054AB3A9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93333" y="7223682"/>
              <a:ext cx="148088" cy="148088"/>
            </a:xfrm>
            <a:prstGeom prst="rect">
              <a:avLst/>
            </a:prstGeom>
          </p:spPr>
        </p:pic>
        <p:pic>
          <p:nvPicPr>
            <p:cNvPr id="29" name="Imagem 28" hidden="1">
              <a:hlinkClick r:id="rId10" action="ppaction://hlinksldjump"/>
              <a:extLst>
                <a:ext uri="{FF2B5EF4-FFF2-40B4-BE49-F238E27FC236}">
                  <a16:creationId xmlns:a16="http://schemas.microsoft.com/office/drawing/2014/main" id="{161E618E-41F6-40B5-B6B5-3C9909376F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56874" y="7223682"/>
              <a:ext cx="148088" cy="148088"/>
            </a:xfrm>
            <a:prstGeom prst="rect">
              <a:avLst/>
            </a:prstGeom>
          </p:spPr>
        </p:pic>
        <p:pic>
          <p:nvPicPr>
            <p:cNvPr id="30" name="Imagem 29">
              <a:hlinkClick r:id="rId12" action="ppaction://hlinksldjump"/>
              <a:extLst>
                <a:ext uri="{FF2B5EF4-FFF2-40B4-BE49-F238E27FC236}">
                  <a16:creationId xmlns:a16="http://schemas.microsoft.com/office/drawing/2014/main" id="{43318101-2EDE-46FF-AC80-F06ACCEB3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20415" y="7223682"/>
              <a:ext cx="148088" cy="148088"/>
            </a:xfrm>
            <a:prstGeom prst="rect">
              <a:avLst/>
            </a:prstGeom>
          </p:spPr>
        </p:pic>
        <p:pic>
          <p:nvPicPr>
            <p:cNvPr id="31" name="Imagem 30">
              <a:hlinkClick r:id="rId13" action="ppaction://hlinksldjump"/>
              <a:extLst>
                <a:ext uri="{FF2B5EF4-FFF2-40B4-BE49-F238E27FC236}">
                  <a16:creationId xmlns:a16="http://schemas.microsoft.com/office/drawing/2014/main" id="{B09D1A26-3C9E-4B68-A130-29B9C93F2A9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47497" y="7223682"/>
              <a:ext cx="148088" cy="148088"/>
            </a:xfrm>
            <a:prstGeom prst="rect">
              <a:avLst/>
            </a:prstGeom>
          </p:spPr>
        </p:pic>
        <p:pic>
          <p:nvPicPr>
            <p:cNvPr id="32" name="Imagem 31" hidden="1">
              <a:hlinkClick r:id="rId14" action="ppaction://hlinksldjump"/>
              <a:extLst>
                <a:ext uri="{FF2B5EF4-FFF2-40B4-BE49-F238E27FC236}">
                  <a16:creationId xmlns:a16="http://schemas.microsoft.com/office/drawing/2014/main" id="{00FB7AE1-FB5B-45FE-BA4B-2327A8C8D8D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11038" y="7223682"/>
              <a:ext cx="148088" cy="148088"/>
            </a:xfrm>
            <a:prstGeom prst="rect">
              <a:avLst/>
            </a:prstGeom>
          </p:spPr>
        </p:pic>
        <p:pic>
          <p:nvPicPr>
            <p:cNvPr id="33" name="Imagem 32" hidden="1">
              <a:hlinkClick r:id="rId15" action="ppaction://hlinksldjump"/>
              <a:extLst>
                <a:ext uri="{FF2B5EF4-FFF2-40B4-BE49-F238E27FC236}">
                  <a16:creationId xmlns:a16="http://schemas.microsoft.com/office/drawing/2014/main" id="{12848B09-F8AA-4267-BCF7-E24EE68A715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74579" y="7223682"/>
              <a:ext cx="148088" cy="148088"/>
            </a:xfrm>
            <a:prstGeom prst="rect">
              <a:avLst/>
            </a:prstGeom>
          </p:spPr>
        </p:pic>
        <p:pic>
          <p:nvPicPr>
            <p:cNvPr id="34" name="Imagem 33" hidden="1">
              <a:hlinkClick r:id="rId16" action="ppaction://hlinksldjump"/>
              <a:extLst>
                <a:ext uri="{FF2B5EF4-FFF2-40B4-BE49-F238E27FC236}">
                  <a16:creationId xmlns:a16="http://schemas.microsoft.com/office/drawing/2014/main" id="{D750FA08-EAE6-4C88-96E4-89247206FF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438120" y="7223682"/>
              <a:ext cx="148088" cy="148088"/>
            </a:xfrm>
            <a:prstGeom prst="rect">
              <a:avLst/>
            </a:prstGeom>
          </p:spPr>
        </p:pic>
        <p:pic>
          <p:nvPicPr>
            <p:cNvPr id="35" name="Imagem 34">
              <a:hlinkClick r:id="rId6" action="ppaction://hlinksldjump"/>
              <a:extLst>
                <a:ext uri="{FF2B5EF4-FFF2-40B4-BE49-F238E27FC236}">
                  <a16:creationId xmlns:a16="http://schemas.microsoft.com/office/drawing/2014/main" id="{1CF96B9D-D9F5-40BA-80F2-4C5ABD66A72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83956" y="7223682"/>
              <a:ext cx="148088" cy="148088"/>
            </a:xfrm>
            <a:prstGeom prst="rect">
              <a:avLst/>
            </a:prstGeom>
          </p:spPr>
        </p:pic>
      </p:grpSp>
      <p:pic>
        <p:nvPicPr>
          <p:cNvPr id="36" name="Imagem 35">
            <a:hlinkClick r:id="rId17" action="ppaction://hlinksldjump"/>
            <a:extLst>
              <a:ext uri="{FF2B5EF4-FFF2-40B4-BE49-F238E27FC236}">
                <a16:creationId xmlns:a16="http://schemas.microsoft.com/office/drawing/2014/main" id="{2CB9777F-DEBB-4FB9-9318-F2092189124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852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025352" y="1457325"/>
            <a:ext cx="244856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>
                <a:solidFill>
                  <a:srgbClr val="BA8C3F"/>
                </a:solidFill>
                <a:latin typeface="Arial Narrow" panose="020B0606020202030204" pitchFamily="34" charset="0"/>
              </a:rPr>
              <a:t>LISTA DE PROBLEMAS: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1025352" y="1876425"/>
            <a:ext cx="108712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- SAGITAL: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025352" y="3286125"/>
            <a:ext cx="174752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- TRANSVERSAL: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1025352" y="4733925"/>
            <a:ext cx="121920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- VERTICAL: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510DDBC9-D791-4CE9-B6CD-514E48C70EFB}"/>
              </a:ext>
            </a:extLst>
          </p:cNvPr>
          <p:cNvSpPr txBox="1"/>
          <p:nvPr/>
        </p:nvSpPr>
        <p:spPr>
          <a:xfrm>
            <a:off x="399367" y="203553"/>
            <a:ext cx="5882569" cy="30777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chemeClr val="bg1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Diagnóstico ortodôntico</a:t>
            </a:r>
            <a:endParaRPr lang="pt-BR" sz="1400" dirty="0">
              <a:solidFill>
                <a:srgbClr val="BA8C3F"/>
              </a:solidFill>
              <a:latin typeface="Arkitech" panose="02000000000000000000" pitchFamily="2" charset="0"/>
              <a:cs typeface="Segoe UI Light" panose="020B0502040204020203" pitchFamily="34" charset="0"/>
            </a:endParaRPr>
          </a:p>
        </p:txBody>
      </p:sp>
      <p:grpSp>
        <p:nvGrpSpPr>
          <p:cNvPr id="21" name="Agrupar 20">
            <a:extLst>
              <a:ext uri="{FF2B5EF4-FFF2-40B4-BE49-F238E27FC236}">
                <a16:creationId xmlns:a16="http://schemas.microsoft.com/office/drawing/2014/main" id="{1CD69373-3CA9-43D0-88E0-E1373115C7C3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3243845" y="7119981"/>
            <a:chExt cx="7228311" cy="355490"/>
          </a:xfrm>
        </p:grpSpPr>
        <p:sp>
          <p:nvSpPr>
            <p:cNvPr id="22" name="Triângulo isósceles 21">
              <a:hlinkClick r:id="rId2" action="ppaction://hlinksldjump"/>
              <a:extLst>
                <a:ext uri="{FF2B5EF4-FFF2-40B4-BE49-F238E27FC236}">
                  <a16:creationId xmlns:a16="http://schemas.microsoft.com/office/drawing/2014/main" id="{F7276DFD-2A44-402B-BEF3-110FA2F91A11}"/>
                </a:ext>
              </a:extLst>
            </p:cNvPr>
            <p:cNvSpPr/>
            <p:nvPr/>
          </p:nvSpPr>
          <p:spPr>
            <a:xfrm rot="16200000">
              <a:off x="3251347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23" name="Triângulo isósceles 22">
              <a:hlinkClick r:id="rId3" action="ppaction://hlinksldjump"/>
              <a:extLst>
                <a:ext uri="{FF2B5EF4-FFF2-40B4-BE49-F238E27FC236}">
                  <a16:creationId xmlns:a16="http://schemas.microsoft.com/office/drawing/2014/main" id="{65E8591D-0AF7-4DF7-8D4B-40C5B6C5924E}"/>
                </a:ext>
              </a:extLst>
            </p:cNvPr>
            <p:cNvSpPr/>
            <p:nvPr/>
          </p:nvSpPr>
          <p:spPr>
            <a:xfrm rot="5400000">
              <a:off x="10109164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93310CCA-7274-488D-9AB9-E62EEEEBA129}"/>
              </a:ext>
            </a:extLst>
          </p:cNvPr>
          <p:cNvGrpSpPr/>
          <p:nvPr/>
        </p:nvGrpSpPr>
        <p:grpSpPr>
          <a:xfrm>
            <a:off x="4129792" y="7223682"/>
            <a:ext cx="5456416" cy="148088"/>
            <a:chOff x="4129792" y="7223682"/>
            <a:chExt cx="5456416" cy="148088"/>
          </a:xfrm>
        </p:grpSpPr>
        <p:pic>
          <p:nvPicPr>
            <p:cNvPr id="25" name="Imagem 24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535A7340-A3FB-47CB-8989-18E063427B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29792" y="7223682"/>
              <a:ext cx="148088" cy="148088"/>
            </a:xfrm>
            <a:prstGeom prst="rect">
              <a:avLst/>
            </a:prstGeom>
          </p:spPr>
        </p:pic>
        <p:pic>
          <p:nvPicPr>
            <p:cNvPr id="26" name="Imagem 25" hidden="1">
              <a:hlinkClick r:id="rId6" action="ppaction://hlinksldjump"/>
              <a:extLst>
                <a:ext uri="{FF2B5EF4-FFF2-40B4-BE49-F238E27FC236}">
                  <a16:creationId xmlns:a16="http://schemas.microsoft.com/office/drawing/2014/main" id="{B92CB740-1E2A-4A19-BC46-F6A3566485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93333" y="7223682"/>
              <a:ext cx="148088" cy="148088"/>
            </a:xfrm>
            <a:prstGeom prst="rect">
              <a:avLst/>
            </a:prstGeom>
          </p:spPr>
        </p:pic>
        <p:pic>
          <p:nvPicPr>
            <p:cNvPr id="27" name="Imagem 26" hidden="1">
              <a:hlinkClick r:id="rId7" action="ppaction://hlinksldjump"/>
              <a:extLst>
                <a:ext uri="{FF2B5EF4-FFF2-40B4-BE49-F238E27FC236}">
                  <a16:creationId xmlns:a16="http://schemas.microsoft.com/office/drawing/2014/main" id="{2E4806C4-D65C-4E61-8D03-F01C5D1F7CA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56874" y="7223682"/>
              <a:ext cx="148088" cy="148088"/>
            </a:xfrm>
            <a:prstGeom prst="rect">
              <a:avLst/>
            </a:prstGeom>
          </p:spPr>
        </p:pic>
        <p:pic>
          <p:nvPicPr>
            <p:cNvPr id="28" name="Imagem 27">
              <a:hlinkClick r:id="rId2" action="ppaction://hlinksldjump"/>
              <a:extLst>
                <a:ext uri="{FF2B5EF4-FFF2-40B4-BE49-F238E27FC236}">
                  <a16:creationId xmlns:a16="http://schemas.microsoft.com/office/drawing/2014/main" id="{F59CB104-861B-4FFC-BCA4-CCD6D0213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20415" y="7223682"/>
              <a:ext cx="148088" cy="148088"/>
            </a:xfrm>
            <a:prstGeom prst="rect">
              <a:avLst/>
            </a:prstGeom>
          </p:spPr>
        </p:pic>
        <p:pic>
          <p:nvPicPr>
            <p:cNvPr id="29" name="Imagem 28">
              <a:hlinkClick r:id="rId3" action="ppaction://hlinksldjump"/>
              <a:extLst>
                <a:ext uri="{FF2B5EF4-FFF2-40B4-BE49-F238E27FC236}">
                  <a16:creationId xmlns:a16="http://schemas.microsoft.com/office/drawing/2014/main" id="{99208A4B-8858-4A4A-9784-83B69F836E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47497" y="7223682"/>
              <a:ext cx="148088" cy="148088"/>
            </a:xfrm>
            <a:prstGeom prst="rect">
              <a:avLst/>
            </a:prstGeom>
          </p:spPr>
        </p:pic>
        <p:pic>
          <p:nvPicPr>
            <p:cNvPr id="30" name="Imagem 29" hidden="1">
              <a:hlinkClick r:id="rId9" action="ppaction://hlinksldjump"/>
              <a:extLst>
                <a:ext uri="{FF2B5EF4-FFF2-40B4-BE49-F238E27FC236}">
                  <a16:creationId xmlns:a16="http://schemas.microsoft.com/office/drawing/2014/main" id="{FA7B60DA-E573-4C4D-B201-1B084992E1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11038" y="7223682"/>
              <a:ext cx="148088" cy="148088"/>
            </a:xfrm>
            <a:prstGeom prst="rect">
              <a:avLst/>
            </a:prstGeom>
          </p:spPr>
        </p:pic>
        <p:pic>
          <p:nvPicPr>
            <p:cNvPr id="31" name="Imagem 30" hidden="1">
              <a:hlinkClick r:id="rId10" action="ppaction://hlinksldjump"/>
              <a:extLst>
                <a:ext uri="{FF2B5EF4-FFF2-40B4-BE49-F238E27FC236}">
                  <a16:creationId xmlns:a16="http://schemas.microsoft.com/office/drawing/2014/main" id="{2C153AAF-0FFD-4435-9BC1-BF9143C104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74579" y="7223682"/>
              <a:ext cx="148088" cy="148088"/>
            </a:xfrm>
            <a:prstGeom prst="rect">
              <a:avLst/>
            </a:prstGeom>
          </p:spPr>
        </p:pic>
        <p:pic>
          <p:nvPicPr>
            <p:cNvPr id="32" name="Imagem 31" hidden="1">
              <a:hlinkClick r:id="rId11" action="ppaction://hlinksldjump"/>
              <a:extLst>
                <a:ext uri="{FF2B5EF4-FFF2-40B4-BE49-F238E27FC236}">
                  <a16:creationId xmlns:a16="http://schemas.microsoft.com/office/drawing/2014/main" id="{C0CD3D46-9A9C-48A1-9DE6-4CAD2D0B6F2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438120" y="7223682"/>
              <a:ext cx="148088" cy="148088"/>
            </a:xfrm>
            <a:prstGeom prst="rect">
              <a:avLst/>
            </a:prstGeom>
          </p:spPr>
        </p:pic>
        <p:pic>
          <p:nvPicPr>
            <p:cNvPr id="33" name="Imagem 32">
              <a:hlinkClick r:id="rId12" action="ppaction://hlinksldjump"/>
              <a:extLst>
                <a:ext uri="{FF2B5EF4-FFF2-40B4-BE49-F238E27FC236}">
                  <a16:creationId xmlns:a16="http://schemas.microsoft.com/office/drawing/2014/main" id="{BCAAFA97-39BA-45BE-ADEA-BCCD6D11D92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83956" y="7223682"/>
              <a:ext cx="148088" cy="148088"/>
            </a:xfrm>
            <a:prstGeom prst="rect">
              <a:avLst/>
            </a:prstGeom>
          </p:spPr>
        </p:pic>
      </p:grpSp>
      <p:pic>
        <p:nvPicPr>
          <p:cNvPr id="34" name="Imagem 33">
            <a:hlinkClick r:id="rId13" action="ppaction://hlinksldjump"/>
            <a:extLst>
              <a:ext uri="{FF2B5EF4-FFF2-40B4-BE49-F238E27FC236}">
                <a16:creationId xmlns:a16="http://schemas.microsoft.com/office/drawing/2014/main" id="{171F7647-2E23-49C1-AF5F-AB0A159F6F2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E965D1F5-443A-423D-A38C-91D54EECB8E8}"/>
              </a:ext>
            </a:extLst>
          </p:cNvPr>
          <p:cNvSpPr txBox="1"/>
          <p:nvPr/>
        </p:nvSpPr>
        <p:spPr>
          <a:xfrm>
            <a:off x="1025352" y="2196751"/>
            <a:ext cx="9577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  <a:latin typeface="Arial Narrow" panose="020B0606020202030204" pitchFamily="34" charset="0"/>
              </a:rPr>
              <a:t>Descreva aqui os problemas identificados.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F176DC39-0541-4CA9-A529-5A7B90F77CB9}"/>
              </a:ext>
            </a:extLst>
          </p:cNvPr>
          <p:cNvSpPr txBox="1"/>
          <p:nvPr/>
        </p:nvSpPr>
        <p:spPr>
          <a:xfrm>
            <a:off x="1025352" y="3617609"/>
            <a:ext cx="9577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  <a:latin typeface="Arial Narrow" panose="020B0606020202030204" pitchFamily="34" charset="0"/>
              </a:rPr>
              <a:t>Descreva aqui os problemas identificados.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DB127638-1DFF-4529-8623-44FC8FCB9608}"/>
              </a:ext>
            </a:extLst>
          </p:cNvPr>
          <p:cNvSpPr txBox="1"/>
          <p:nvPr/>
        </p:nvSpPr>
        <p:spPr>
          <a:xfrm>
            <a:off x="1028800" y="5071819"/>
            <a:ext cx="9577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  <a:latin typeface="Arial Narrow" panose="020B0606020202030204" pitchFamily="34" charset="0"/>
              </a:rPr>
              <a:t>Descreva aqui os problemas identificados.</a:t>
            </a:r>
          </a:p>
        </p:txBody>
      </p:sp>
    </p:spTree>
    <p:extLst>
      <p:ext uri="{BB962C8B-B14F-4D97-AF65-F5344CB8AC3E}">
        <p14:creationId xmlns:p14="http://schemas.microsoft.com/office/powerpoint/2010/main" val="394390405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038225" y="1943100"/>
            <a:ext cx="3606800" cy="3385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Idade Cronológica x Idade Dentária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1038225" y="2457450"/>
            <a:ext cx="1544320" cy="3385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Análise Facial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038225" y="3038475"/>
            <a:ext cx="1564640" cy="3385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Padrão Facial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1038225" y="3619500"/>
            <a:ext cx="3200400" cy="3385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Análise Crânio Morfofuncional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1038225" y="4219575"/>
            <a:ext cx="1788160" cy="3385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Análise Dentária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038225" y="4895850"/>
            <a:ext cx="751840" cy="3385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6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ATMs</a:t>
            </a:r>
            <a:r>
              <a:rPr lang="pt-BR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  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1038225" y="5524500"/>
            <a:ext cx="1371600" cy="3385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Vias Aéreas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1038225" y="1457325"/>
            <a:ext cx="1798320" cy="3385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600" b="1" dirty="0">
                <a:solidFill>
                  <a:srgbClr val="BA8C3F"/>
                </a:solidFill>
                <a:latin typeface="Arial Narrow" panose="020B0606020202030204" pitchFamily="34" charset="0"/>
              </a:rPr>
              <a:t>Queixa principal: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3A1AFDBD-F8AE-4345-AF60-B2136DD529CB}"/>
              </a:ext>
            </a:extLst>
          </p:cNvPr>
          <p:cNvSpPr txBox="1"/>
          <p:nvPr/>
        </p:nvSpPr>
        <p:spPr>
          <a:xfrm>
            <a:off x="399367" y="203553"/>
            <a:ext cx="5882569" cy="30777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chemeClr val="bg1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Diagnóstico ortodôntico</a:t>
            </a:r>
            <a:endParaRPr lang="pt-BR" sz="1400" dirty="0">
              <a:solidFill>
                <a:srgbClr val="BA8C3F"/>
              </a:solidFill>
              <a:latin typeface="Arkitech" panose="02000000000000000000" pitchFamily="2" charset="0"/>
              <a:cs typeface="Segoe UI Light" panose="020B0502040204020203" pitchFamily="34" charset="0"/>
            </a:endParaRPr>
          </a:p>
        </p:txBody>
      </p: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86D28964-258F-4694-AE49-C0B180FA9C53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3243845" y="7119981"/>
            <a:chExt cx="7228311" cy="355490"/>
          </a:xfrm>
        </p:grpSpPr>
        <p:sp>
          <p:nvSpPr>
            <p:cNvPr id="27" name="Triângulo isósceles 26">
              <a:hlinkClick r:id="rId2" action="ppaction://hlinksldjump"/>
              <a:extLst>
                <a:ext uri="{FF2B5EF4-FFF2-40B4-BE49-F238E27FC236}">
                  <a16:creationId xmlns:a16="http://schemas.microsoft.com/office/drawing/2014/main" id="{6EAB62D0-91E3-4E3F-992F-F2ACD088BC7F}"/>
                </a:ext>
              </a:extLst>
            </p:cNvPr>
            <p:cNvSpPr/>
            <p:nvPr/>
          </p:nvSpPr>
          <p:spPr>
            <a:xfrm rot="16200000">
              <a:off x="3251347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28" name="Triângulo isósceles 27">
              <a:hlinkClick r:id="rId3" action="ppaction://hlinksldjump"/>
              <a:extLst>
                <a:ext uri="{FF2B5EF4-FFF2-40B4-BE49-F238E27FC236}">
                  <a16:creationId xmlns:a16="http://schemas.microsoft.com/office/drawing/2014/main" id="{E9F64B2D-15CB-46F5-AA0F-85D7B5A9A7DA}"/>
                </a:ext>
              </a:extLst>
            </p:cNvPr>
            <p:cNvSpPr/>
            <p:nvPr/>
          </p:nvSpPr>
          <p:spPr>
            <a:xfrm rot="5400000">
              <a:off x="10109164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29" name="Agrupar 28">
            <a:extLst>
              <a:ext uri="{FF2B5EF4-FFF2-40B4-BE49-F238E27FC236}">
                <a16:creationId xmlns:a16="http://schemas.microsoft.com/office/drawing/2014/main" id="{BDD27E14-6FB3-43ED-8653-55A1B8DC5DF8}"/>
              </a:ext>
            </a:extLst>
          </p:cNvPr>
          <p:cNvGrpSpPr/>
          <p:nvPr/>
        </p:nvGrpSpPr>
        <p:grpSpPr>
          <a:xfrm>
            <a:off x="4129792" y="7223682"/>
            <a:ext cx="5456416" cy="148088"/>
            <a:chOff x="4129792" y="7223682"/>
            <a:chExt cx="5456416" cy="148088"/>
          </a:xfrm>
        </p:grpSpPr>
        <p:pic>
          <p:nvPicPr>
            <p:cNvPr id="30" name="Imagem 29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9283C246-AC66-4FBA-B6B4-CDBFD906AC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29792" y="7223682"/>
              <a:ext cx="148088" cy="148088"/>
            </a:xfrm>
            <a:prstGeom prst="rect">
              <a:avLst/>
            </a:prstGeom>
          </p:spPr>
        </p:pic>
        <p:pic>
          <p:nvPicPr>
            <p:cNvPr id="31" name="Imagem 30" hidden="1">
              <a:hlinkClick r:id="rId6" action="ppaction://hlinksldjump"/>
              <a:extLst>
                <a:ext uri="{FF2B5EF4-FFF2-40B4-BE49-F238E27FC236}">
                  <a16:creationId xmlns:a16="http://schemas.microsoft.com/office/drawing/2014/main" id="{B959606A-5235-4D8A-B35B-A936183F88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93333" y="7223682"/>
              <a:ext cx="148088" cy="148088"/>
            </a:xfrm>
            <a:prstGeom prst="rect">
              <a:avLst/>
            </a:prstGeom>
          </p:spPr>
        </p:pic>
        <p:pic>
          <p:nvPicPr>
            <p:cNvPr id="32" name="Imagem 31" hidden="1">
              <a:hlinkClick r:id="rId7" action="ppaction://hlinksldjump"/>
              <a:extLst>
                <a:ext uri="{FF2B5EF4-FFF2-40B4-BE49-F238E27FC236}">
                  <a16:creationId xmlns:a16="http://schemas.microsoft.com/office/drawing/2014/main" id="{53B63AB1-9AF6-4DDF-A276-7737AD8426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56874" y="7223682"/>
              <a:ext cx="148088" cy="148088"/>
            </a:xfrm>
            <a:prstGeom prst="rect">
              <a:avLst/>
            </a:prstGeom>
          </p:spPr>
        </p:pic>
        <p:pic>
          <p:nvPicPr>
            <p:cNvPr id="33" name="Imagem 32">
              <a:hlinkClick r:id="rId9" action="ppaction://hlinksldjump"/>
              <a:extLst>
                <a:ext uri="{FF2B5EF4-FFF2-40B4-BE49-F238E27FC236}">
                  <a16:creationId xmlns:a16="http://schemas.microsoft.com/office/drawing/2014/main" id="{12D7D72C-49F0-4B71-A741-8711F3B3FE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20415" y="7223682"/>
              <a:ext cx="148088" cy="148088"/>
            </a:xfrm>
            <a:prstGeom prst="rect">
              <a:avLst/>
            </a:prstGeom>
          </p:spPr>
        </p:pic>
        <p:pic>
          <p:nvPicPr>
            <p:cNvPr id="34" name="Imagem 33">
              <a:hlinkClick r:id="rId10" action="ppaction://hlinksldjump"/>
              <a:extLst>
                <a:ext uri="{FF2B5EF4-FFF2-40B4-BE49-F238E27FC236}">
                  <a16:creationId xmlns:a16="http://schemas.microsoft.com/office/drawing/2014/main" id="{1AB49004-4AE9-4C61-B289-1B2CA909E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47497" y="7223682"/>
              <a:ext cx="148088" cy="148088"/>
            </a:xfrm>
            <a:prstGeom prst="rect">
              <a:avLst/>
            </a:prstGeom>
          </p:spPr>
        </p:pic>
        <p:pic>
          <p:nvPicPr>
            <p:cNvPr id="35" name="Imagem 34" hidden="1">
              <a:hlinkClick r:id="rId11" action="ppaction://hlinksldjump"/>
              <a:extLst>
                <a:ext uri="{FF2B5EF4-FFF2-40B4-BE49-F238E27FC236}">
                  <a16:creationId xmlns:a16="http://schemas.microsoft.com/office/drawing/2014/main" id="{7CFAD4AC-49FA-4931-9EA4-6D72251866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11038" y="7223682"/>
              <a:ext cx="148088" cy="148088"/>
            </a:xfrm>
            <a:prstGeom prst="rect">
              <a:avLst/>
            </a:prstGeom>
          </p:spPr>
        </p:pic>
        <p:pic>
          <p:nvPicPr>
            <p:cNvPr id="36" name="Imagem 35" hidden="1">
              <a:hlinkClick r:id="rId12" action="ppaction://hlinksldjump"/>
              <a:extLst>
                <a:ext uri="{FF2B5EF4-FFF2-40B4-BE49-F238E27FC236}">
                  <a16:creationId xmlns:a16="http://schemas.microsoft.com/office/drawing/2014/main" id="{A1645D2B-0B64-487F-9034-72E80C06DF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74579" y="7223682"/>
              <a:ext cx="148088" cy="148088"/>
            </a:xfrm>
            <a:prstGeom prst="rect">
              <a:avLst/>
            </a:prstGeom>
          </p:spPr>
        </p:pic>
        <p:pic>
          <p:nvPicPr>
            <p:cNvPr id="37" name="Imagem 36" hidden="1">
              <a:hlinkClick r:id="rId13" action="ppaction://hlinksldjump"/>
              <a:extLst>
                <a:ext uri="{FF2B5EF4-FFF2-40B4-BE49-F238E27FC236}">
                  <a16:creationId xmlns:a16="http://schemas.microsoft.com/office/drawing/2014/main" id="{8B3088AC-266B-496D-953F-1A64BFB2930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438120" y="7223682"/>
              <a:ext cx="148088" cy="148088"/>
            </a:xfrm>
            <a:prstGeom prst="rect">
              <a:avLst/>
            </a:prstGeom>
          </p:spPr>
        </p:pic>
        <p:pic>
          <p:nvPicPr>
            <p:cNvPr id="38" name="Imagem 37">
              <a:hlinkClick r:id="rId2" action="ppaction://hlinksldjump"/>
              <a:extLst>
                <a:ext uri="{FF2B5EF4-FFF2-40B4-BE49-F238E27FC236}">
                  <a16:creationId xmlns:a16="http://schemas.microsoft.com/office/drawing/2014/main" id="{5D0F581C-60DB-4795-9C8F-B87A19AB73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83956" y="7223682"/>
              <a:ext cx="148088" cy="148088"/>
            </a:xfrm>
            <a:prstGeom prst="rect">
              <a:avLst/>
            </a:prstGeom>
          </p:spPr>
        </p:pic>
      </p:grpSp>
      <p:pic>
        <p:nvPicPr>
          <p:cNvPr id="39" name="Imagem 38">
            <a:hlinkClick r:id="rId14" action="ppaction://hlinksldjump"/>
            <a:extLst>
              <a:ext uri="{FF2B5EF4-FFF2-40B4-BE49-F238E27FC236}">
                <a16:creationId xmlns:a16="http://schemas.microsoft.com/office/drawing/2014/main" id="{3E540A0F-A70D-46CA-BF72-94DBE7CBE76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pic>
        <p:nvPicPr>
          <p:cNvPr id="2" name="Imagem 1"/>
          <p:cNvPicPr>
            <a:picLocks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517" y="561975"/>
            <a:ext cx="1596566" cy="1838325"/>
          </a:xfrm>
          <a:prstGeom prst="rect">
            <a:avLst/>
          </a:prstGeom>
        </p:spPr>
      </p:pic>
      <p:pic>
        <p:nvPicPr>
          <p:cNvPr id="3" name="Imagem 2"/>
          <p:cNvPicPr>
            <a:picLocks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880" y="561975"/>
            <a:ext cx="1275241" cy="1838325"/>
          </a:xfrm>
          <a:prstGeom prst="rect">
            <a:avLst/>
          </a:prstGeom>
        </p:spPr>
      </p:pic>
      <p:pic>
        <p:nvPicPr>
          <p:cNvPr id="12" name="Imagem 11"/>
          <p:cNvPicPr>
            <a:picLocks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647" y="561975"/>
            <a:ext cx="1262455" cy="1838325"/>
          </a:xfrm>
          <a:prstGeom prst="rect">
            <a:avLst/>
          </a:prstGeom>
        </p:spPr>
      </p:pic>
      <p:pic>
        <p:nvPicPr>
          <p:cNvPr id="13" name="Imagem 12"/>
          <p:cNvPicPr>
            <a:picLocks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8573" y="561975"/>
            <a:ext cx="1833154" cy="1838325"/>
          </a:xfrm>
          <a:prstGeom prst="rect">
            <a:avLst/>
          </a:prstGeom>
        </p:spPr>
      </p:pic>
      <p:pic>
        <p:nvPicPr>
          <p:cNvPr id="15" name="Imagem 14"/>
          <p:cNvPicPr>
            <a:picLocks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913" y="2486025"/>
            <a:ext cx="2430124" cy="1476375"/>
          </a:xfrm>
          <a:prstGeom prst="rect">
            <a:avLst/>
          </a:prstGeom>
        </p:spPr>
      </p:pic>
      <p:pic>
        <p:nvPicPr>
          <p:cNvPr id="16" name="Imagem 15"/>
          <p:cNvPicPr>
            <a:picLocks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444" y="2486025"/>
            <a:ext cx="2304638" cy="1476375"/>
          </a:xfrm>
          <a:prstGeom prst="rect">
            <a:avLst/>
          </a:prstGeom>
        </p:spPr>
      </p:pic>
      <p:pic>
        <p:nvPicPr>
          <p:cNvPr id="17" name="Imagem 16"/>
          <p:cNvPicPr>
            <a:picLocks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797" y="2486025"/>
            <a:ext cx="2470455" cy="1476375"/>
          </a:xfrm>
          <a:prstGeom prst="rect">
            <a:avLst/>
          </a:prstGeom>
        </p:spPr>
      </p:pic>
      <p:pic>
        <p:nvPicPr>
          <p:cNvPr id="18" name="Imagem 17"/>
          <p:cNvPicPr>
            <a:picLocks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4033239"/>
            <a:ext cx="3781425" cy="1487097"/>
          </a:xfrm>
          <a:prstGeom prst="rect">
            <a:avLst/>
          </a:prstGeom>
        </p:spPr>
      </p:pic>
      <p:pic>
        <p:nvPicPr>
          <p:cNvPr id="19" name="Imagem 18"/>
          <p:cNvPicPr>
            <a:picLocks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825" y="4047682"/>
            <a:ext cx="1552575" cy="2067810"/>
          </a:xfrm>
          <a:prstGeom prst="rect">
            <a:avLst/>
          </a:prstGeom>
        </p:spPr>
      </p:pic>
      <p:pic>
        <p:nvPicPr>
          <p:cNvPr id="20" name="Imagem 19"/>
          <p:cNvPicPr>
            <a:picLocks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5750" y="4047682"/>
            <a:ext cx="1552575" cy="2067810"/>
          </a:xfrm>
          <a:prstGeom prst="rect">
            <a:avLst/>
          </a:prstGeom>
        </p:spPr>
      </p:pic>
      <p:pic>
        <p:nvPicPr>
          <p:cNvPr id="21" name="Imagem 20"/>
          <p:cNvPicPr>
            <a:picLocks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256" y="5562600"/>
            <a:ext cx="1166213" cy="1400175"/>
          </a:xfrm>
          <a:prstGeom prst="rect">
            <a:avLst/>
          </a:prstGeom>
        </p:spPr>
      </p:pic>
      <p:pic>
        <p:nvPicPr>
          <p:cNvPr id="22" name="Imagem 21"/>
          <p:cNvPicPr>
            <a:picLocks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156" y="5562600"/>
            <a:ext cx="1166213" cy="1400175"/>
          </a:xfrm>
          <a:prstGeom prst="rect">
            <a:avLst/>
          </a:prstGeom>
        </p:spPr>
      </p:pic>
      <p:pic>
        <p:nvPicPr>
          <p:cNvPr id="23" name="Imagem 22" descr="Recorte de Tela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4544" y="560700"/>
            <a:ext cx="1796315" cy="183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64814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3">
            <a:extLst>
              <a:ext uri="{FF2B5EF4-FFF2-40B4-BE49-F238E27FC236}">
                <a16:creationId xmlns:a16="http://schemas.microsoft.com/office/drawing/2014/main" id="{64DF7337-478E-43D1-9156-0AD304FCF3AB}"/>
              </a:ext>
            </a:extLst>
          </p:cNvPr>
          <p:cNvGrpSpPr/>
          <p:nvPr/>
        </p:nvGrpSpPr>
        <p:grpSpPr>
          <a:xfrm>
            <a:off x="186053" y="3175811"/>
            <a:ext cx="13343895" cy="1352516"/>
            <a:chOff x="998763" y="2012268"/>
            <a:chExt cx="9674167" cy="1203970"/>
          </a:xfrm>
        </p:grpSpPr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id="{64E40D90-83C4-4F2D-A939-97C96B112E2F}"/>
                </a:ext>
              </a:extLst>
            </p:cNvPr>
            <p:cNvSpPr txBox="1"/>
            <p:nvPr/>
          </p:nvSpPr>
          <p:spPr>
            <a:xfrm>
              <a:off x="1160341" y="2012268"/>
              <a:ext cx="9512589" cy="684934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pt-BR" sz="4400" dirty="0">
                  <a:solidFill>
                    <a:srgbClr val="FFFFFF"/>
                  </a:solidFill>
                  <a:latin typeface="Arkitech" panose="02000000000000000000" pitchFamily="2" charset="0"/>
                  <a:cs typeface="Segoe UI Light" panose="020B0502040204020203" pitchFamily="34" charset="0"/>
                </a:rPr>
                <a:t>Plano de tratamento</a:t>
              </a:r>
            </a:p>
          </p:txBody>
        </p:sp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715CB153-A4B5-4684-ADC7-43EB4F92B28C}"/>
                </a:ext>
              </a:extLst>
            </p:cNvPr>
            <p:cNvSpPr txBox="1"/>
            <p:nvPr/>
          </p:nvSpPr>
          <p:spPr>
            <a:xfrm>
              <a:off x="998763" y="2531304"/>
              <a:ext cx="9512589" cy="684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4400" dirty="0">
                  <a:solidFill>
                    <a:srgbClr val="BA8C3F"/>
                  </a:solidFill>
                  <a:latin typeface="Arkitech" panose="02000000000000000000" pitchFamily="2" charset="0"/>
                  <a:cs typeface="Segoe UI Light" panose="020B0502040204020203" pitchFamily="34" charset="0"/>
                </a:rPr>
                <a:t>E ancoragem</a:t>
              </a:r>
            </a:p>
          </p:txBody>
        </p:sp>
      </p:grpSp>
      <p:grpSp>
        <p:nvGrpSpPr>
          <p:cNvPr id="8" name="Agrupar 7">
            <a:extLst>
              <a:ext uri="{FF2B5EF4-FFF2-40B4-BE49-F238E27FC236}">
                <a16:creationId xmlns:a16="http://schemas.microsoft.com/office/drawing/2014/main" id="{128ADEB7-2D04-4438-9007-291F0C7C7856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3243845" y="7119981"/>
            <a:chExt cx="7228311" cy="355490"/>
          </a:xfrm>
        </p:grpSpPr>
        <p:sp>
          <p:nvSpPr>
            <p:cNvPr id="9" name="Triângulo isósceles 8">
              <a:hlinkClick r:id="rId3" action="ppaction://hlinksldjump"/>
              <a:extLst>
                <a:ext uri="{FF2B5EF4-FFF2-40B4-BE49-F238E27FC236}">
                  <a16:creationId xmlns:a16="http://schemas.microsoft.com/office/drawing/2014/main" id="{DA91E484-B39C-400D-A08A-74228FD4F264}"/>
                </a:ext>
              </a:extLst>
            </p:cNvPr>
            <p:cNvSpPr/>
            <p:nvPr/>
          </p:nvSpPr>
          <p:spPr>
            <a:xfrm rot="16200000">
              <a:off x="3251347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10" name="Triângulo isósceles 9">
              <a:hlinkClick r:id="rId4" action="ppaction://hlinksldjump"/>
              <a:extLst>
                <a:ext uri="{FF2B5EF4-FFF2-40B4-BE49-F238E27FC236}">
                  <a16:creationId xmlns:a16="http://schemas.microsoft.com/office/drawing/2014/main" id="{636CA626-F36A-4669-A18C-5E8A4428658F}"/>
                </a:ext>
              </a:extLst>
            </p:cNvPr>
            <p:cNvSpPr/>
            <p:nvPr/>
          </p:nvSpPr>
          <p:spPr>
            <a:xfrm rot="5400000">
              <a:off x="10109164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470B2F4A-33A8-4D0E-A61F-92E1E160C225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3243845" y="7119981"/>
            <a:chExt cx="7228311" cy="355490"/>
          </a:xfrm>
        </p:grpSpPr>
        <p:sp>
          <p:nvSpPr>
            <p:cNvPr id="12" name="Triângulo isósceles 11">
              <a:hlinkClick r:id="rId5" action="ppaction://hlinksldjump"/>
              <a:extLst>
                <a:ext uri="{FF2B5EF4-FFF2-40B4-BE49-F238E27FC236}">
                  <a16:creationId xmlns:a16="http://schemas.microsoft.com/office/drawing/2014/main" id="{7B2B53BD-5C51-4A49-AB22-31C31FCA16D7}"/>
                </a:ext>
              </a:extLst>
            </p:cNvPr>
            <p:cNvSpPr/>
            <p:nvPr/>
          </p:nvSpPr>
          <p:spPr>
            <a:xfrm rot="16200000">
              <a:off x="3251347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13" name="Triângulo isósceles 12">
              <a:hlinkClick r:id="rId6" action="ppaction://hlinksldjump"/>
              <a:extLst>
                <a:ext uri="{FF2B5EF4-FFF2-40B4-BE49-F238E27FC236}">
                  <a16:creationId xmlns:a16="http://schemas.microsoft.com/office/drawing/2014/main" id="{366C4702-D657-437A-AC5B-91A1EB6F49A7}"/>
                </a:ext>
              </a:extLst>
            </p:cNvPr>
            <p:cNvSpPr/>
            <p:nvPr/>
          </p:nvSpPr>
          <p:spPr>
            <a:xfrm rot="5400000">
              <a:off x="10109164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3523982F-569C-4C7B-8CF8-0127F3EABD7C}"/>
              </a:ext>
            </a:extLst>
          </p:cNvPr>
          <p:cNvGrpSpPr/>
          <p:nvPr/>
        </p:nvGrpSpPr>
        <p:grpSpPr>
          <a:xfrm>
            <a:off x="4203519" y="7223682"/>
            <a:ext cx="5308964" cy="148088"/>
            <a:chOff x="4203519" y="7223682"/>
            <a:chExt cx="5308964" cy="148088"/>
          </a:xfrm>
        </p:grpSpPr>
        <p:pic>
          <p:nvPicPr>
            <p:cNvPr id="15" name="Imagem 14" hidden="1">
              <a:hlinkClick r:id="rId7" action="ppaction://hlinksldjump"/>
              <a:extLst>
                <a:ext uri="{FF2B5EF4-FFF2-40B4-BE49-F238E27FC236}">
                  <a16:creationId xmlns:a16="http://schemas.microsoft.com/office/drawing/2014/main" id="{8D120112-83EC-41C4-8094-6F5D14BC6FA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03519" y="7223682"/>
              <a:ext cx="148088" cy="148088"/>
            </a:xfrm>
            <a:prstGeom prst="rect">
              <a:avLst/>
            </a:prstGeom>
          </p:spPr>
        </p:pic>
        <p:pic>
          <p:nvPicPr>
            <p:cNvPr id="16" name="Imagem 15">
              <a:hlinkClick r:id="rId9" action="ppaction://hlinksldjump"/>
              <a:extLst>
                <a:ext uri="{FF2B5EF4-FFF2-40B4-BE49-F238E27FC236}">
                  <a16:creationId xmlns:a16="http://schemas.microsoft.com/office/drawing/2014/main" id="{9AAA4A8B-4976-4DB3-A415-CD2E415783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40787" y="7223682"/>
              <a:ext cx="148088" cy="148088"/>
            </a:xfrm>
            <a:prstGeom prst="rect">
              <a:avLst/>
            </a:prstGeom>
          </p:spPr>
        </p:pic>
        <p:pic>
          <p:nvPicPr>
            <p:cNvPr id="17" name="Imagem 16">
              <a:hlinkClick r:id="rId6" action="ppaction://hlinksldjump"/>
              <a:extLst>
                <a:ext uri="{FF2B5EF4-FFF2-40B4-BE49-F238E27FC236}">
                  <a16:creationId xmlns:a16="http://schemas.microsoft.com/office/drawing/2014/main" id="{6739DF28-D239-4F74-9C14-3CDC2E09F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78055" y="7223682"/>
              <a:ext cx="148088" cy="148088"/>
            </a:xfrm>
            <a:prstGeom prst="rect">
              <a:avLst/>
            </a:prstGeom>
          </p:spPr>
        </p:pic>
        <p:pic>
          <p:nvPicPr>
            <p:cNvPr id="18" name="Imagem 17">
              <a:hlinkClick r:id="rId11" action="ppaction://hlinksldjump"/>
              <a:extLst>
                <a:ext uri="{FF2B5EF4-FFF2-40B4-BE49-F238E27FC236}">
                  <a16:creationId xmlns:a16="http://schemas.microsoft.com/office/drawing/2014/main" id="{829400EE-33A9-4EBA-9288-81AB200A5BF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15323" y="7223682"/>
              <a:ext cx="148088" cy="148088"/>
            </a:xfrm>
            <a:prstGeom prst="rect">
              <a:avLst/>
            </a:prstGeom>
          </p:spPr>
        </p:pic>
        <p:pic>
          <p:nvPicPr>
            <p:cNvPr id="19" name="Imagem 18">
              <a:hlinkClick r:id="rId12" action="ppaction://hlinksldjump"/>
              <a:extLst>
                <a:ext uri="{FF2B5EF4-FFF2-40B4-BE49-F238E27FC236}">
                  <a16:creationId xmlns:a16="http://schemas.microsoft.com/office/drawing/2014/main" id="{C95AC27D-9127-4876-8867-0570711C375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52591" y="7223682"/>
              <a:ext cx="148088" cy="148088"/>
            </a:xfrm>
            <a:prstGeom prst="rect">
              <a:avLst/>
            </a:prstGeom>
          </p:spPr>
        </p:pic>
        <p:pic>
          <p:nvPicPr>
            <p:cNvPr id="20" name="Imagem 19">
              <a:hlinkClick r:id="rId13" action="ppaction://hlinksldjump"/>
              <a:extLst>
                <a:ext uri="{FF2B5EF4-FFF2-40B4-BE49-F238E27FC236}">
                  <a16:creationId xmlns:a16="http://schemas.microsoft.com/office/drawing/2014/main" id="{FD740C59-F5C1-4DBF-935A-8565738A212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89859" y="7223682"/>
              <a:ext cx="148088" cy="148088"/>
            </a:xfrm>
            <a:prstGeom prst="rect">
              <a:avLst/>
            </a:prstGeom>
          </p:spPr>
        </p:pic>
        <p:pic>
          <p:nvPicPr>
            <p:cNvPr id="21" name="Imagem 20">
              <a:hlinkClick r:id="rId14" action="ppaction://hlinksldjump"/>
              <a:extLst>
                <a:ext uri="{FF2B5EF4-FFF2-40B4-BE49-F238E27FC236}">
                  <a16:creationId xmlns:a16="http://schemas.microsoft.com/office/drawing/2014/main" id="{026C28FA-CADB-4AB1-B643-6C24E878A2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27127" y="7223682"/>
              <a:ext cx="148088" cy="148088"/>
            </a:xfrm>
            <a:prstGeom prst="rect">
              <a:avLst/>
            </a:prstGeom>
          </p:spPr>
        </p:pic>
        <p:pic>
          <p:nvPicPr>
            <p:cNvPr id="22" name="Imagem 21" hidden="1">
              <a:hlinkClick r:id="rId15" action="ppaction://hlinksldjump"/>
              <a:extLst>
                <a:ext uri="{FF2B5EF4-FFF2-40B4-BE49-F238E27FC236}">
                  <a16:creationId xmlns:a16="http://schemas.microsoft.com/office/drawing/2014/main" id="{F2EDB502-FDF8-4044-B2EE-278A4EE542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64395" y="7223682"/>
              <a:ext cx="148088" cy="148088"/>
            </a:xfrm>
            <a:prstGeom prst="rect">
              <a:avLst/>
            </a:prstGeom>
          </p:spPr>
        </p:pic>
      </p:grpSp>
      <p:pic>
        <p:nvPicPr>
          <p:cNvPr id="23" name="Imagem 22">
            <a:hlinkClick r:id="rId17" action="ppaction://hlinksldjump"/>
            <a:extLst>
              <a:ext uri="{FF2B5EF4-FFF2-40B4-BE49-F238E27FC236}">
                <a16:creationId xmlns:a16="http://schemas.microsoft.com/office/drawing/2014/main" id="{9F56D27C-A241-489F-BBF1-7A5E6B6B16E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431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025352" y="3757613"/>
            <a:ext cx="1544320" cy="3385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600" b="1" dirty="0">
                <a:solidFill>
                  <a:srgbClr val="FFFFFF"/>
                </a:solidFill>
                <a:latin typeface="Arial Narrow" panose="020B0606020202030204" pitchFamily="34" charset="0"/>
              </a:rPr>
              <a:t>MANDÍBULA: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1025352" y="1547813"/>
            <a:ext cx="1076960" cy="3385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600" b="1" dirty="0">
                <a:solidFill>
                  <a:srgbClr val="FFFFFF"/>
                </a:solidFill>
                <a:latin typeface="Arial Narrow" panose="020B0606020202030204" pitchFamily="34" charset="0"/>
              </a:rPr>
              <a:t>MAXILA: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90464F0-DA08-4307-8E22-96E1C9B1059E}"/>
              </a:ext>
            </a:extLst>
          </p:cNvPr>
          <p:cNvSpPr txBox="1"/>
          <p:nvPr/>
        </p:nvSpPr>
        <p:spPr>
          <a:xfrm>
            <a:off x="399367" y="203553"/>
            <a:ext cx="5882569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chemeClr val="bg1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Plano de tratamento e</a:t>
            </a:r>
            <a:br>
              <a:rPr lang="pt-BR" sz="1400" dirty="0">
                <a:solidFill>
                  <a:schemeClr val="bg1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ancoragem</a:t>
            </a:r>
          </a:p>
        </p:txBody>
      </p:sp>
      <p:pic>
        <p:nvPicPr>
          <p:cNvPr id="19" name="Imagem 18">
            <a:hlinkClick r:id="rId2" action="ppaction://hlinksldjump"/>
            <a:extLst>
              <a:ext uri="{FF2B5EF4-FFF2-40B4-BE49-F238E27FC236}">
                <a16:creationId xmlns:a16="http://schemas.microsoft.com/office/drawing/2014/main" id="{F6BEE038-4381-4AD1-9FDD-E6B65CC8B2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C3AAB7EF-BBAD-4808-A099-B28E3CC8F35D}"/>
              </a:ext>
            </a:extLst>
          </p:cNvPr>
          <p:cNvSpPr txBox="1"/>
          <p:nvPr/>
        </p:nvSpPr>
        <p:spPr>
          <a:xfrm>
            <a:off x="1025352" y="1872861"/>
            <a:ext cx="9577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  <a:latin typeface="Arial Narrow" panose="020B0606020202030204" pitchFamily="34" charset="0"/>
              </a:rPr>
              <a:t>Descreva aqui o plano de tratamento.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A55B77BD-B30D-47F9-A84D-71FBBE217793}"/>
              </a:ext>
            </a:extLst>
          </p:cNvPr>
          <p:cNvSpPr txBox="1"/>
          <p:nvPr/>
        </p:nvSpPr>
        <p:spPr>
          <a:xfrm>
            <a:off x="1025352" y="4102730"/>
            <a:ext cx="9577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  <a:latin typeface="Arial Narrow" panose="020B0606020202030204" pitchFamily="34" charset="0"/>
              </a:rPr>
              <a:t>Descreva aqui o plano de tratamento.</a:t>
            </a:r>
          </a:p>
        </p:txBody>
      </p: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06215B0A-926A-4741-B27A-4E5736084796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3243845" y="7119981"/>
            <a:chExt cx="7228311" cy="355490"/>
          </a:xfrm>
        </p:grpSpPr>
        <p:sp>
          <p:nvSpPr>
            <p:cNvPr id="23" name="Triângulo isósceles 22">
              <a:hlinkClick r:id="rId4" action="ppaction://hlinksldjump"/>
              <a:extLst>
                <a:ext uri="{FF2B5EF4-FFF2-40B4-BE49-F238E27FC236}">
                  <a16:creationId xmlns:a16="http://schemas.microsoft.com/office/drawing/2014/main" id="{AA8D3701-3740-4B54-92A7-06EBD8C81EB3}"/>
                </a:ext>
              </a:extLst>
            </p:cNvPr>
            <p:cNvSpPr/>
            <p:nvPr/>
          </p:nvSpPr>
          <p:spPr>
            <a:xfrm rot="16200000">
              <a:off x="3251347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24" name="Triângulo isósceles 23">
              <a:hlinkClick r:id="rId5" action="ppaction://hlinksldjump"/>
              <a:extLst>
                <a:ext uri="{FF2B5EF4-FFF2-40B4-BE49-F238E27FC236}">
                  <a16:creationId xmlns:a16="http://schemas.microsoft.com/office/drawing/2014/main" id="{B53C7147-5D81-4785-9296-9BC87B470270}"/>
                </a:ext>
              </a:extLst>
            </p:cNvPr>
            <p:cNvSpPr/>
            <p:nvPr/>
          </p:nvSpPr>
          <p:spPr>
            <a:xfrm rot="5400000">
              <a:off x="10109164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25" name="Agrupar 24">
            <a:extLst>
              <a:ext uri="{FF2B5EF4-FFF2-40B4-BE49-F238E27FC236}">
                <a16:creationId xmlns:a16="http://schemas.microsoft.com/office/drawing/2014/main" id="{A4ECC8A9-BF71-4D32-90BC-51E0C7B1DE94}"/>
              </a:ext>
            </a:extLst>
          </p:cNvPr>
          <p:cNvGrpSpPr/>
          <p:nvPr/>
        </p:nvGrpSpPr>
        <p:grpSpPr>
          <a:xfrm>
            <a:off x="4203519" y="7223682"/>
            <a:ext cx="5308964" cy="148088"/>
            <a:chOff x="4203519" y="7223682"/>
            <a:chExt cx="5308964" cy="148088"/>
          </a:xfrm>
        </p:grpSpPr>
        <p:pic>
          <p:nvPicPr>
            <p:cNvPr id="26" name="Imagem 25" hidden="1">
              <a:hlinkClick r:id="rId6" action="ppaction://hlinksldjump"/>
              <a:extLst>
                <a:ext uri="{FF2B5EF4-FFF2-40B4-BE49-F238E27FC236}">
                  <a16:creationId xmlns:a16="http://schemas.microsoft.com/office/drawing/2014/main" id="{A7D0B51D-DF3B-4C9F-ADD4-56DFD29A5A6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03519" y="7223682"/>
              <a:ext cx="148088" cy="148088"/>
            </a:xfrm>
            <a:prstGeom prst="rect">
              <a:avLst/>
            </a:prstGeom>
          </p:spPr>
        </p:pic>
        <p:pic>
          <p:nvPicPr>
            <p:cNvPr id="27" name="Imagem 26">
              <a:hlinkClick r:id="rId4" action="ppaction://hlinksldjump"/>
              <a:extLst>
                <a:ext uri="{FF2B5EF4-FFF2-40B4-BE49-F238E27FC236}">
                  <a16:creationId xmlns:a16="http://schemas.microsoft.com/office/drawing/2014/main" id="{AAAA9261-32A5-4B92-8780-91741C0F757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40787" y="7223682"/>
              <a:ext cx="148088" cy="148088"/>
            </a:xfrm>
            <a:prstGeom prst="rect">
              <a:avLst/>
            </a:prstGeom>
          </p:spPr>
        </p:pic>
        <p:pic>
          <p:nvPicPr>
            <p:cNvPr id="28" name="Imagem 27">
              <a:hlinkClick r:id="rId8" action="ppaction://hlinksldjump"/>
              <a:extLst>
                <a:ext uri="{FF2B5EF4-FFF2-40B4-BE49-F238E27FC236}">
                  <a16:creationId xmlns:a16="http://schemas.microsoft.com/office/drawing/2014/main" id="{8ECFE719-A28E-4CA2-A320-462C04473A5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78055" y="7223682"/>
              <a:ext cx="148088" cy="148088"/>
            </a:xfrm>
            <a:prstGeom prst="rect">
              <a:avLst/>
            </a:prstGeom>
          </p:spPr>
        </p:pic>
        <p:pic>
          <p:nvPicPr>
            <p:cNvPr id="29" name="Imagem 28">
              <a:hlinkClick r:id="rId5" action="ppaction://hlinksldjump"/>
              <a:extLst>
                <a:ext uri="{FF2B5EF4-FFF2-40B4-BE49-F238E27FC236}">
                  <a16:creationId xmlns:a16="http://schemas.microsoft.com/office/drawing/2014/main" id="{2A996208-9B98-4030-8DDD-47561229A0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15323" y="7223682"/>
              <a:ext cx="148088" cy="148088"/>
            </a:xfrm>
            <a:prstGeom prst="rect">
              <a:avLst/>
            </a:prstGeom>
          </p:spPr>
        </p:pic>
        <p:pic>
          <p:nvPicPr>
            <p:cNvPr id="30" name="Imagem 29">
              <a:hlinkClick r:id="rId10" action="ppaction://hlinksldjump"/>
              <a:extLst>
                <a:ext uri="{FF2B5EF4-FFF2-40B4-BE49-F238E27FC236}">
                  <a16:creationId xmlns:a16="http://schemas.microsoft.com/office/drawing/2014/main" id="{239F391F-144B-45B5-9328-C85BA0DC76D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52591" y="7223682"/>
              <a:ext cx="148088" cy="148088"/>
            </a:xfrm>
            <a:prstGeom prst="rect">
              <a:avLst/>
            </a:prstGeom>
          </p:spPr>
        </p:pic>
        <p:pic>
          <p:nvPicPr>
            <p:cNvPr id="31" name="Imagem 30">
              <a:hlinkClick r:id="rId11" action="ppaction://hlinksldjump"/>
              <a:extLst>
                <a:ext uri="{FF2B5EF4-FFF2-40B4-BE49-F238E27FC236}">
                  <a16:creationId xmlns:a16="http://schemas.microsoft.com/office/drawing/2014/main" id="{72358DE7-CC29-4F22-8587-49B77848D2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89859" y="7223682"/>
              <a:ext cx="148088" cy="148088"/>
            </a:xfrm>
            <a:prstGeom prst="rect">
              <a:avLst/>
            </a:prstGeom>
          </p:spPr>
        </p:pic>
        <p:pic>
          <p:nvPicPr>
            <p:cNvPr id="32" name="Imagem 31">
              <a:hlinkClick r:id="rId12" action="ppaction://hlinksldjump"/>
              <a:extLst>
                <a:ext uri="{FF2B5EF4-FFF2-40B4-BE49-F238E27FC236}">
                  <a16:creationId xmlns:a16="http://schemas.microsoft.com/office/drawing/2014/main" id="{478F177B-0FD3-4451-A047-01275E04BD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27127" y="7223682"/>
              <a:ext cx="148088" cy="148088"/>
            </a:xfrm>
            <a:prstGeom prst="rect">
              <a:avLst/>
            </a:prstGeom>
          </p:spPr>
        </p:pic>
        <p:pic>
          <p:nvPicPr>
            <p:cNvPr id="33" name="Imagem 32" hidden="1">
              <a:hlinkClick r:id="rId13" action="ppaction://hlinksldjump"/>
              <a:extLst>
                <a:ext uri="{FF2B5EF4-FFF2-40B4-BE49-F238E27FC236}">
                  <a16:creationId xmlns:a16="http://schemas.microsoft.com/office/drawing/2014/main" id="{7DD93408-13CB-4BBE-8641-9456016001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64395" y="7223682"/>
              <a:ext cx="148088" cy="1480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1075844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1236D816-E756-4393-9E4C-CE1EC9B94D83}"/>
              </a:ext>
            </a:extLst>
          </p:cNvPr>
          <p:cNvSpPr txBox="1"/>
          <p:nvPr/>
        </p:nvSpPr>
        <p:spPr>
          <a:xfrm>
            <a:off x="399367" y="203553"/>
            <a:ext cx="5882569" cy="30777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chemeClr val="bg1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Resumo planejamento</a:t>
            </a:r>
            <a:endParaRPr lang="pt-BR" sz="1400" dirty="0">
              <a:solidFill>
                <a:srgbClr val="BA8C3F"/>
              </a:solidFill>
              <a:latin typeface="Arkitech" panose="02000000000000000000" pitchFamily="2" charset="0"/>
              <a:cs typeface="Segoe UI Light" panose="020B0502040204020203" pitchFamily="34" charset="0"/>
            </a:endParaRPr>
          </a:p>
        </p:txBody>
      </p:sp>
      <p:pic>
        <p:nvPicPr>
          <p:cNvPr id="17" name="Imagem 16">
            <a:hlinkClick r:id="rId2" action="ppaction://hlinksldjump"/>
            <a:extLst>
              <a:ext uri="{FF2B5EF4-FFF2-40B4-BE49-F238E27FC236}">
                <a16:creationId xmlns:a16="http://schemas.microsoft.com/office/drawing/2014/main" id="{EC5D780C-AF3D-4B2D-8F57-2434D12623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03C285A3-D3A0-47F7-B551-B0180F0F66AE}"/>
              </a:ext>
            </a:extLst>
          </p:cNvPr>
          <p:cNvSpPr txBox="1"/>
          <p:nvPr/>
        </p:nvSpPr>
        <p:spPr>
          <a:xfrm>
            <a:off x="399367" y="518375"/>
            <a:ext cx="9577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  <a:latin typeface="Arial Narrow" panose="020B0606020202030204" pitchFamily="34" charset="0"/>
              </a:rPr>
              <a:t>Descreva aqui o resumo do planejamento.</a:t>
            </a:r>
          </a:p>
        </p:txBody>
      </p: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AED81AB1-D4BE-4474-B584-57DDB738B6EC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3243845" y="7119981"/>
            <a:chExt cx="7228311" cy="355490"/>
          </a:xfrm>
        </p:grpSpPr>
        <p:sp>
          <p:nvSpPr>
            <p:cNvPr id="20" name="Triângulo isósceles 19">
              <a:hlinkClick r:id="rId4" action="ppaction://hlinksldjump"/>
              <a:extLst>
                <a:ext uri="{FF2B5EF4-FFF2-40B4-BE49-F238E27FC236}">
                  <a16:creationId xmlns:a16="http://schemas.microsoft.com/office/drawing/2014/main" id="{F783B11F-C75C-413A-9A36-42FB4D4B4B18}"/>
                </a:ext>
              </a:extLst>
            </p:cNvPr>
            <p:cNvSpPr/>
            <p:nvPr/>
          </p:nvSpPr>
          <p:spPr>
            <a:xfrm rot="16200000">
              <a:off x="3251347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21" name="Triângulo isósceles 20">
              <a:hlinkClick r:id="rId5" action="ppaction://hlinksldjump"/>
              <a:extLst>
                <a:ext uri="{FF2B5EF4-FFF2-40B4-BE49-F238E27FC236}">
                  <a16:creationId xmlns:a16="http://schemas.microsoft.com/office/drawing/2014/main" id="{E719380A-18A7-4498-9539-BFEF12E2BED0}"/>
                </a:ext>
              </a:extLst>
            </p:cNvPr>
            <p:cNvSpPr/>
            <p:nvPr/>
          </p:nvSpPr>
          <p:spPr>
            <a:xfrm rot="5400000">
              <a:off x="10109164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60ABEB24-4E7A-48AD-AFA4-68C669A715B4}"/>
              </a:ext>
            </a:extLst>
          </p:cNvPr>
          <p:cNvGrpSpPr/>
          <p:nvPr/>
        </p:nvGrpSpPr>
        <p:grpSpPr>
          <a:xfrm>
            <a:off x="4203519" y="7223682"/>
            <a:ext cx="5308964" cy="148088"/>
            <a:chOff x="4203519" y="7223682"/>
            <a:chExt cx="5308964" cy="148088"/>
          </a:xfrm>
        </p:grpSpPr>
        <p:pic>
          <p:nvPicPr>
            <p:cNvPr id="23" name="Imagem 22" hidden="1">
              <a:hlinkClick r:id="rId6" action="ppaction://hlinksldjump"/>
              <a:extLst>
                <a:ext uri="{FF2B5EF4-FFF2-40B4-BE49-F238E27FC236}">
                  <a16:creationId xmlns:a16="http://schemas.microsoft.com/office/drawing/2014/main" id="{65F495D6-735B-4144-AE63-67ED176A449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03519" y="7223682"/>
              <a:ext cx="148088" cy="148088"/>
            </a:xfrm>
            <a:prstGeom prst="rect">
              <a:avLst/>
            </a:prstGeom>
          </p:spPr>
        </p:pic>
        <p:pic>
          <p:nvPicPr>
            <p:cNvPr id="24" name="Imagem 23">
              <a:hlinkClick r:id="rId8" action="ppaction://hlinksldjump"/>
              <a:extLst>
                <a:ext uri="{FF2B5EF4-FFF2-40B4-BE49-F238E27FC236}">
                  <a16:creationId xmlns:a16="http://schemas.microsoft.com/office/drawing/2014/main" id="{6F42C517-4BD4-4AE1-8BD9-3B128FE788D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40787" y="7223682"/>
              <a:ext cx="148088" cy="148088"/>
            </a:xfrm>
            <a:prstGeom prst="rect">
              <a:avLst/>
            </a:prstGeom>
          </p:spPr>
        </p:pic>
        <p:pic>
          <p:nvPicPr>
            <p:cNvPr id="25" name="Imagem 24">
              <a:hlinkClick r:id="rId4" action="ppaction://hlinksldjump"/>
              <a:extLst>
                <a:ext uri="{FF2B5EF4-FFF2-40B4-BE49-F238E27FC236}">
                  <a16:creationId xmlns:a16="http://schemas.microsoft.com/office/drawing/2014/main" id="{00760CEF-181B-4FC4-8C6A-2233458C39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78055" y="7223682"/>
              <a:ext cx="148088" cy="148088"/>
            </a:xfrm>
            <a:prstGeom prst="rect">
              <a:avLst/>
            </a:prstGeom>
          </p:spPr>
        </p:pic>
        <p:pic>
          <p:nvPicPr>
            <p:cNvPr id="26" name="Imagem 25">
              <a:hlinkClick r:id="rId9" action="ppaction://hlinksldjump"/>
              <a:extLst>
                <a:ext uri="{FF2B5EF4-FFF2-40B4-BE49-F238E27FC236}">
                  <a16:creationId xmlns:a16="http://schemas.microsoft.com/office/drawing/2014/main" id="{B6B043EC-5D8F-415A-B6BD-330231AA10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15323" y="7223682"/>
              <a:ext cx="148088" cy="148088"/>
            </a:xfrm>
            <a:prstGeom prst="rect">
              <a:avLst/>
            </a:prstGeom>
          </p:spPr>
        </p:pic>
        <p:pic>
          <p:nvPicPr>
            <p:cNvPr id="27" name="Imagem 26">
              <a:hlinkClick r:id="rId5" action="ppaction://hlinksldjump"/>
              <a:extLst>
                <a:ext uri="{FF2B5EF4-FFF2-40B4-BE49-F238E27FC236}">
                  <a16:creationId xmlns:a16="http://schemas.microsoft.com/office/drawing/2014/main" id="{8BCCB8BB-C2E4-452E-9D95-E032F9BA53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52591" y="7223682"/>
              <a:ext cx="148088" cy="148088"/>
            </a:xfrm>
            <a:prstGeom prst="rect">
              <a:avLst/>
            </a:prstGeom>
          </p:spPr>
        </p:pic>
        <p:pic>
          <p:nvPicPr>
            <p:cNvPr id="28" name="Imagem 27">
              <a:hlinkClick r:id="rId11" action="ppaction://hlinksldjump"/>
              <a:extLst>
                <a:ext uri="{FF2B5EF4-FFF2-40B4-BE49-F238E27FC236}">
                  <a16:creationId xmlns:a16="http://schemas.microsoft.com/office/drawing/2014/main" id="{BADE9CE6-4DC2-4DD4-8A56-5CCE52391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89859" y="7223682"/>
              <a:ext cx="148088" cy="148088"/>
            </a:xfrm>
            <a:prstGeom prst="rect">
              <a:avLst/>
            </a:prstGeom>
          </p:spPr>
        </p:pic>
        <p:pic>
          <p:nvPicPr>
            <p:cNvPr id="29" name="Imagem 28">
              <a:hlinkClick r:id="rId12" action="ppaction://hlinksldjump"/>
              <a:extLst>
                <a:ext uri="{FF2B5EF4-FFF2-40B4-BE49-F238E27FC236}">
                  <a16:creationId xmlns:a16="http://schemas.microsoft.com/office/drawing/2014/main" id="{9B936346-9FA7-4A7F-A820-E2E7F51EBDB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27127" y="7223682"/>
              <a:ext cx="148088" cy="148088"/>
            </a:xfrm>
            <a:prstGeom prst="rect">
              <a:avLst/>
            </a:prstGeom>
          </p:spPr>
        </p:pic>
        <p:pic>
          <p:nvPicPr>
            <p:cNvPr id="30" name="Imagem 29" hidden="1">
              <a:hlinkClick r:id="rId13" action="ppaction://hlinksldjump"/>
              <a:extLst>
                <a:ext uri="{FF2B5EF4-FFF2-40B4-BE49-F238E27FC236}">
                  <a16:creationId xmlns:a16="http://schemas.microsoft.com/office/drawing/2014/main" id="{49B0B996-CDD4-4C27-8706-ABFA29D082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64395" y="7223682"/>
              <a:ext cx="148088" cy="1480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0019694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1236D816-E756-4393-9E4C-CE1EC9B94D83}"/>
              </a:ext>
            </a:extLst>
          </p:cNvPr>
          <p:cNvSpPr txBox="1"/>
          <p:nvPr/>
        </p:nvSpPr>
        <p:spPr>
          <a:xfrm>
            <a:off x="3582209" y="1403797"/>
            <a:ext cx="6696744" cy="40011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Avaliação do </a:t>
            </a:r>
            <a:r>
              <a:rPr lang="pt-BR" sz="2000" dirty="0" err="1">
                <a:solidFill>
                  <a:schemeClr val="bg1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oclusograma</a:t>
            </a:r>
            <a:endParaRPr lang="pt-BR" sz="2000" dirty="0">
              <a:solidFill>
                <a:srgbClr val="BA8C3F"/>
              </a:solidFill>
              <a:latin typeface="Arkitech" panose="02000000000000000000" pitchFamily="2" charset="0"/>
              <a:cs typeface="Segoe UI Light" panose="020B0502040204020203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D0023E8-0CA2-4FB8-9F26-5FCB3BE6D0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496" t="27568" r="30022" b="13549"/>
          <a:stretch/>
        </p:blipFill>
        <p:spPr>
          <a:xfrm>
            <a:off x="1083970" y="2131464"/>
            <a:ext cx="5544616" cy="4536505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1CBB0F2B-4651-4CBF-AE47-440712CED3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24" t="29437" r="31073" b="13449"/>
          <a:stretch/>
        </p:blipFill>
        <p:spPr>
          <a:xfrm>
            <a:off x="7347822" y="2230842"/>
            <a:ext cx="5040560" cy="4400077"/>
          </a:xfrm>
          <a:prstGeom prst="rect">
            <a:avLst/>
          </a:prstGeom>
        </p:spPr>
      </p:pic>
      <p:grpSp>
        <p:nvGrpSpPr>
          <p:cNvPr id="16" name="Agrupar 15">
            <a:extLst>
              <a:ext uri="{FF2B5EF4-FFF2-40B4-BE49-F238E27FC236}">
                <a16:creationId xmlns:a16="http://schemas.microsoft.com/office/drawing/2014/main" id="{BE5E0C47-1FDC-44AA-B54B-4FB380908E58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3243845" y="7119981"/>
            <a:chExt cx="7228311" cy="355490"/>
          </a:xfrm>
        </p:grpSpPr>
        <p:sp>
          <p:nvSpPr>
            <p:cNvPr id="18" name="Triângulo isósceles 17">
              <a:hlinkClick r:id="rId4" action="ppaction://hlinksldjump"/>
              <a:extLst>
                <a:ext uri="{FF2B5EF4-FFF2-40B4-BE49-F238E27FC236}">
                  <a16:creationId xmlns:a16="http://schemas.microsoft.com/office/drawing/2014/main" id="{4745C5D9-970B-4CE8-82F4-1676F7F2FF79}"/>
                </a:ext>
              </a:extLst>
            </p:cNvPr>
            <p:cNvSpPr/>
            <p:nvPr/>
          </p:nvSpPr>
          <p:spPr>
            <a:xfrm rot="16200000">
              <a:off x="3251347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19" name="Triângulo isósceles 18">
              <a:hlinkClick r:id="rId5" action="ppaction://hlinksldjump"/>
              <a:extLst>
                <a:ext uri="{FF2B5EF4-FFF2-40B4-BE49-F238E27FC236}">
                  <a16:creationId xmlns:a16="http://schemas.microsoft.com/office/drawing/2014/main" id="{3032EB0B-5494-4817-880B-638846E74123}"/>
                </a:ext>
              </a:extLst>
            </p:cNvPr>
            <p:cNvSpPr/>
            <p:nvPr/>
          </p:nvSpPr>
          <p:spPr>
            <a:xfrm rot="5400000">
              <a:off x="10109164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FD9FCE69-F11E-42E7-8281-595C75FCFE01}"/>
              </a:ext>
            </a:extLst>
          </p:cNvPr>
          <p:cNvGrpSpPr/>
          <p:nvPr/>
        </p:nvGrpSpPr>
        <p:grpSpPr>
          <a:xfrm>
            <a:off x="4203519" y="7223682"/>
            <a:ext cx="5308964" cy="148088"/>
            <a:chOff x="4203519" y="7223682"/>
            <a:chExt cx="5308964" cy="148088"/>
          </a:xfrm>
        </p:grpSpPr>
        <p:pic>
          <p:nvPicPr>
            <p:cNvPr id="21" name="Imagem 20" hidden="1">
              <a:hlinkClick r:id="rId6" action="ppaction://hlinksldjump"/>
              <a:extLst>
                <a:ext uri="{FF2B5EF4-FFF2-40B4-BE49-F238E27FC236}">
                  <a16:creationId xmlns:a16="http://schemas.microsoft.com/office/drawing/2014/main" id="{B73422AD-DD08-45A0-978B-11C712951F7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03519" y="7223682"/>
              <a:ext cx="148088" cy="148088"/>
            </a:xfrm>
            <a:prstGeom prst="rect">
              <a:avLst/>
            </a:prstGeom>
          </p:spPr>
        </p:pic>
        <p:pic>
          <p:nvPicPr>
            <p:cNvPr id="22" name="Imagem 21">
              <a:hlinkClick r:id="rId8" action="ppaction://hlinksldjump"/>
              <a:extLst>
                <a:ext uri="{FF2B5EF4-FFF2-40B4-BE49-F238E27FC236}">
                  <a16:creationId xmlns:a16="http://schemas.microsoft.com/office/drawing/2014/main" id="{AF0D3379-0DF6-4063-B63A-A5ECF440B3A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40787" y="7223682"/>
              <a:ext cx="148088" cy="148088"/>
            </a:xfrm>
            <a:prstGeom prst="rect">
              <a:avLst/>
            </a:prstGeom>
          </p:spPr>
        </p:pic>
        <p:pic>
          <p:nvPicPr>
            <p:cNvPr id="23" name="Imagem 22">
              <a:hlinkClick r:id="rId9" action="ppaction://hlinksldjump"/>
              <a:extLst>
                <a:ext uri="{FF2B5EF4-FFF2-40B4-BE49-F238E27FC236}">
                  <a16:creationId xmlns:a16="http://schemas.microsoft.com/office/drawing/2014/main" id="{1BE76545-5F0D-4954-B608-64E36E8AFD3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78055" y="7223682"/>
              <a:ext cx="148088" cy="148088"/>
            </a:xfrm>
            <a:prstGeom prst="rect">
              <a:avLst/>
            </a:prstGeom>
          </p:spPr>
        </p:pic>
        <p:pic>
          <p:nvPicPr>
            <p:cNvPr id="24" name="Imagem 23">
              <a:hlinkClick r:id="rId4" action="ppaction://hlinksldjump"/>
              <a:extLst>
                <a:ext uri="{FF2B5EF4-FFF2-40B4-BE49-F238E27FC236}">
                  <a16:creationId xmlns:a16="http://schemas.microsoft.com/office/drawing/2014/main" id="{5C90CED0-05AD-49C1-BF60-9B8D05204E2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15323" y="7223682"/>
              <a:ext cx="148088" cy="148088"/>
            </a:xfrm>
            <a:prstGeom prst="rect">
              <a:avLst/>
            </a:prstGeom>
          </p:spPr>
        </p:pic>
        <p:pic>
          <p:nvPicPr>
            <p:cNvPr id="25" name="Imagem 24">
              <a:hlinkClick r:id="rId10" action="ppaction://hlinksldjump"/>
              <a:extLst>
                <a:ext uri="{FF2B5EF4-FFF2-40B4-BE49-F238E27FC236}">
                  <a16:creationId xmlns:a16="http://schemas.microsoft.com/office/drawing/2014/main" id="{4D5138B9-0F67-4636-A68D-50887F12F8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52591" y="7223682"/>
              <a:ext cx="148088" cy="148088"/>
            </a:xfrm>
            <a:prstGeom prst="rect">
              <a:avLst/>
            </a:prstGeom>
          </p:spPr>
        </p:pic>
        <p:pic>
          <p:nvPicPr>
            <p:cNvPr id="26" name="Imagem 25">
              <a:hlinkClick r:id="rId5" action="ppaction://hlinksldjump"/>
              <a:extLst>
                <a:ext uri="{FF2B5EF4-FFF2-40B4-BE49-F238E27FC236}">
                  <a16:creationId xmlns:a16="http://schemas.microsoft.com/office/drawing/2014/main" id="{DFA4B9FF-FE55-4FC2-802D-5F25594378C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89859" y="7223682"/>
              <a:ext cx="148088" cy="148088"/>
            </a:xfrm>
            <a:prstGeom prst="rect">
              <a:avLst/>
            </a:prstGeom>
          </p:spPr>
        </p:pic>
        <p:pic>
          <p:nvPicPr>
            <p:cNvPr id="27" name="Imagem 26">
              <a:hlinkClick r:id="rId12" action="ppaction://hlinksldjump"/>
              <a:extLst>
                <a:ext uri="{FF2B5EF4-FFF2-40B4-BE49-F238E27FC236}">
                  <a16:creationId xmlns:a16="http://schemas.microsoft.com/office/drawing/2014/main" id="{46B96D49-51C1-4E2B-979A-116232FC1EB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27127" y="7223682"/>
              <a:ext cx="148088" cy="148088"/>
            </a:xfrm>
            <a:prstGeom prst="rect">
              <a:avLst/>
            </a:prstGeom>
          </p:spPr>
        </p:pic>
        <p:pic>
          <p:nvPicPr>
            <p:cNvPr id="28" name="Imagem 27" hidden="1">
              <a:hlinkClick r:id="rId13" action="ppaction://hlinksldjump"/>
              <a:extLst>
                <a:ext uri="{FF2B5EF4-FFF2-40B4-BE49-F238E27FC236}">
                  <a16:creationId xmlns:a16="http://schemas.microsoft.com/office/drawing/2014/main" id="{5C70B8D2-1040-409A-944C-FC7DF8D6BA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64395" y="7223682"/>
              <a:ext cx="148088" cy="148088"/>
            </a:xfrm>
            <a:prstGeom prst="rect">
              <a:avLst/>
            </a:prstGeom>
          </p:spPr>
        </p:pic>
      </p:grpSp>
      <p:pic>
        <p:nvPicPr>
          <p:cNvPr id="29" name="Imagem 28">
            <a:hlinkClick r:id="rId15" action="ppaction://hlinksldjump"/>
            <a:extLst>
              <a:ext uri="{FF2B5EF4-FFF2-40B4-BE49-F238E27FC236}">
                <a16:creationId xmlns:a16="http://schemas.microsoft.com/office/drawing/2014/main" id="{A30C35D7-F3F6-4B61-A51C-04DAA6BA2E1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09198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vação de Tela 1">
            <a:hlinkClick r:id="" action="ppaction://media"/>
            <a:extLst>
              <a:ext uri="{FF2B5EF4-FFF2-40B4-BE49-F238E27FC236}">
                <a16:creationId xmlns:a16="http://schemas.microsoft.com/office/drawing/2014/main" id="{2D4FE239-EED0-4C5A-89C4-ECE1662DBF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68936" y="1632070"/>
            <a:ext cx="9241591" cy="4797200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FDEBABF8-5066-44A9-A739-CB60C04D645B}"/>
              </a:ext>
            </a:extLst>
          </p:cNvPr>
          <p:cNvSpPr txBox="1"/>
          <p:nvPr/>
        </p:nvSpPr>
        <p:spPr>
          <a:xfrm>
            <a:off x="742215" y="1763837"/>
            <a:ext cx="1363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Vídeo</a:t>
            </a:r>
          </a:p>
        </p:txBody>
      </p: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5FB259FF-4EDA-4990-AE3C-B592C6565054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3243845" y="7119981"/>
            <a:chExt cx="7228311" cy="355490"/>
          </a:xfrm>
        </p:grpSpPr>
        <p:sp>
          <p:nvSpPr>
            <p:cNvPr id="18" name="Triângulo isósceles 17">
              <a:hlinkClick r:id="rId5" action="ppaction://hlinksldjump"/>
              <a:extLst>
                <a:ext uri="{FF2B5EF4-FFF2-40B4-BE49-F238E27FC236}">
                  <a16:creationId xmlns:a16="http://schemas.microsoft.com/office/drawing/2014/main" id="{0DAF3A17-F23F-4562-9DBE-79266B551BA8}"/>
                </a:ext>
              </a:extLst>
            </p:cNvPr>
            <p:cNvSpPr/>
            <p:nvPr/>
          </p:nvSpPr>
          <p:spPr>
            <a:xfrm rot="16200000">
              <a:off x="3251347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19" name="Triângulo isósceles 18">
              <a:hlinkClick r:id="rId6" action="ppaction://hlinksldjump"/>
              <a:extLst>
                <a:ext uri="{FF2B5EF4-FFF2-40B4-BE49-F238E27FC236}">
                  <a16:creationId xmlns:a16="http://schemas.microsoft.com/office/drawing/2014/main" id="{B1E74700-7439-4221-BBEF-0D66F378A6C0}"/>
                </a:ext>
              </a:extLst>
            </p:cNvPr>
            <p:cNvSpPr/>
            <p:nvPr/>
          </p:nvSpPr>
          <p:spPr>
            <a:xfrm rot="5400000">
              <a:off x="10109164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87C5AE15-D938-411B-B203-7268E1F09651}"/>
              </a:ext>
            </a:extLst>
          </p:cNvPr>
          <p:cNvGrpSpPr/>
          <p:nvPr/>
        </p:nvGrpSpPr>
        <p:grpSpPr>
          <a:xfrm>
            <a:off x="4203519" y="7223682"/>
            <a:ext cx="5308964" cy="148088"/>
            <a:chOff x="4203519" y="7223682"/>
            <a:chExt cx="5308964" cy="148088"/>
          </a:xfrm>
        </p:grpSpPr>
        <p:pic>
          <p:nvPicPr>
            <p:cNvPr id="21" name="Imagem 20" hidden="1">
              <a:hlinkClick r:id="rId7" action="ppaction://hlinksldjump"/>
              <a:extLst>
                <a:ext uri="{FF2B5EF4-FFF2-40B4-BE49-F238E27FC236}">
                  <a16:creationId xmlns:a16="http://schemas.microsoft.com/office/drawing/2014/main" id="{279E2D74-5569-4B65-AE68-683739184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03519" y="7223682"/>
              <a:ext cx="148088" cy="148088"/>
            </a:xfrm>
            <a:prstGeom prst="rect">
              <a:avLst/>
            </a:prstGeom>
          </p:spPr>
        </p:pic>
        <p:pic>
          <p:nvPicPr>
            <p:cNvPr id="22" name="Imagem 21">
              <a:hlinkClick r:id="rId9" action="ppaction://hlinksldjump"/>
              <a:extLst>
                <a:ext uri="{FF2B5EF4-FFF2-40B4-BE49-F238E27FC236}">
                  <a16:creationId xmlns:a16="http://schemas.microsoft.com/office/drawing/2014/main" id="{93A41D29-B2C4-4EA9-A35C-3D11BFC79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40787" y="7223682"/>
              <a:ext cx="148088" cy="148088"/>
            </a:xfrm>
            <a:prstGeom prst="rect">
              <a:avLst/>
            </a:prstGeom>
          </p:spPr>
        </p:pic>
        <p:pic>
          <p:nvPicPr>
            <p:cNvPr id="23" name="Imagem 22">
              <a:hlinkClick r:id="rId10" action="ppaction://hlinksldjump"/>
              <a:extLst>
                <a:ext uri="{FF2B5EF4-FFF2-40B4-BE49-F238E27FC236}">
                  <a16:creationId xmlns:a16="http://schemas.microsoft.com/office/drawing/2014/main" id="{05F2BF04-943C-4FF8-B605-4DA5D97E5BA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78055" y="7223682"/>
              <a:ext cx="148088" cy="148088"/>
            </a:xfrm>
            <a:prstGeom prst="rect">
              <a:avLst/>
            </a:prstGeom>
          </p:spPr>
        </p:pic>
        <p:pic>
          <p:nvPicPr>
            <p:cNvPr id="24" name="Imagem 23">
              <a:hlinkClick r:id="rId11" action="ppaction://hlinksldjump"/>
              <a:extLst>
                <a:ext uri="{FF2B5EF4-FFF2-40B4-BE49-F238E27FC236}">
                  <a16:creationId xmlns:a16="http://schemas.microsoft.com/office/drawing/2014/main" id="{ADAE5EFC-84F2-4FA0-9405-88295DCF50B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15323" y="7223682"/>
              <a:ext cx="148088" cy="148088"/>
            </a:xfrm>
            <a:prstGeom prst="rect">
              <a:avLst/>
            </a:prstGeom>
          </p:spPr>
        </p:pic>
        <p:pic>
          <p:nvPicPr>
            <p:cNvPr id="25" name="Imagem 24">
              <a:hlinkClick r:id="rId5" action="ppaction://hlinksldjump"/>
              <a:extLst>
                <a:ext uri="{FF2B5EF4-FFF2-40B4-BE49-F238E27FC236}">
                  <a16:creationId xmlns:a16="http://schemas.microsoft.com/office/drawing/2014/main" id="{8CCA77C5-863C-4302-9BB2-B71CA36CA4D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52591" y="7223682"/>
              <a:ext cx="148088" cy="148088"/>
            </a:xfrm>
            <a:prstGeom prst="rect">
              <a:avLst/>
            </a:prstGeom>
          </p:spPr>
        </p:pic>
        <p:pic>
          <p:nvPicPr>
            <p:cNvPr id="26" name="Imagem 25">
              <a:hlinkClick r:id="rId12" action="ppaction://hlinksldjump"/>
              <a:extLst>
                <a:ext uri="{FF2B5EF4-FFF2-40B4-BE49-F238E27FC236}">
                  <a16:creationId xmlns:a16="http://schemas.microsoft.com/office/drawing/2014/main" id="{A5BA4C91-7FCB-4495-A4BB-A4EDDB5B13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89859" y="7223682"/>
              <a:ext cx="148088" cy="148088"/>
            </a:xfrm>
            <a:prstGeom prst="rect">
              <a:avLst/>
            </a:prstGeom>
          </p:spPr>
        </p:pic>
        <p:pic>
          <p:nvPicPr>
            <p:cNvPr id="27" name="Imagem 26">
              <a:hlinkClick r:id="rId6" action="ppaction://hlinksldjump"/>
              <a:extLst>
                <a:ext uri="{FF2B5EF4-FFF2-40B4-BE49-F238E27FC236}">
                  <a16:creationId xmlns:a16="http://schemas.microsoft.com/office/drawing/2014/main" id="{4CC8ED91-F3F3-4DC1-A60E-42F23A4AC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27127" y="7223682"/>
              <a:ext cx="148088" cy="148088"/>
            </a:xfrm>
            <a:prstGeom prst="rect">
              <a:avLst/>
            </a:prstGeom>
          </p:spPr>
        </p:pic>
        <p:pic>
          <p:nvPicPr>
            <p:cNvPr id="28" name="Imagem 27" hidden="1">
              <a:hlinkClick r:id="rId14" action="ppaction://hlinksldjump"/>
              <a:extLst>
                <a:ext uri="{FF2B5EF4-FFF2-40B4-BE49-F238E27FC236}">
                  <a16:creationId xmlns:a16="http://schemas.microsoft.com/office/drawing/2014/main" id="{296B8712-F871-4FBF-86AC-1046CEDD8F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64395" y="7223682"/>
              <a:ext cx="148088" cy="148088"/>
            </a:xfrm>
            <a:prstGeom prst="rect">
              <a:avLst/>
            </a:prstGeom>
          </p:spPr>
        </p:pic>
      </p:grpSp>
      <p:pic>
        <p:nvPicPr>
          <p:cNvPr id="29" name="Imagem 28">
            <a:hlinkClick r:id="rId16" action="ppaction://hlinksldjump"/>
            <a:extLst>
              <a:ext uri="{FF2B5EF4-FFF2-40B4-BE49-F238E27FC236}">
                <a16:creationId xmlns:a16="http://schemas.microsoft.com/office/drawing/2014/main" id="{7ABE51D1-57D3-41E8-8F99-263F4F2C2D8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683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8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1236D816-E756-4393-9E4C-CE1EC9B94D83}"/>
              </a:ext>
            </a:extLst>
          </p:cNvPr>
          <p:cNvSpPr txBox="1"/>
          <p:nvPr/>
        </p:nvSpPr>
        <p:spPr>
          <a:xfrm>
            <a:off x="4653878" y="1254150"/>
            <a:ext cx="4408243" cy="58477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3200" dirty="0" err="1">
                <a:solidFill>
                  <a:schemeClr val="bg1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Smile</a:t>
            </a:r>
            <a:r>
              <a:rPr lang="pt-BR" sz="3200" dirty="0">
                <a:solidFill>
                  <a:schemeClr val="bg1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 </a:t>
            </a:r>
            <a:r>
              <a:rPr lang="pt-BR" sz="3200" dirty="0" err="1">
                <a:solidFill>
                  <a:schemeClr val="bg1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view</a:t>
            </a:r>
            <a:endParaRPr lang="pt-BR" sz="3200" dirty="0">
              <a:solidFill>
                <a:srgbClr val="BA8C3F"/>
              </a:solidFill>
              <a:latin typeface="Arkitech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DFF00969-FCFF-49BF-BE23-3D14910F8017}"/>
              </a:ext>
            </a:extLst>
          </p:cNvPr>
          <p:cNvSpPr txBox="1"/>
          <p:nvPr/>
        </p:nvSpPr>
        <p:spPr>
          <a:xfrm>
            <a:off x="3457868" y="1919090"/>
            <a:ext cx="1363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Vídeo</a:t>
            </a:r>
          </a:p>
        </p:txBody>
      </p: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E152BED9-34BA-4849-847D-7622A61A011E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3243845" y="7119981"/>
            <a:chExt cx="7228311" cy="355490"/>
          </a:xfrm>
        </p:grpSpPr>
        <p:sp>
          <p:nvSpPr>
            <p:cNvPr id="18" name="Triângulo isósceles 17">
              <a:hlinkClick r:id="rId2" action="ppaction://hlinksldjump"/>
              <a:extLst>
                <a:ext uri="{FF2B5EF4-FFF2-40B4-BE49-F238E27FC236}">
                  <a16:creationId xmlns:a16="http://schemas.microsoft.com/office/drawing/2014/main" id="{74045DB5-9C4E-44AF-B343-DB1B2613BC3D}"/>
                </a:ext>
              </a:extLst>
            </p:cNvPr>
            <p:cNvSpPr/>
            <p:nvPr/>
          </p:nvSpPr>
          <p:spPr>
            <a:xfrm rot="16200000">
              <a:off x="3251347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19" name="Triângulo isósceles 18">
              <a:hlinkClick r:id="rId3" action="ppaction://hlinksldjump"/>
              <a:extLst>
                <a:ext uri="{FF2B5EF4-FFF2-40B4-BE49-F238E27FC236}">
                  <a16:creationId xmlns:a16="http://schemas.microsoft.com/office/drawing/2014/main" id="{582F3D2C-5229-458B-B491-CDB48959583B}"/>
                </a:ext>
              </a:extLst>
            </p:cNvPr>
            <p:cNvSpPr/>
            <p:nvPr/>
          </p:nvSpPr>
          <p:spPr>
            <a:xfrm rot="5400000">
              <a:off x="10109164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DA0B6742-38B0-4450-AF95-4962F178B471}"/>
              </a:ext>
            </a:extLst>
          </p:cNvPr>
          <p:cNvGrpSpPr/>
          <p:nvPr/>
        </p:nvGrpSpPr>
        <p:grpSpPr>
          <a:xfrm>
            <a:off x="4203519" y="7223682"/>
            <a:ext cx="5308964" cy="148088"/>
            <a:chOff x="4203519" y="7223682"/>
            <a:chExt cx="5308964" cy="148088"/>
          </a:xfrm>
        </p:grpSpPr>
        <p:pic>
          <p:nvPicPr>
            <p:cNvPr id="21" name="Imagem 20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92AF6D43-5321-476E-B146-DC2FA8754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03519" y="7223682"/>
              <a:ext cx="148088" cy="148088"/>
            </a:xfrm>
            <a:prstGeom prst="rect">
              <a:avLst/>
            </a:prstGeom>
          </p:spPr>
        </p:pic>
        <p:pic>
          <p:nvPicPr>
            <p:cNvPr id="22" name="Imagem 21">
              <a:hlinkClick r:id="rId6" action="ppaction://hlinksldjump"/>
              <a:extLst>
                <a:ext uri="{FF2B5EF4-FFF2-40B4-BE49-F238E27FC236}">
                  <a16:creationId xmlns:a16="http://schemas.microsoft.com/office/drawing/2014/main" id="{B1CC2DFE-D4FE-47B6-A0BD-E5CFA29E50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40787" y="7223682"/>
              <a:ext cx="148088" cy="148088"/>
            </a:xfrm>
            <a:prstGeom prst="rect">
              <a:avLst/>
            </a:prstGeom>
          </p:spPr>
        </p:pic>
        <p:pic>
          <p:nvPicPr>
            <p:cNvPr id="23" name="Imagem 22">
              <a:hlinkClick r:id="rId7" action="ppaction://hlinksldjump"/>
              <a:extLst>
                <a:ext uri="{FF2B5EF4-FFF2-40B4-BE49-F238E27FC236}">
                  <a16:creationId xmlns:a16="http://schemas.microsoft.com/office/drawing/2014/main" id="{FBA40219-3088-44B2-9800-D4B813F10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78055" y="7223682"/>
              <a:ext cx="148088" cy="148088"/>
            </a:xfrm>
            <a:prstGeom prst="rect">
              <a:avLst/>
            </a:prstGeom>
          </p:spPr>
        </p:pic>
        <p:pic>
          <p:nvPicPr>
            <p:cNvPr id="24" name="Imagem 23">
              <a:hlinkClick r:id="rId8" action="ppaction://hlinksldjump"/>
              <a:extLst>
                <a:ext uri="{FF2B5EF4-FFF2-40B4-BE49-F238E27FC236}">
                  <a16:creationId xmlns:a16="http://schemas.microsoft.com/office/drawing/2014/main" id="{52076E6C-3091-4403-B287-EBE9499321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15323" y="7223682"/>
              <a:ext cx="148088" cy="148088"/>
            </a:xfrm>
            <a:prstGeom prst="rect">
              <a:avLst/>
            </a:prstGeom>
          </p:spPr>
        </p:pic>
        <p:pic>
          <p:nvPicPr>
            <p:cNvPr id="25" name="Imagem 24">
              <a:hlinkClick r:id="rId9" action="ppaction://hlinksldjump"/>
              <a:extLst>
                <a:ext uri="{FF2B5EF4-FFF2-40B4-BE49-F238E27FC236}">
                  <a16:creationId xmlns:a16="http://schemas.microsoft.com/office/drawing/2014/main" id="{31B31E4B-D994-4E76-9996-583772DA37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52591" y="7223682"/>
              <a:ext cx="148088" cy="148088"/>
            </a:xfrm>
            <a:prstGeom prst="rect">
              <a:avLst/>
            </a:prstGeom>
          </p:spPr>
        </p:pic>
        <p:pic>
          <p:nvPicPr>
            <p:cNvPr id="26" name="Imagem 25">
              <a:hlinkClick r:id="rId2" action="ppaction://hlinksldjump"/>
              <a:extLst>
                <a:ext uri="{FF2B5EF4-FFF2-40B4-BE49-F238E27FC236}">
                  <a16:creationId xmlns:a16="http://schemas.microsoft.com/office/drawing/2014/main" id="{46C0C63B-407F-4229-AE1F-7C479BBE11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89859" y="7223682"/>
              <a:ext cx="148088" cy="148088"/>
            </a:xfrm>
            <a:prstGeom prst="rect">
              <a:avLst/>
            </a:prstGeom>
          </p:spPr>
        </p:pic>
        <p:pic>
          <p:nvPicPr>
            <p:cNvPr id="27" name="Imagem 26">
              <a:hlinkClick r:id="rId10" action="ppaction://hlinksldjump"/>
              <a:extLst>
                <a:ext uri="{FF2B5EF4-FFF2-40B4-BE49-F238E27FC236}">
                  <a16:creationId xmlns:a16="http://schemas.microsoft.com/office/drawing/2014/main" id="{3511A4B6-DD9D-4D5C-AAD0-7D5B03C840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27127" y="7223682"/>
              <a:ext cx="148088" cy="148088"/>
            </a:xfrm>
            <a:prstGeom prst="rect">
              <a:avLst/>
            </a:prstGeom>
          </p:spPr>
        </p:pic>
        <p:pic>
          <p:nvPicPr>
            <p:cNvPr id="28" name="Imagem 27" hidden="1">
              <a:hlinkClick r:id="rId12" action="ppaction://hlinksldjump"/>
              <a:extLst>
                <a:ext uri="{FF2B5EF4-FFF2-40B4-BE49-F238E27FC236}">
                  <a16:creationId xmlns:a16="http://schemas.microsoft.com/office/drawing/2014/main" id="{B5473D70-4EAC-4D97-86D8-FF606E9CC5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64395" y="7223682"/>
              <a:ext cx="148088" cy="148088"/>
            </a:xfrm>
            <a:prstGeom prst="rect">
              <a:avLst/>
            </a:prstGeom>
          </p:spPr>
        </p:pic>
      </p:grpSp>
      <p:pic>
        <p:nvPicPr>
          <p:cNvPr id="29" name="Imagem 28">
            <a:hlinkClick r:id="rId14" action="ppaction://hlinksldjump"/>
            <a:extLst>
              <a:ext uri="{FF2B5EF4-FFF2-40B4-BE49-F238E27FC236}">
                <a16:creationId xmlns:a16="http://schemas.microsoft.com/office/drawing/2014/main" id="{901F1E0D-3C11-42BF-97CD-EF47C5079A8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3906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aixaDeTexto 21">
            <a:extLst>
              <a:ext uri="{FF2B5EF4-FFF2-40B4-BE49-F238E27FC236}">
                <a16:creationId xmlns:a16="http://schemas.microsoft.com/office/drawing/2014/main" id="{0D0451FE-1EC8-4986-AAA8-0CCCBAAD9B5E}"/>
              </a:ext>
            </a:extLst>
          </p:cNvPr>
          <p:cNvSpPr txBox="1"/>
          <p:nvPr/>
        </p:nvSpPr>
        <p:spPr>
          <a:xfrm>
            <a:off x="399367" y="203553"/>
            <a:ext cx="5696633" cy="615553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Análise facial</a:t>
            </a:r>
          </a:p>
          <a:p>
            <a:endParaRPr lang="pt-BR" sz="2000" dirty="0">
              <a:solidFill>
                <a:srgbClr val="FFFFFF"/>
              </a:solidFill>
              <a:latin typeface="Agency FB" panose="020B0503020202020204" pitchFamily="34" charset="0"/>
            </a:endParaRPr>
          </a:p>
        </p:txBody>
      </p:sp>
      <p:pic>
        <p:nvPicPr>
          <p:cNvPr id="23" name="Imagem 22">
            <a:hlinkClick r:id="rId2" action="ppaction://hlinksldjump"/>
            <a:extLst>
              <a:ext uri="{FF2B5EF4-FFF2-40B4-BE49-F238E27FC236}">
                <a16:creationId xmlns:a16="http://schemas.microsoft.com/office/drawing/2014/main" id="{FD5859AB-7EBA-445E-9579-254960B00B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pSp>
        <p:nvGrpSpPr>
          <p:cNvPr id="24" name="Agrupar 23">
            <a:extLst>
              <a:ext uri="{FF2B5EF4-FFF2-40B4-BE49-F238E27FC236}">
                <a16:creationId xmlns:a16="http://schemas.microsoft.com/office/drawing/2014/main" id="{DD969D5C-F296-4C64-9220-BF393FB520F7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3243845" y="7119981"/>
            <a:chExt cx="7228311" cy="355490"/>
          </a:xfrm>
        </p:grpSpPr>
        <p:sp>
          <p:nvSpPr>
            <p:cNvPr id="25" name="Triângulo isósceles 24">
              <a:hlinkClick r:id="rId4" action="ppaction://hlinksldjump"/>
              <a:extLst>
                <a:ext uri="{FF2B5EF4-FFF2-40B4-BE49-F238E27FC236}">
                  <a16:creationId xmlns:a16="http://schemas.microsoft.com/office/drawing/2014/main" id="{6FBD2432-3FF1-4DF7-87B7-C8DD5859C065}"/>
                </a:ext>
              </a:extLst>
            </p:cNvPr>
            <p:cNvSpPr/>
            <p:nvPr/>
          </p:nvSpPr>
          <p:spPr>
            <a:xfrm rot="16200000">
              <a:off x="3251347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26" name="Triângulo isósceles 25">
              <a:hlinkClick r:id="rId5" action="ppaction://hlinksldjump"/>
              <a:extLst>
                <a:ext uri="{FF2B5EF4-FFF2-40B4-BE49-F238E27FC236}">
                  <a16:creationId xmlns:a16="http://schemas.microsoft.com/office/drawing/2014/main" id="{C7CB6585-4C62-4EB3-A494-5CE2C30A565A}"/>
                </a:ext>
              </a:extLst>
            </p:cNvPr>
            <p:cNvSpPr/>
            <p:nvPr/>
          </p:nvSpPr>
          <p:spPr>
            <a:xfrm rot="5400000">
              <a:off x="10109164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27" name="Agrupar 26">
            <a:extLst>
              <a:ext uri="{FF2B5EF4-FFF2-40B4-BE49-F238E27FC236}">
                <a16:creationId xmlns:a16="http://schemas.microsoft.com/office/drawing/2014/main" id="{B725CAEA-2EE2-48E2-9FBC-FF17D340302B}"/>
              </a:ext>
            </a:extLst>
          </p:cNvPr>
          <p:cNvGrpSpPr/>
          <p:nvPr/>
        </p:nvGrpSpPr>
        <p:grpSpPr>
          <a:xfrm>
            <a:off x="4129792" y="7223682"/>
            <a:ext cx="5456416" cy="148088"/>
            <a:chOff x="4129792" y="7223682"/>
            <a:chExt cx="5456416" cy="148088"/>
          </a:xfrm>
        </p:grpSpPr>
        <p:pic>
          <p:nvPicPr>
            <p:cNvPr id="28" name="Imagem 27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E52FD117-5E40-4F77-86A7-D8066E6BB1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29792" y="7223682"/>
              <a:ext cx="148088" cy="148088"/>
            </a:xfrm>
            <a:prstGeom prst="rect">
              <a:avLst/>
            </a:prstGeom>
          </p:spPr>
        </p:pic>
        <p:pic>
          <p:nvPicPr>
            <p:cNvPr id="29" name="Imagem 28">
              <a:hlinkClick r:id="rId4" action="ppaction://hlinksldjump"/>
              <a:extLst>
                <a:ext uri="{FF2B5EF4-FFF2-40B4-BE49-F238E27FC236}">
                  <a16:creationId xmlns:a16="http://schemas.microsoft.com/office/drawing/2014/main" id="{E3581CD7-DDBE-4EB8-94FE-F462053A71F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93333" y="7223682"/>
              <a:ext cx="148088" cy="148088"/>
            </a:xfrm>
            <a:prstGeom prst="rect">
              <a:avLst/>
            </a:prstGeom>
          </p:spPr>
        </p:pic>
        <p:pic>
          <p:nvPicPr>
            <p:cNvPr id="30" name="Imagem 29">
              <a:hlinkClick r:id="rId7" action="ppaction://hlinksldjump"/>
              <a:extLst>
                <a:ext uri="{FF2B5EF4-FFF2-40B4-BE49-F238E27FC236}">
                  <a16:creationId xmlns:a16="http://schemas.microsoft.com/office/drawing/2014/main" id="{9F419466-D35B-41DE-BBCD-D9161B4C458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56874" y="7223682"/>
              <a:ext cx="148088" cy="148088"/>
            </a:xfrm>
            <a:prstGeom prst="rect">
              <a:avLst/>
            </a:prstGeom>
          </p:spPr>
        </p:pic>
        <p:pic>
          <p:nvPicPr>
            <p:cNvPr id="31" name="Imagem 30">
              <a:hlinkClick r:id="rId5" action="ppaction://hlinksldjump"/>
              <a:extLst>
                <a:ext uri="{FF2B5EF4-FFF2-40B4-BE49-F238E27FC236}">
                  <a16:creationId xmlns:a16="http://schemas.microsoft.com/office/drawing/2014/main" id="{31A58486-7BD2-4DA2-B3DE-D628A17265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20415" y="7223682"/>
              <a:ext cx="148088" cy="148088"/>
            </a:xfrm>
            <a:prstGeom prst="rect">
              <a:avLst/>
            </a:prstGeom>
          </p:spPr>
        </p:pic>
        <p:pic>
          <p:nvPicPr>
            <p:cNvPr id="32" name="Imagem 31">
              <a:hlinkClick r:id="rId9" action="ppaction://hlinksldjump"/>
              <a:extLst>
                <a:ext uri="{FF2B5EF4-FFF2-40B4-BE49-F238E27FC236}">
                  <a16:creationId xmlns:a16="http://schemas.microsoft.com/office/drawing/2014/main" id="{51CFB695-C0E0-4ADC-9A59-3BBCEAF098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47497" y="7223682"/>
              <a:ext cx="148088" cy="148088"/>
            </a:xfrm>
            <a:prstGeom prst="rect">
              <a:avLst/>
            </a:prstGeom>
          </p:spPr>
        </p:pic>
        <p:pic>
          <p:nvPicPr>
            <p:cNvPr id="33" name="Imagem 32">
              <a:hlinkClick r:id="rId10" action="ppaction://hlinksldjump"/>
              <a:extLst>
                <a:ext uri="{FF2B5EF4-FFF2-40B4-BE49-F238E27FC236}">
                  <a16:creationId xmlns:a16="http://schemas.microsoft.com/office/drawing/2014/main" id="{F70DA2E2-8B85-48D1-963C-1E6BA4D0C4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11038" y="7223682"/>
              <a:ext cx="148088" cy="148088"/>
            </a:xfrm>
            <a:prstGeom prst="rect">
              <a:avLst/>
            </a:prstGeom>
          </p:spPr>
        </p:pic>
        <p:pic>
          <p:nvPicPr>
            <p:cNvPr id="34" name="Imagem 33">
              <a:hlinkClick r:id="rId11" action="ppaction://hlinksldjump"/>
              <a:extLst>
                <a:ext uri="{FF2B5EF4-FFF2-40B4-BE49-F238E27FC236}">
                  <a16:creationId xmlns:a16="http://schemas.microsoft.com/office/drawing/2014/main" id="{F95C6E37-BC8A-4EDC-BF7A-1A02D8BB54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74579" y="7223682"/>
              <a:ext cx="148088" cy="148088"/>
            </a:xfrm>
            <a:prstGeom prst="rect">
              <a:avLst/>
            </a:prstGeom>
          </p:spPr>
        </p:pic>
        <p:pic>
          <p:nvPicPr>
            <p:cNvPr id="35" name="Imagem 34" hidden="1">
              <a:hlinkClick r:id="rId12" action="ppaction://hlinksldjump"/>
              <a:extLst>
                <a:ext uri="{FF2B5EF4-FFF2-40B4-BE49-F238E27FC236}">
                  <a16:creationId xmlns:a16="http://schemas.microsoft.com/office/drawing/2014/main" id="{BBD882BE-B854-45D7-B7CC-78AD1E8ABEB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438120" y="7223682"/>
              <a:ext cx="148088" cy="148088"/>
            </a:xfrm>
            <a:prstGeom prst="rect">
              <a:avLst/>
            </a:prstGeom>
          </p:spPr>
        </p:pic>
        <p:pic>
          <p:nvPicPr>
            <p:cNvPr id="36" name="Imagem 35">
              <a:hlinkClick r:id="rId13" action="ppaction://hlinksldjump"/>
              <a:extLst>
                <a:ext uri="{FF2B5EF4-FFF2-40B4-BE49-F238E27FC236}">
                  <a16:creationId xmlns:a16="http://schemas.microsoft.com/office/drawing/2014/main" id="{0B98F259-5FAF-4A5B-889C-17186A12AE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83956" y="7223682"/>
              <a:ext cx="148088" cy="148088"/>
            </a:xfrm>
            <a:prstGeom prst="rect">
              <a:avLst/>
            </a:prstGeom>
          </p:spPr>
        </p:pic>
      </p:grp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BB273DB3-7444-4DF5-B910-654B947495C4}"/>
              </a:ext>
            </a:extLst>
          </p:cNvPr>
          <p:cNvGrpSpPr/>
          <p:nvPr/>
        </p:nvGrpSpPr>
        <p:grpSpPr>
          <a:xfrm>
            <a:off x="1818026" y="1546383"/>
            <a:ext cx="10070240" cy="3979201"/>
            <a:chOff x="1818026" y="1546383"/>
            <a:chExt cx="10070240" cy="3979201"/>
          </a:xfrm>
        </p:grpSpPr>
        <p:pic>
          <p:nvPicPr>
            <p:cNvPr id="21" name="Imagem 20">
              <a:extLst>
                <a:ext uri="{FF2B5EF4-FFF2-40B4-BE49-F238E27FC236}">
                  <a16:creationId xmlns:a16="http://schemas.microsoft.com/office/drawing/2014/main" id="{204F7D07-152D-4BD3-A72E-A4740B6519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88"/>
            <a:stretch/>
          </p:blipFill>
          <p:spPr>
            <a:xfrm>
              <a:off x="5432183" y="1557109"/>
              <a:ext cx="2851636" cy="3957748"/>
            </a:xfrm>
            <a:prstGeom prst="rect">
              <a:avLst/>
            </a:prstGeom>
          </p:spPr>
        </p:pic>
        <p:pic>
          <p:nvPicPr>
            <p:cNvPr id="37" name="Imagem 36">
              <a:extLst>
                <a:ext uri="{FF2B5EF4-FFF2-40B4-BE49-F238E27FC236}">
                  <a16:creationId xmlns:a16="http://schemas.microsoft.com/office/drawing/2014/main" id="{1BBEAC75-651E-4E40-B546-F15D3F860A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32"/>
            <a:stretch/>
          </p:blipFill>
          <p:spPr>
            <a:xfrm>
              <a:off x="9046339" y="1546383"/>
              <a:ext cx="2841927" cy="3979201"/>
            </a:xfrm>
            <a:prstGeom prst="rect">
              <a:avLst/>
            </a:prstGeom>
          </p:spPr>
        </p:pic>
        <p:pic>
          <p:nvPicPr>
            <p:cNvPr id="38" name="Imagem 37">
              <a:extLst>
                <a:ext uri="{FF2B5EF4-FFF2-40B4-BE49-F238E27FC236}">
                  <a16:creationId xmlns:a16="http://schemas.microsoft.com/office/drawing/2014/main" id="{6146F70B-866B-490B-A33F-DB5A26AE7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94" b="4080"/>
            <a:stretch/>
          </p:blipFill>
          <p:spPr>
            <a:xfrm>
              <a:off x="1818026" y="1561388"/>
              <a:ext cx="2851637" cy="39491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1673987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F8F95EA3-298B-4D0E-8A2F-36C2FCDF1C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121" y="2215577"/>
            <a:ext cx="9159758" cy="3272985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BA8FE6E7-D289-4A42-B9DF-4D472EACB1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853" y="2899709"/>
            <a:ext cx="6886295" cy="1904720"/>
          </a:xfrm>
          <a:prstGeom prst="rect">
            <a:avLst/>
          </a:prstGeom>
        </p:spPr>
      </p:pic>
      <p:pic>
        <p:nvPicPr>
          <p:cNvPr id="10" name="Imagem 9">
            <a:hlinkClick r:id="rId5"/>
            <a:extLst>
              <a:ext uri="{FF2B5EF4-FFF2-40B4-BE49-F238E27FC236}">
                <a16:creationId xmlns:a16="http://schemas.microsoft.com/office/drawing/2014/main" id="{13C27C9B-1B24-455A-9E3F-38C18B13D6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942" y="1548956"/>
            <a:ext cx="3304116" cy="1333240"/>
          </a:xfrm>
          <a:prstGeom prst="rect">
            <a:avLst/>
          </a:prstGeom>
        </p:spPr>
      </p:pic>
      <p:pic>
        <p:nvPicPr>
          <p:cNvPr id="11" name="Imagem 10">
            <a:hlinkClick r:id="rId5"/>
            <a:extLst>
              <a:ext uri="{FF2B5EF4-FFF2-40B4-BE49-F238E27FC236}">
                <a16:creationId xmlns:a16="http://schemas.microsoft.com/office/drawing/2014/main" id="{C5E55B10-0829-44BA-99B7-75BEB466B4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942" y="5267483"/>
            <a:ext cx="3304116" cy="442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340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ixaDeTexto 18">
            <a:extLst>
              <a:ext uri="{FF2B5EF4-FFF2-40B4-BE49-F238E27FC236}">
                <a16:creationId xmlns:a16="http://schemas.microsoft.com/office/drawing/2014/main" id="{990CC70D-FC9F-4765-9E58-820295F4FF17}"/>
              </a:ext>
            </a:extLst>
          </p:cNvPr>
          <p:cNvSpPr txBox="1"/>
          <p:nvPr/>
        </p:nvSpPr>
        <p:spPr>
          <a:xfrm>
            <a:off x="399367" y="203553"/>
            <a:ext cx="5696633" cy="83099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Análise facial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frontal</a:t>
            </a:r>
          </a:p>
          <a:p>
            <a:endParaRPr lang="pt-BR" sz="2000" dirty="0">
              <a:solidFill>
                <a:srgbClr val="FFFFFF"/>
              </a:solidFill>
              <a:latin typeface="Agency FB" panose="020B0503020202020204" pitchFamily="34" charset="0"/>
            </a:endParaRPr>
          </a:p>
        </p:txBody>
      </p:sp>
      <p:pic>
        <p:nvPicPr>
          <p:cNvPr id="20" name="Imagem 19">
            <a:hlinkClick r:id="rId2" action="ppaction://hlinksldjump"/>
            <a:extLst>
              <a:ext uri="{FF2B5EF4-FFF2-40B4-BE49-F238E27FC236}">
                <a16:creationId xmlns:a16="http://schemas.microsoft.com/office/drawing/2014/main" id="{70718C51-37A7-4AC9-BEB3-7F692871C3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pic>
        <p:nvPicPr>
          <p:cNvPr id="2" name="Imagem 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624" y="1495425"/>
            <a:ext cx="3977903" cy="4552950"/>
          </a:xfrm>
          <a:prstGeom prst="rect">
            <a:avLst/>
          </a:prstGeom>
        </p:spPr>
      </p:pic>
      <p:pic>
        <p:nvPicPr>
          <p:cNvPr id="3" name="Imagem 2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831" y="1495425"/>
            <a:ext cx="3954190" cy="4552950"/>
          </a:xfrm>
          <a:prstGeom prst="rect">
            <a:avLst/>
          </a:prstGeom>
        </p:spPr>
      </p:pic>
      <p:grpSp>
        <p:nvGrpSpPr>
          <p:cNvPr id="21" name="Agrupar 20">
            <a:extLst>
              <a:ext uri="{FF2B5EF4-FFF2-40B4-BE49-F238E27FC236}">
                <a16:creationId xmlns:a16="http://schemas.microsoft.com/office/drawing/2014/main" id="{1550344A-FABB-43CA-8DEA-B4E9DB222988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3243845" y="7119981"/>
            <a:chExt cx="7228311" cy="355490"/>
          </a:xfrm>
        </p:grpSpPr>
        <p:sp>
          <p:nvSpPr>
            <p:cNvPr id="22" name="Triângulo isósceles 21">
              <a:hlinkClick r:id="rId6" action="ppaction://hlinksldjump"/>
              <a:extLst>
                <a:ext uri="{FF2B5EF4-FFF2-40B4-BE49-F238E27FC236}">
                  <a16:creationId xmlns:a16="http://schemas.microsoft.com/office/drawing/2014/main" id="{66E15D59-02C5-401A-AB8F-2479BA91C12D}"/>
                </a:ext>
              </a:extLst>
            </p:cNvPr>
            <p:cNvSpPr/>
            <p:nvPr/>
          </p:nvSpPr>
          <p:spPr>
            <a:xfrm rot="16200000">
              <a:off x="3251347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23" name="Triângulo isósceles 22">
              <a:hlinkClick r:id="rId7" action="ppaction://hlinksldjump"/>
              <a:extLst>
                <a:ext uri="{FF2B5EF4-FFF2-40B4-BE49-F238E27FC236}">
                  <a16:creationId xmlns:a16="http://schemas.microsoft.com/office/drawing/2014/main" id="{E4869512-02CE-4848-8DD3-1F7E5F214014}"/>
                </a:ext>
              </a:extLst>
            </p:cNvPr>
            <p:cNvSpPr/>
            <p:nvPr/>
          </p:nvSpPr>
          <p:spPr>
            <a:xfrm rot="5400000">
              <a:off x="10109164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A5D07098-6F08-4200-B3EF-1E84B79C1E16}"/>
              </a:ext>
            </a:extLst>
          </p:cNvPr>
          <p:cNvGrpSpPr/>
          <p:nvPr/>
        </p:nvGrpSpPr>
        <p:grpSpPr>
          <a:xfrm>
            <a:off x="4129792" y="7223682"/>
            <a:ext cx="5456416" cy="148088"/>
            <a:chOff x="4129792" y="7223682"/>
            <a:chExt cx="5456416" cy="148088"/>
          </a:xfrm>
        </p:grpSpPr>
        <p:pic>
          <p:nvPicPr>
            <p:cNvPr id="25" name="Imagem 24" hidden="1">
              <a:hlinkClick r:id="rId8" action="ppaction://hlinksldjump"/>
              <a:extLst>
                <a:ext uri="{FF2B5EF4-FFF2-40B4-BE49-F238E27FC236}">
                  <a16:creationId xmlns:a16="http://schemas.microsoft.com/office/drawing/2014/main" id="{F2BB2283-B893-4954-841D-5E3D4681E87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29792" y="7223682"/>
              <a:ext cx="148088" cy="148088"/>
            </a:xfrm>
            <a:prstGeom prst="rect">
              <a:avLst/>
            </a:prstGeom>
          </p:spPr>
        </p:pic>
        <p:pic>
          <p:nvPicPr>
            <p:cNvPr id="26" name="Imagem 25">
              <a:hlinkClick r:id="rId8" action="ppaction://hlinksldjump"/>
              <a:extLst>
                <a:ext uri="{FF2B5EF4-FFF2-40B4-BE49-F238E27FC236}">
                  <a16:creationId xmlns:a16="http://schemas.microsoft.com/office/drawing/2014/main" id="{79FF245B-FD1E-41D8-ACCA-0E31C48B6CE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93333" y="7223682"/>
              <a:ext cx="148088" cy="148088"/>
            </a:xfrm>
            <a:prstGeom prst="rect">
              <a:avLst/>
            </a:prstGeom>
          </p:spPr>
        </p:pic>
        <p:pic>
          <p:nvPicPr>
            <p:cNvPr id="27" name="Imagem 26">
              <a:hlinkClick r:id="rId6" action="ppaction://hlinksldjump"/>
              <a:extLst>
                <a:ext uri="{FF2B5EF4-FFF2-40B4-BE49-F238E27FC236}">
                  <a16:creationId xmlns:a16="http://schemas.microsoft.com/office/drawing/2014/main" id="{62271889-A034-48C2-AF5D-0797410C08E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56874" y="7223682"/>
              <a:ext cx="148088" cy="148088"/>
            </a:xfrm>
            <a:prstGeom prst="rect">
              <a:avLst/>
            </a:prstGeom>
          </p:spPr>
        </p:pic>
        <p:pic>
          <p:nvPicPr>
            <p:cNvPr id="28" name="Imagem 27">
              <a:hlinkClick r:id="rId10" action="ppaction://hlinksldjump"/>
              <a:extLst>
                <a:ext uri="{FF2B5EF4-FFF2-40B4-BE49-F238E27FC236}">
                  <a16:creationId xmlns:a16="http://schemas.microsoft.com/office/drawing/2014/main" id="{4C41F7E1-DDC0-4547-86F1-0E5D0CD680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20415" y="7223682"/>
              <a:ext cx="148088" cy="148088"/>
            </a:xfrm>
            <a:prstGeom prst="rect">
              <a:avLst/>
            </a:prstGeom>
          </p:spPr>
        </p:pic>
        <p:pic>
          <p:nvPicPr>
            <p:cNvPr id="29" name="Imagem 28">
              <a:hlinkClick r:id="rId12" action="ppaction://hlinksldjump"/>
              <a:extLst>
                <a:ext uri="{FF2B5EF4-FFF2-40B4-BE49-F238E27FC236}">
                  <a16:creationId xmlns:a16="http://schemas.microsoft.com/office/drawing/2014/main" id="{1AB9D546-6950-4AAD-A327-7BFE72D7F99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47497" y="7223682"/>
              <a:ext cx="148088" cy="148088"/>
            </a:xfrm>
            <a:prstGeom prst="rect">
              <a:avLst/>
            </a:prstGeom>
          </p:spPr>
        </p:pic>
        <p:pic>
          <p:nvPicPr>
            <p:cNvPr id="30" name="Imagem 29">
              <a:hlinkClick r:id="rId13" action="ppaction://hlinksldjump"/>
              <a:extLst>
                <a:ext uri="{FF2B5EF4-FFF2-40B4-BE49-F238E27FC236}">
                  <a16:creationId xmlns:a16="http://schemas.microsoft.com/office/drawing/2014/main" id="{2E7AAC63-564C-40CE-99FC-A8BA7CC4C50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11038" y="7223682"/>
              <a:ext cx="148088" cy="148088"/>
            </a:xfrm>
            <a:prstGeom prst="rect">
              <a:avLst/>
            </a:prstGeom>
          </p:spPr>
        </p:pic>
        <p:pic>
          <p:nvPicPr>
            <p:cNvPr id="31" name="Imagem 30">
              <a:hlinkClick r:id="rId14" action="ppaction://hlinksldjump"/>
              <a:extLst>
                <a:ext uri="{FF2B5EF4-FFF2-40B4-BE49-F238E27FC236}">
                  <a16:creationId xmlns:a16="http://schemas.microsoft.com/office/drawing/2014/main" id="{9902159A-873D-4E24-8991-BEBFBB9CBFB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74579" y="7223682"/>
              <a:ext cx="148088" cy="148088"/>
            </a:xfrm>
            <a:prstGeom prst="rect">
              <a:avLst/>
            </a:prstGeom>
          </p:spPr>
        </p:pic>
        <p:pic>
          <p:nvPicPr>
            <p:cNvPr id="32" name="Imagem 31" hidden="1">
              <a:hlinkClick r:id="rId15" action="ppaction://hlinksldjump"/>
              <a:extLst>
                <a:ext uri="{FF2B5EF4-FFF2-40B4-BE49-F238E27FC236}">
                  <a16:creationId xmlns:a16="http://schemas.microsoft.com/office/drawing/2014/main" id="{3B261947-9B76-4032-BF65-30FBEBAB6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438120" y="7223682"/>
              <a:ext cx="148088" cy="148088"/>
            </a:xfrm>
            <a:prstGeom prst="rect">
              <a:avLst/>
            </a:prstGeom>
          </p:spPr>
        </p:pic>
        <p:pic>
          <p:nvPicPr>
            <p:cNvPr id="33" name="Imagem 32">
              <a:hlinkClick r:id="rId7" action="ppaction://hlinksldjump"/>
              <a:extLst>
                <a:ext uri="{FF2B5EF4-FFF2-40B4-BE49-F238E27FC236}">
                  <a16:creationId xmlns:a16="http://schemas.microsoft.com/office/drawing/2014/main" id="{8A14A4EB-596F-4DFE-93B0-411115AB88B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83956" y="7223682"/>
              <a:ext cx="148088" cy="148088"/>
            </a:xfrm>
            <a:prstGeom prst="rect">
              <a:avLst/>
            </a:prstGeom>
          </p:spPr>
        </p:pic>
      </p:grpSp>
      <p:pic>
        <p:nvPicPr>
          <p:cNvPr id="34" name="Imagem 33">
            <a:extLst>
              <a:ext uri="{FF2B5EF4-FFF2-40B4-BE49-F238E27FC236}">
                <a16:creationId xmlns:a16="http://schemas.microsoft.com/office/drawing/2014/main" id="{803B876A-B907-4088-9ECE-511FE5D2F79E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4"/>
          <a:stretch/>
        </p:blipFill>
        <p:spPr>
          <a:xfrm>
            <a:off x="9882336" y="1495425"/>
            <a:ext cx="3035300" cy="438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7387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6701968" y="4521627"/>
            <a:ext cx="6197600" cy="3385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600" b="1" dirty="0">
                <a:solidFill>
                  <a:srgbClr val="BA8C3F"/>
                </a:solidFill>
                <a:latin typeface="Arial Narrow" panose="020B0606020202030204" pitchFamily="34" charset="0"/>
              </a:rPr>
              <a:t>HORIZONTAL VERDADEIRA X TECIDO MOLE DO MENTO 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6701968" y="2555925"/>
            <a:ext cx="5628640" cy="3385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600" b="1" dirty="0">
                <a:solidFill>
                  <a:srgbClr val="BA8C3F"/>
                </a:solidFill>
                <a:latin typeface="Arial Narrow" panose="020B0606020202030204" pitchFamily="34" charset="0"/>
              </a:rPr>
              <a:t>HORIZONTAL VERDADEIRA X COMISSURA LABIAL 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7057656" y="3136324"/>
            <a:ext cx="948012" cy="3231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Paralela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7057656" y="3582895"/>
            <a:ext cx="891236" cy="3231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Inclinada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7074024" y="5269275"/>
            <a:ext cx="947340" cy="3231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Inclinada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7074024" y="4814889"/>
            <a:ext cx="884572" cy="3231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Paralela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3457575" y="1104900"/>
            <a:ext cx="7010400" cy="3385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pt-BR" sz="1600" b="1" dirty="0">
                <a:solidFill>
                  <a:srgbClr val="FFFFFF"/>
                </a:solidFill>
                <a:latin typeface="Arial Narrow" panose="020B0606020202030204" pitchFamily="34" charset="0"/>
              </a:rPr>
              <a:t>FRONTAL  (“T” da estética – horizontal verdadeira x PSM)</a:t>
            </a:r>
          </a:p>
        </p:txBody>
      </p:sp>
      <p:pic>
        <p:nvPicPr>
          <p:cNvPr id="29" name="Imagem 28">
            <a:hlinkClick r:id="rId2" action="ppaction://hlinksldjump"/>
            <a:extLst>
              <a:ext uri="{FF2B5EF4-FFF2-40B4-BE49-F238E27FC236}">
                <a16:creationId xmlns:a16="http://schemas.microsoft.com/office/drawing/2014/main" id="{CDE645D7-83DA-4A33-9B9A-23DD51790D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sp>
        <p:nvSpPr>
          <p:cNvPr id="30" name="CaixaDeTexto 29">
            <a:extLst>
              <a:ext uri="{FF2B5EF4-FFF2-40B4-BE49-F238E27FC236}">
                <a16:creationId xmlns:a16="http://schemas.microsoft.com/office/drawing/2014/main" id="{3B3383D2-7988-477E-955E-2C70B763EE89}"/>
              </a:ext>
            </a:extLst>
          </p:cNvPr>
          <p:cNvSpPr txBox="1"/>
          <p:nvPr/>
        </p:nvSpPr>
        <p:spPr>
          <a:xfrm>
            <a:off x="399367" y="203553"/>
            <a:ext cx="5696633" cy="83099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Análise facial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frontal</a:t>
            </a:r>
          </a:p>
          <a:p>
            <a:endParaRPr lang="pt-BR" sz="2000" dirty="0">
              <a:solidFill>
                <a:srgbClr val="FFFFFF"/>
              </a:solidFill>
              <a:latin typeface="Agency FB" panose="020B0503020202020204" pitchFamily="34" charset="0"/>
            </a:endParaRPr>
          </a:p>
        </p:txBody>
      </p:sp>
      <p:pic>
        <p:nvPicPr>
          <p:cNvPr id="2" name="Imagem 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391" y="1533525"/>
            <a:ext cx="4649068" cy="5353050"/>
          </a:xfrm>
          <a:prstGeom prst="rect">
            <a:avLst/>
          </a:prstGeom>
        </p:spPr>
      </p:pic>
      <p:grpSp>
        <p:nvGrpSpPr>
          <p:cNvPr id="33" name="Grupo 32"/>
          <p:cNvGrpSpPr/>
          <p:nvPr/>
        </p:nvGrpSpPr>
        <p:grpSpPr>
          <a:xfrm>
            <a:off x="8802216" y="4957092"/>
            <a:ext cx="337941" cy="361919"/>
            <a:chOff x="10568900" y="2138766"/>
            <a:chExt cx="337941" cy="361919"/>
          </a:xfrm>
        </p:grpSpPr>
        <p:pic>
          <p:nvPicPr>
            <p:cNvPr id="34" name="Imagem 33">
              <a:extLst>
                <a:ext uri="{FF2B5EF4-FFF2-40B4-BE49-F238E27FC236}">
                  <a16:creationId xmlns:a16="http://schemas.microsoft.com/office/drawing/2014/main" id="{ED68BAD1-9A63-4556-9424-37E4C9C4E2F4}"/>
                </a:ext>
              </a:extLst>
            </p:cNvPr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02041" y="2195885"/>
              <a:ext cx="304800" cy="304800"/>
            </a:xfrm>
            <a:prstGeom prst="rect">
              <a:avLst/>
            </a:prstGeom>
          </p:spPr>
        </p:pic>
        <p:pic>
          <p:nvPicPr>
            <p:cNvPr id="35" name="Imagem 34">
              <a:extLst>
                <a:ext uri="{FF2B5EF4-FFF2-40B4-BE49-F238E27FC236}">
                  <a16:creationId xmlns:a16="http://schemas.microsoft.com/office/drawing/2014/main" id="{A36DC1A5-4DA2-43DB-949E-8B4C139A6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8900" y="2138766"/>
              <a:ext cx="334547" cy="361919"/>
            </a:xfrm>
            <a:prstGeom prst="rect">
              <a:avLst/>
            </a:prstGeom>
          </p:spPr>
        </p:pic>
      </p:grpSp>
      <p:grpSp>
        <p:nvGrpSpPr>
          <p:cNvPr id="36" name="Grupo 35"/>
          <p:cNvGrpSpPr/>
          <p:nvPr/>
        </p:nvGrpSpPr>
        <p:grpSpPr>
          <a:xfrm>
            <a:off x="8766880" y="3297906"/>
            <a:ext cx="337941" cy="361919"/>
            <a:chOff x="10568900" y="2138766"/>
            <a:chExt cx="337941" cy="361919"/>
          </a:xfrm>
        </p:grpSpPr>
        <p:pic>
          <p:nvPicPr>
            <p:cNvPr id="37" name="Imagem 36">
              <a:extLst>
                <a:ext uri="{FF2B5EF4-FFF2-40B4-BE49-F238E27FC236}">
                  <a16:creationId xmlns:a16="http://schemas.microsoft.com/office/drawing/2014/main" id="{ED68BAD1-9A63-4556-9424-37E4C9C4E2F4}"/>
                </a:ext>
              </a:extLst>
            </p:cNvPr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02041" y="2195885"/>
              <a:ext cx="304800" cy="304800"/>
            </a:xfrm>
            <a:prstGeom prst="rect">
              <a:avLst/>
            </a:prstGeom>
          </p:spPr>
        </p:pic>
        <p:pic>
          <p:nvPicPr>
            <p:cNvPr id="38" name="Imagem 37">
              <a:extLst>
                <a:ext uri="{FF2B5EF4-FFF2-40B4-BE49-F238E27FC236}">
                  <a16:creationId xmlns:a16="http://schemas.microsoft.com/office/drawing/2014/main" id="{A36DC1A5-4DA2-43DB-949E-8B4C139A6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8900" y="2138766"/>
              <a:ext cx="334547" cy="361919"/>
            </a:xfrm>
            <a:prstGeom prst="rect">
              <a:avLst/>
            </a:prstGeom>
          </p:spPr>
        </p:pic>
      </p:grpSp>
      <p:sp>
        <p:nvSpPr>
          <p:cNvPr id="40" name="CaixaDeTexto 39"/>
          <p:cNvSpPr txBox="1"/>
          <p:nvPr/>
        </p:nvSpPr>
        <p:spPr>
          <a:xfrm>
            <a:off x="9253846" y="3335088"/>
            <a:ext cx="100584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 dirty="0">
                <a:solidFill>
                  <a:srgbClr val="FFFFFF"/>
                </a:solidFill>
                <a:latin typeface="Arial Narrow"/>
              </a:rPr>
              <a:t>Inclinada</a:t>
            </a:r>
          </a:p>
        </p:txBody>
      </p:sp>
      <p:sp>
        <p:nvSpPr>
          <p:cNvPr id="32" name="CaixaDeTexto 31"/>
          <p:cNvSpPr txBox="1"/>
          <p:nvPr/>
        </p:nvSpPr>
        <p:spPr>
          <a:xfrm>
            <a:off x="6785992" y="2804469"/>
            <a:ext cx="1584176" cy="3231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Opções possíveis</a:t>
            </a:r>
          </a:p>
        </p:txBody>
      </p:sp>
      <p:sp>
        <p:nvSpPr>
          <p:cNvPr id="41" name="CaixaDeTexto 40"/>
          <p:cNvSpPr txBox="1"/>
          <p:nvPr/>
        </p:nvSpPr>
        <p:spPr>
          <a:xfrm>
            <a:off x="8666584" y="2808824"/>
            <a:ext cx="999728" cy="3231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Resultado</a:t>
            </a:r>
          </a:p>
        </p:txBody>
      </p:sp>
      <p:sp>
        <p:nvSpPr>
          <p:cNvPr id="42" name="CaixaDeTexto 41"/>
          <p:cNvSpPr txBox="1"/>
          <p:nvPr/>
        </p:nvSpPr>
        <p:spPr>
          <a:xfrm>
            <a:off x="9253846" y="4982312"/>
            <a:ext cx="100584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 dirty="0">
                <a:solidFill>
                  <a:srgbClr val="FFFFFF"/>
                </a:solidFill>
                <a:latin typeface="Arial Narrow"/>
              </a:rPr>
              <a:t>Inclinada</a:t>
            </a:r>
          </a:p>
        </p:txBody>
      </p:sp>
      <p:sp>
        <p:nvSpPr>
          <p:cNvPr id="39" name="CaixaDeTexto 38"/>
          <p:cNvSpPr txBox="1"/>
          <p:nvPr/>
        </p:nvSpPr>
        <p:spPr>
          <a:xfrm>
            <a:off x="9364394" y="3689495"/>
            <a:ext cx="1103581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b="1" dirty="0">
                <a:solidFill>
                  <a:srgbClr val="FFFFFF"/>
                </a:solidFill>
                <a:latin typeface="Arial Narrow"/>
              </a:rPr>
              <a:t>2.69 mm</a:t>
            </a:r>
          </a:p>
        </p:txBody>
      </p:sp>
      <p:sp>
        <p:nvSpPr>
          <p:cNvPr id="43" name="CaixaDeTexto 42"/>
          <p:cNvSpPr txBox="1"/>
          <p:nvPr/>
        </p:nvSpPr>
        <p:spPr>
          <a:xfrm>
            <a:off x="9364395" y="5354945"/>
            <a:ext cx="1107761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b="1" dirty="0">
                <a:solidFill>
                  <a:srgbClr val="FFFFFF"/>
                </a:solidFill>
                <a:latin typeface="Arial Narrow"/>
              </a:rPr>
              <a:t>0.42 mm</a:t>
            </a:r>
          </a:p>
        </p:txBody>
      </p:sp>
      <p:grpSp>
        <p:nvGrpSpPr>
          <p:cNvPr id="44" name="Agrupar 43">
            <a:extLst>
              <a:ext uri="{FF2B5EF4-FFF2-40B4-BE49-F238E27FC236}">
                <a16:creationId xmlns:a16="http://schemas.microsoft.com/office/drawing/2014/main" id="{94F17837-25EF-43FC-B205-802070DFBD5D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3243845" y="7119981"/>
            <a:chExt cx="7228311" cy="355490"/>
          </a:xfrm>
        </p:grpSpPr>
        <p:sp>
          <p:nvSpPr>
            <p:cNvPr id="45" name="Triângulo isósceles 44">
              <a:hlinkClick r:id="rId7" action="ppaction://hlinksldjump"/>
              <a:extLst>
                <a:ext uri="{FF2B5EF4-FFF2-40B4-BE49-F238E27FC236}">
                  <a16:creationId xmlns:a16="http://schemas.microsoft.com/office/drawing/2014/main" id="{D475A51A-047C-470F-B872-4F818597633A}"/>
                </a:ext>
              </a:extLst>
            </p:cNvPr>
            <p:cNvSpPr/>
            <p:nvPr/>
          </p:nvSpPr>
          <p:spPr>
            <a:xfrm rot="16200000">
              <a:off x="3251347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46" name="Triângulo isósceles 45">
              <a:hlinkClick r:id="rId8" action="ppaction://hlinksldjump"/>
              <a:extLst>
                <a:ext uri="{FF2B5EF4-FFF2-40B4-BE49-F238E27FC236}">
                  <a16:creationId xmlns:a16="http://schemas.microsoft.com/office/drawing/2014/main" id="{C792E216-7890-430E-96C9-CC1B83AEA0A9}"/>
                </a:ext>
              </a:extLst>
            </p:cNvPr>
            <p:cNvSpPr/>
            <p:nvPr/>
          </p:nvSpPr>
          <p:spPr>
            <a:xfrm rot="5400000">
              <a:off x="10109164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47" name="Agrupar 46">
            <a:extLst>
              <a:ext uri="{FF2B5EF4-FFF2-40B4-BE49-F238E27FC236}">
                <a16:creationId xmlns:a16="http://schemas.microsoft.com/office/drawing/2014/main" id="{38DC94FC-D5B6-4634-9775-3007CC1D644D}"/>
              </a:ext>
            </a:extLst>
          </p:cNvPr>
          <p:cNvGrpSpPr/>
          <p:nvPr/>
        </p:nvGrpSpPr>
        <p:grpSpPr>
          <a:xfrm>
            <a:off x="4129792" y="7223682"/>
            <a:ext cx="5456416" cy="148088"/>
            <a:chOff x="4129792" y="7223682"/>
            <a:chExt cx="5456416" cy="148088"/>
          </a:xfrm>
        </p:grpSpPr>
        <p:pic>
          <p:nvPicPr>
            <p:cNvPr id="48" name="Imagem 47" hidden="1">
              <a:hlinkClick r:id="rId9" action="ppaction://hlinksldjump"/>
              <a:extLst>
                <a:ext uri="{FF2B5EF4-FFF2-40B4-BE49-F238E27FC236}">
                  <a16:creationId xmlns:a16="http://schemas.microsoft.com/office/drawing/2014/main" id="{C5B1DE64-B095-49AF-A033-47F9305F0E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29792" y="7223682"/>
              <a:ext cx="148088" cy="148088"/>
            </a:xfrm>
            <a:prstGeom prst="rect">
              <a:avLst/>
            </a:prstGeom>
          </p:spPr>
        </p:pic>
        <p:pic>
          <p:nvPicPr>
            <p:cNvPr id="49" name="Imagem 48">
              <a:hlinkClick r:id="rId9" action="ppaction://hlinksldjump"/>
              <a:extLst>
                <a:ext uri="{FF2B5EF4-FFF2-40B4-BE49-F238E27FC236}">
                  <a16:creationId xmlns:a16="http://schemas.microsoft.com/office/drawing/2014/main" id="{3338605D-A5AC-46B7-BC07-9A6405160C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93333" y="7223682"/>
              <a:ext cx="148088" cy="148088"/>
            </a:xfrm>
            <a:prstGeom prst="rect">
              <a:avLst/>
            </a:prstGeom>
          </p:spPr>
        </p:pic>
        <p:pic>
          <p:nvPicPr>
            <p:cNvPr id="50" name="Imagem 49">
              <a:hlinkClick r:id="rId11" action="ppaction://hlinksldjump"/>
              <a:extLst>
                <a:ext uri="{FF2B5EF4-FFF2-40B4-BE49-F238E27FC236}">
                  <a16:creationId xmlns:a16="http://schemas.microsoft.com/office/drawing/2014/main" id="{D9F1B52F-384F-441A-B4FC-ECA8A3FEE4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56874" y="7223682"/>
              <a:ext cx="148088" cy="148088"/>
            </a:xfrm>
            <a:prstGeom prst="rect">
              <a:avLst/>
            </a:prstGeom>
          </p:spPr>
        </p:pic>
        <p:pic>
          <p:nvPicPr>
            <p:cNvPr id="51" name="Imagem 50">
              <a:hlinkClick r:id="rId7" action="ppaction://hlinksldjump"/>
              <a:extLst>
                <a:ext uri="{FF2B5EF4-FFF2-40B4-BE49-F238E27FC236}">
                  <a16:creationId xmlns:a16="http://schemas.microsoft.com/office/drawing/2014/main" id="{7CB1A5C0-9DD2-4AA4-AB56-C8BBFF318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20415" y="7223682"/>
              <a:ext cx="148088" cy="148088"/>
            </a:xfrm>
            <a:prstGeom prst="rect">
              <a:avLst/>
            </a:prstGeom>
          </p:spPr>
        </p:pic>
        <p:pic>
          <p:nvPicPr>
            <p:cNvPr id="52" name="Imagem 51">
              <a:hlinkClick r:id="rId8" action="ppaction://hlinksldjump"/>
              <a:extLst>
                <a:ext uri="{FF2B5EF4-FFF2-40B4-BE49-F238E27FC236}">
                  <a16:creationId xmlns:a16="http://schemas.microsoft.com/office/drawing/2014/main" id="{F77FF008-D5A6-4A15-BC70-AD71AE97CD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47497" y="7223682"/>
              <a:ext cx="148088" cy="148088"/>
            </a:xfrm>
            <a:prstGeom prst="rect">
              <a:avLst/>
            </a:prstGeom>
          </p:spPr>
        </p:pic>
        <p:pic>
          <p:nvPicPr>
            <p:cNvPr id="53" name="Imagem 52">
              <a:hlinkClick r:id="rId12" action="ppaction://hlinksldjump"/>
              <a:extLst>
                <a:ext uri="{FF2B5EF4-FFF2-40B4-BE49-F238E27FC236}">
                  <a16:creationId xmlns:a16="http://schemas.microsoft.com/office/drawing/2014/main" id="{AAC5F23B-B127-4FD7-8E86-36DCDC0CEB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11038" y="7223682"/>
              <a:ext cx="148088" cy="148088"/>
            </a:xfrm>
            <a:prstGeom prst="rect">
              <a:avLst/>
            </a:prstGeom>
          </p:spPr>
        </p:pic>
        <p:pic>
          <p:nvPicPr>
            <p:cNvPr id="54" name="Imagem 53">
              <a:hlinkClick r:id="rId13" action="ppaction://hlinksldjump"/>
              <a:extLst>
                <a:ext uri="{FF2B5EF4-FFF2-40B4-BE49-F238E27FC236}">
                  <a16:creationId xmlns:a16="http://schemas.microsoft.com/office/drawing/2014/main" id="{B68175DB-B685-41D8-BCBE-E75861CC7C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74579" y="7223682"/>
              <a:ext cx="148088" cy="148088"/>
            </a:xfrm>
            <a:prstGeom prst="rect">
              <a:avLst/>
            </a:prstGeom>
          </p:spPr>
        </p:pic>
        <p:pic>
          <p:nvPicPr>
            <p:cNvPr id="55" name="Imagem 54" hidden="1">
              <a:hlinkClick r:id="rId14" action="ppaction://hlinksldjump"/>
              <a:extLst>
                <a:ext uri="{FF2B5EF4-FFF2-40B4-BE49-F238E27FC236}">
                  <a16:creationId xmlns:a16="http://schemas.microsoft.com/office/drawing/2014/main" id="{0AD656FE-D14B-43FA-9EC8-536DCD6C29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438120" y="7223682"/>
              <a:ext cx="148088" cy="148088"/>
            </a:xfrm>
            <a:prstGeom prst="rect">
              <a:avLst/>
            </a:prstGeom>
          </p:spPr>
        </p:pic>
        <p:pic>
          <p:nvPicPr>
            <p:cNvPr id="56" name="Imagem 55">
              <a:hlinkClick r:id="rId16" action="ppaction://hlinksldjump"/>
              <a:extLst>
                <a:ext uri="{FF2B5EF4-FFF2-40B4-BE49-F238E27FC236}">
                  <a16:creationId xmlns:a16="http://schemas.microsoft.com/office/drawing/2014/main" id="{3A4CC9BA-6702-4C16-8DE1-A758A46CB8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83956" y="7223682"/>
              <a:ext cx="148088" cy="1480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1507817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3980</TotalTime>
  <Words>2055</Words>
  <Application>Microsoft Office PowerPoint</Application>
  <PresentationFormat>Personalizar</PresentationFormat>
  <Paragraphs>621</Paragraphs>
  <Slides>70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70</vt:i4>
      </vt:variant>
    </vt:vector>
  </HeadingPairs>
  <TitlesOfParts>
    <vt:vector size="77" baseType="lpstr">
      <vt:lpstr>Arkitech</vt:lpstr>
      <vt:lpstr>Agency FB</vt:lpstr>
      <vt:lpstr>Arial</vt:lpstr>
      <vt:lpstr>Calibri</vt:lpstr>
      <vt:lpstr>Arial Narrow</vt:lpstr>
      <vt:lpstr>Arkitech Medium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user1</dc:creator>
  <cp:lastModifiedBy>Roney</cp:lastModifiedBy>
  <cp:revision>210</cp:revision>
  <dcterms:created xsi:type="dcterms:W3CDTF">2021-05-03T20:32:18Z</dcterms:created>
  <dcterms:modified xsi:type="dcterms:W3CDTF">2021-06-25T21:38:25Z</dcterms:modified>
</cp:coreProperties>
</file>